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539" r:id="rId1"/>
  </p:sldMasterIdLst>
  <p:notesMasterIdLst>
    <p:notesMasterId r:id="rId34"/>
  </p:notesMasterIdLst>
  <p:handoutMasterIdLst>
    <p:handoutMasterId r:id="rId35"/>
  </p:handoutMasterIdLst>
  <p:sldIdLst>
    <p:sldId id="258" r:id="rId2"/>
    <p:sldId id="277" r:id="rId3"/>
    <p:sldId id="274" r:id="rId4"/>
    <p:sldId id="278" r:id="rId5"/>
    <p:sldId id="280" r:id="rId6"/>
    <p:sldId id="289" r:id="rId7"/>
    <p:sldId id="290" r:id="rId8"/>
    <p:sldId id="282" r:id="rId9"/>
    <p:sldId id="294" r:id="rId10"/>
    <p:sldId id="284" r:id="rId11"/>
    <p:sldId id="301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12" r:id="rId28"/>
    <p:sldId id="299" r:id="rId29"/>
    <p:sldId id="300" r:id="rId30"/>
    <p:sldId id="331" r:id="rId31"/>
    <p:sldId id="269" r:id="rId32"/>
    <p:sldId id="286" r:id="rId33"/>
  </p:sldIdLst>
  <p:sldSz cx="10080625" cy="7559675"/>
  <p:notesSz cx="6799263" cy="9929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4CFB05C-5160-4824-8651-1008D3C27809}">
          <p14:sldIdLst>
            <p14:sldId id="258"/>
            <p14:sldId id="277"/>
            <p14:sldId id="274"/>
            <p14:sldId id="278"/>
            <p14:sldId id="280"/>
            <p14:sldId id="289"/>
            <p14:sldId id="290"/>
            <p14:sldId id="282"/>
            <p14:sldId id="294"/>
            <p14:sldId id="284"/>
            <p14:sldId id="30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12"/>
            <p14:sldId id="299"/>
            <p14:sldId id="300"/>
            <p14:sldId id="331"/>
            <p14:sldId id="269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9" autoAdjust="0"/>
    <p:restoredTop sz="94424" autoAdjust="0"/>
  </p:normalViewPr>
  <p:slideViewPr>
    <p:cSldViewPr>
      <p:cViewPr varScale="1">
        <p:scale>
          <a:sx n="64" d="100"/>
          <a:sy n="64" d="100"/>
        </p:scale>
        <p:origin x="139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400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76D49D37-88D3-4485-8932-DA9F01966189}">
      <dgm:prSet phldrT="[テキスト]" custT="1"/>
      <dgm:spPr/>
      <dgm:t>
        <a:bodyPr/>
        <a:lstStyle/>
        <a:p>
          <a:r>
            <a:rPr kumimoji="1" lang="ja-JP" altLang="en-US" sz="2400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2AD3512-5292-477D-9774-BBC2480A2558}" type="par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D84F3A4A-DA63-48BB-96DC-DB065FDAE743}" type="sib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400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EEED52A6-E10E-46F2-9639-E5341296A84B}">
      <dgm:prSet phldrT="[テキスト]" custT="1"/>
      <dgm:spPr/>
      <dgm:t>
        <a:bodyPr/>
        <a:lstStyle/>
        <a:p>
          <a:r>
            <a:rPr kumimoji="1" lang="ja-JP" altLang="en-US" sz="2400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5F662C16-A489-4838-86B0-52374107C30A}" type="par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4F8236F0-D0B6-4D3C-AD0D-2C2E22ADCF23}" type="sib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E587B01-73B4-4B77-98F7-F0DF2EF2E8D1}" type="pres">
      <dgm:prSet presAssocID="{0BE6FAAA-4ABE-4237-BDC4-23040A99F9F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AE0B9CDC-102B-4FFC-A0EB-59717E272452}" type="pres">
      <dgm:prSet presAssocID="{EEED52A6-E10E-46F2-9639-E5341296A84B}" presName="compNode" presStyleCnt="0"/>
      <dgm:spPr/>
    </dgm:pt>
    <dgm:pt modelId="{68DBCD60-31E1-4E72-B8F2-3936FEF3A355}" type="pres">
      <dgm:prSet presAssocID="{EEED52A6-E10E-46F2-9639-E5341296A84B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8A0DA9CE-0CED-4C37-A991-A32094B67637}" type="pres">
      <dgm:prSet presAssocID="{EEED52A6-E10E-46F2-9639-E5341296A84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F32CEB-A3BB-428D-859B-4CD773343393}" type="pres">
      <dgm:prSet presAssocID="{4F8236F0-D0B6-4D3C-AD0D-2C2E22ADCF2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EF5355E5-936A-4F13-B7CD-5C4ABA4BCACC}" type="pres">
      <dgm:prSet presAssocID="{76D49D37-88D3-4485-8932-DA9F01966189}" presName="compNode" presStyleCnt="0"/>
      <dgm:spPr/>
    </dgm:pt>
    <dgm:pt modelId="{0F8570FA-F202-4F40-995A-71FF370C08E8}" type="pres">
      <dgm:prSet presAssocID="{76D49D37-88D3-4485-8932-DA9F01966189}" presName="pict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1F7ED971-65E0-4DA9-B1AF-B21EB620FDB4}" type="pres">
      <dgm:prSet presAssocID="{76D49D37-88D3-4485-8932-DA9F01966189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C501D29-FE4D-42E4-8DCE-B59C3886721E}" type="presOf" srcId="{B9C4EC13-7F7D-4DE3-BA47-C924952B716F}" destId="{44795D86-605A-41D2-BE91-9BA347E910B3}" srcOrd="0" destOrd="0" presId="urn:microsoft.com/office/officeart/2005/8/layout/pList1"/>
    <dgm:cxn modelId="{D19A67BF-3D4D-4E80-8D1B-CAB496461FB2}" srcId="{38FF8717-7691-4E9F-8DCB-250C884DFE72}" destId="{EEED52A6-E10E-46F2-9639-E5341296A84B}" srcOrd="2" destOrd="0" parTransId="{5F662C16-A489-4838-86B0-52374107C30A}" sibTransId="{4F8236F0-D0B6-4D3C-AD0D-2C2E22ADCF23}"/>
    <dgm:cxn modelId="{DA21011D-7B0B-409F-B72C-4A62425A9B55}" type="presOf" srcId="{C5067CC7-0168-44E1-8A8A-367046843907}" destId="{3A041BAB-BB00-4F2A-8C11-83408FCBFB98}" srcOrd="0" destOrd="0" presId="urn:microsoft.com/office/officeart/2005/8/layout/pList1"/>
    <dgm:cxn modelId="{AA35A068-E241-4553-93CC-EC5D7983A2FC}" type="presOf" srcId="{0BE6FAAA-4ABE-4237-BDC4-23040A99F9F3}" destId="{0E587B01-73B4-4B77-98F7-F0DF2EF2E8D1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D1ADA174-DCAB-4B7F-BBC0-C0E9E9BB0E83}" type="presOf" srcId="{EEED52A6-E10E-46F2-9639-E5341296A84B}" destId="{8A0DA9CE-0CED-4C37-A991-A32094B67637}" srcOrd="0" destOrd="0" presId="urn:microsoft.com/office/officeart/2005/8/layout/pList1"/>
    <dgm:cxn modelId="{6916F9EC-2820-47BA-99B9-E7D031635164}" type="presOf" srcId="{76D49D37-88D3-4485-8932-DA9F01966189}" destId="{1F7ED971-65E0-4DA9-B1AF-B21EB620FDB4}" srcOrd="0" destOrd="0" presId="urn:microsoft.com/office/officeart/2005/8/layout/pList1"/>
    <dgm:cxn modelId="{AF6FAD76-8599-4C2C-BF51-45131371BBD8}" type="presOf" srcId="{38FF8717-7691-4E9F-8DCB-250C884DFE72}" destId="{03123362-9F8E-403D-B922-6955372631AC}" srcOrd="0" destOrd="0" presId="urn:microsoft.com/office/officeart/2005/8/layout/pList1"/>
    <dgm:cxn modelId="{03885546-A631-43E3-8F6E-5A15BA132940}" type="presOf" srcId="{4F8236F0-D0B6-4D3C-AD0D-2C2E22ADCF23}" destId="{DEF32CEB-A3BB-428D-859B-4CD773343393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5B60DA00-4D0A-4D09-AB62-F03E37F00969}" srcId="{38FF8717-7691-4E9F-8DCB-250C884DFE72}" destId="{76D49D37-88D3-4485-8932-DA9F01966189}" srcOrd="3" destOrd="0" parTransId="{02AD3512-5292-477D-9774-BBC2480A2558}" sibTransId="{D84F3A4A-DA63-48BB-96DC-DB065FDAE743}"/>
    <dgm:cxn modelId="{89530D39-3481-4419-AB65-94A8CB4FA229}" type="presOf" srcId="{00C1E1FE-D149-44B7-83D0-D74BB608F601}" destId="{0A31B6C1-F7B3-4409-9C63-88923A6D01F0}" srcOrd="0" destOrd="0" presId="urn:microsoft.com/office/officeart/2005/8/layout/pList1"/>
    <dgm:cxn modelId="{69558C02-BB49-4899-A172-3FAEC8EC0BAB}" type="presParOf" srcId="{03123362-9F8E-403D-B922-6955372631AC}" destId="{EC3EDB42-28B5-40F8-8409-D5DF57115FE0}" srcOrd="0" destOrd="0" presId="urn:microsoft.com/office/officeart/2005/8/layout/pList1"/>
    <dgm:cxn modelId="{4D407B78-D1FD-42F8-8B68-29C7F6D82733}" type="presParOf" srcId="{EC3EDB42-28B5-40F8-8409-D5DF57115FE0}" destId="{85C24FD1-018B-4ED1-BDDE-862DF0BCFF6B}" srcOrd="0" destOrd="0" presId="urn:microsoft.com/office/officeart/2005/8/layout/pList1"/>
    <dgm:cxn modelId="{D80F3620-68DB-434A-A495-81AC0A118394}" type="presParOf" srcId="{EC3EDB42-28B5-40F8-8409-D5DF57115FE0}" destId="{3A041BAB-BB00-4F2A-8C11-83408FCBFB98}" srcOrd="1" destOrd="0" presId="urn:microsoft.com/office/officeart/2005/8/layout/pList1"/>
    <dgm:cxn modelId="{4FFF924F-45D6-4543-8424-67500B6B0872}" type="presParOf" srcId="{03123362-9F8E-403D-B922-6955372631AC}" destId="{0A31B6C1-F7B3-4409-9C63-88923A6D01F0}" srcOrd="1" destOrd="0" presId="urn:microsoft.com/office/officeart/2005/8/layout/pList1"/>
    <dgm:cxn modelId="{AA77C043-B788-43B2-8DBB-0D98699F9A5C}" type="presParOf" srcId="{03123362-9F8E-403D-B922-6955372631AC}" destId="{B2A76FCF-1789-4691-B849-2751D80695D5}" srcOrd="2" destOrd="0" presId="urn:microsoft.com/office/officeart/2005/8/layout/pList1"/>
    <dgm:cxn modelId="{3FC828C7-D071-4DFA-8784-C20D6AD38F9C}" type="presParOf" srcId="{B2A76FCF-1789-4691-B849-2751D80695D5}" destId="{8B236D92-6AF5-4B42-B42B-56219D9FF08D}" srcOrd="0" destOrd="0" presId="urn:microsoft.com/office/officeart/2005/8/layout/pList1"/>
    <dgm:cxn modelId="{ADF8056F-C4AE-4897-9B28-3B8D5FD0F100}" type="presParOf" srcId="{B2A76FCF-1789-4691-B849-2751D80695D5}" destId="{44795D86-605A-41D2-BE91-9BA347E910B3}" srcOrd="1" destOrd="0" presId="urn:microsoft.com/office/officeart/2005/8/layout/pList1"/>
    <dgm:cxn modelId="{0F753C39-DD5E-4C1B-A489-C59E75C383D3}" type="presParOf" srcId="{03123362-9F8E-403D-B922-6955372631AC}" destId="{0E587B01-73B4-4B77-98F7-F0DF2EF2E8D1}" srcOrd="3" destOrd="0" presId="urn:microsoft.com/office/officeart/2005/8/layout/pList1"/>
    <dgm:cxn modelId="{24AE9837-E817-427C-9DDE-50CB877F4CFB}" type="presParOf" srcId="{03123362-9F8E-403D-B922-6955372631AC}" destId="{AE0B9CDC-102B-4FFC-A0EB-59717E272452}" srcOrd="4" destOrd="0" presId="urn:microsoft.com/office/officeart/2005/8/layout/pList1"/>
    <dgm:cxn modelId="{6D322C5C-5CC2-4003-82AD-5838A9A68B0A}" type="presParOf" srcId="{AE0B9CDC-102B-4FFC-A0EB-59717E272452}" destId="{68DBCD60-31E1-4E72-B8F2-3936FEF3A355}" srcOrd="0" destOrd="0" presId="urn:microsoft.com/office/officeart/2005/8/layout/pList1"/>
    <dgm:cxn modelId="{A51A9AAA-C3E1-4620-B768-AD3B9F333862}" type="presParOf" srcId="{AE0B9CDC-102B-4FFC-A0EB-59717E272452}" destId="{8A0DA9CE-0CED-4C37-A991-A32094B67637}" srcOrd="1" destOrd="0" presId="urn:microsoft.com/office/officeart/2005/8/layout/pList1"/>
    <dgm:cxn modelId="{26296846-8D63-4BD5-98DD-E861E9511485}" type="presParOf" srcId="{03123362-9F8E-403D-B922-6955372631AC}" destId="{DEF32CEB-A3BB-428D-859B-4CD773343393}" srcOrd="5" destOrd="0" presId="urn:microsoft.com/office/officeart/2005/8/layout/pList1"/>
    <dgm:cxn modelId="{ED1A401E-A904-484B-A210-1B25465AA7AC}" type="presParOf" srcId="{03123362-9F8E-403D-B922-6955372631AC}" destId="{EF5355E5-936A-4F13-B7CD-5C4ABA4BCACC}" srcOrd="6" destOrd="0" presId="urn:microsoft.com/office/officeart/2005/8/layout/pList1"/>
    <dgm:cxn modelId="{AE5B222B-8502-4E78-AEF2-63C5D5FB5A87}" type="presParOf" srcId="{EF5355E5-936A-4F13-B7CD-5C4ABA4BCACC}" destId="{0F8570FA-F202-4F40-995A-71FF370C08E8}" srcOrd="0" destOrd="0" presId="urn:microsoft.com/office/officeart/2005/8/layout/pList1"/>
    <dgm:cxn modelId="{8A87D5B9-D399-492D-AB97-D37A5FEE80AD}" type="presParOf" srcId="{EF5355E5-936A-4F13-B7CD-5C4ABA4BCACC}" destId="{1F7ED971-65E0-4DA9-B1AF-B21EB620FDB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 custT="1"/>
      <dgm:spPr/>
      <dgm:t>
        <a:bodyPr/>
        <a:lstStyle/>
        <a:p>
          <a:r>
            <a:rPr kumimoji="1" lang="ja-JP" altLang="en-US" sz="2800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2" custScaleX="65508" custScaleY="856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2" custLinFactNeighborX="1728" custLinFactNeighborY="-684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2" custScaleX="41493" custScaleY="55986" custLinFactNeighborX="-341" custLinFactNeighborY="795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2" custScaleX="79825" custLinFactNeighborX="-980" custLinFactNeighborY="6919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F25FB30-F4BA-4DA5-A8AE-BF21F2969838}" type="presOf" srcId="{00C1E1FE-D149-44B7-83D0-D74BB608F601}" destId="{0A31B6C1-F7B3-4409-9C63-88923A6D01F0}" srcOrd="0" destOrd="0" presId="urn:microsoft.com/office/officeart/2005/8/layout/pList1"/>
    <dgm:cxn modelId="{507FAD44-B729-403C-9C1F-F74B80F05A03}" type="presOf" srcId="{B9C4EC13-7F7D-4DE3-BA47-C924952B716F}" destId="{44795D86-605A-41D2-BE91-9BA347E910B3}" srcOrd="0" destOrd="0" presId="urn:microsoft.com/office/officeart/2005/8/layout/pList1"/>
    <dgm:cxn modelId="{33251539-F86D-40FB-AA05-C3860D9F44CF}" type="presOf" srcId="{C5067CC7-0168-44E1-8A8A-367046843907}" destId="{3A041BAB-BB00-4F2A-8C11-83408FCBFB98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0BE2FF01-08F0-4FD4-B5A4-40DB6A67BA2B}" type="presOf" srcId="{38FF8717-7691-4E9F-8DCB-250C884DFE72}" destId="{03123362-9F8E-403D-B922-6955372631AC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BAE56102-A8F3-4F35-B0B9-444AC965300B}" type="presParOf" srcId="{03123362-9F8E-403D-B922-6955372631AC}" destId="{EC3EDB42-28B5-40F8-8409-D5DF57115FE0}" srcOrd="0" destOrd="0" presId="urn:microsoft.com/office/officeart/2005/8/layout/pList1"/>
    <dgm:cxn modelId="{3C51AFA6-E085-4346-8FD7-AFD5EEF194D8}" type="presParOf" srcId="{EC3EDB42-28B5-40F8-8409-D5DF57115FE0}" destId="{85C24FD1-018B-4ED1-BDDE-862DF0BCFF6B}" srcOrd="0" destOrd="0" presId="urn:microsoft.com/office/officeart/2005/8/layout/pList1"/>
    <dgm:cxn modelId="{A86DBA3A-F46C-405C-A12E-D4B5A8AAB490}" type="presParOf" srcId="{EC3EDB42-28B5-40F8-8409-D5DF57115FE0}" destId="{3A041BAB-BB00-4F2A-8C11-83408FCBFB98}" srcOrd="1" destOrd="0" presId="urn:microsoft.com/office/officeart/2005/8/layout/pList1"/>
    <dgm:cxn modelId="{62D1F386-D60E-46F6-A91B-6F588BB5493B}" type="presParOf" srcId="{03123362-9F8E-403D-B922-6955372631AC}" destId="{0A31B6C1-F7B3-4409-9C63-88923A6D01F0}" srcOrd="1" destOrd="0" presId="urn:microsoft.com/office/officeart/2005/8/layout/pList1"/>
    <dgm:cxn modelId="{DE34C793-CAEB-43A0-B30E-5AC4E298666F}" type="presParOf" srcId="{03123362-9F8E-403D-B922-6955372631AC}" destId="{B2A76FCF-1789-4691-B849-2751D80695D5}" srcOrd="2" destOrd="0" presId="urn:microsoft.com/office/officeart/2005/8/layout/pList1"/>
    <dgm:cxn modelId="{9FD6997E-43A6-4C4C-90D4-CDF01D9D936F}" type="presParOf" srcId="{B2A76FCF-1789-4691-B849-2751D80695D5}" destId="{8B236D92-6AF5-4B42-B42B-56219D9FF08D}" srcOrd="0" destOrd="0" presId="urn:microsoft.com/office/officeart/2005/8/layout/pList1"/>
    <dgm:cxn modelId="{646A62AA-BAAC-48A8-B07A-EE597D6A05FB}" type="presParOf" srcId="{B2A76FCF-1789-4691-B849-2751D80695D5}" destId="{44795D86-605A-41D2-BE91-9BA347E910B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460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460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生産性の向上</a:t>
          </a:r>
          <a:endParaRPr kumimoji="1" lang="ja-JP" altLang="en-US" sz="24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605" y="2112648"/>
        <a:ext cx="2191525" cy="813056"/>
      </dsp:txXfrm>
    </dsp:sp>
    <dsp:sp modelId="{8B236D92-6AF5-4B42-B42B-56219D9FF08D}">
      <dsp:nvSpPr>
        <dsp:cNvPr id="0" name=""/>
        <dsp:cNvSpPr/>
      </dsp:nvSpPr>
      <dsp:spPr>
        <a:xfrm>
          <a:off x="241537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241537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コミュニケーション能力の向上</a:t>
          </a:r>
          <a:endParaRPr kumimoji="1" lang="ja-JP" altLang="en-US" sz="24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2415375" y="2112648"/>
        <a:ext cx="2191525" cy="813056"/>
      </dsp:txXfrm>
    </dsp:sp>
    <dsp:sp modelId="{68DBCD60-31E1-4E72-B8F2-3936FEF3A355}">
      <dsp:nvSpPr>
        <dsp:cNvPr id="0" name=""/>
        <dsp:cNvSpPr/>
      </dsp:nvSpPr>
      <dsp:spPr>
        <a:xfrm>
          <a:off x="4826145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DA9CE-0CED-4C37-A991-A32094B67637}">
      <dsp:nvSpPr>
        <dsp:cNvPr id="0" name=""/>
        <dsp:cNvSpPr/>
      </dsp:nvSpPr>
      <dsp:spPr>
        <a:xfrm>
          <a:off x="4826145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社会人の自覚および責任</a:t>
          </a:r>
          <a:endParaRPr kumimoji="1" lang="ja-JP" altLang="en-US" sz="24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4826145" y="2112648"/>
        <a:ext cx="2191525" cy="813056"/>
      </dsp:txXfrm>
    </dsp:sp>
    <dsp:sp modelId="{0F8570FA-F202-4F40-995A-71FF370C08E8}">
      <dsp:nvSpPr>
        <dsp:cNvPr id="0" name=""/>
        <dsp:cNvSpPr/>
      </dsp:nvSpPr>
      <dsp:spPr>
        <a:xfrm>
          <a:off x="7236916" y="602687"/>
          <a:ext cx="2191525" cy="150996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D971-65E0-4DA9-B1AF-B21EB620FDB4}">
      <dsp:nvSpPr>
        <dsp:cNvPr id="0" name=""/>
        <dsp:cNvSpPr/>
      </dsp:nvSpPr>
      <dsp:spPr>
        <a:xfrm>
          <a:off x="7236916" y="2112648"/>
          <a:ext cx="2191525" cy="813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知識の蓄え</a:t>
          </a:r>
          <a:endParaRPr kumimoji="1" lang="ja-JP" altLang="en-US" sz="24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7236916" y="2112648"/>
        <a:ext cx="2191525" cy="813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24FD1-018B-4ED1-BDDE-862DF0BCFF6B}">
      <dsp:nvSpPr>
        <dsp:cNvPr id="0" name=""/>
        <dsp:cNvSpPr/>
      </dsp:nvSpPr>
      <dsp:spPr>
        <a:xfrm>
          <a:off x="1736637" y="966"/>
          <a:ext cx="2331018" cy="209967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41BAB-BB00-4F2A-8C11-83408FCBFB98}">
      <dsp:nvSpPr>
        <dsp:cNvPr id="0" name=""/>
        <dsp:cNvSpPr/>
      </dsp:nvSpPr>
      <dsp:spPr>
        <a:xfrm>
          <a:off x="1184449" y="2186246"/>
          <a:ext cx="3558372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リーダーシップ　　　をとる</a:t>
          </a:r>
          <a:endParaRPr kumimoji="1" lang="ja-JP" altLang="en-US" sz="28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1184449" y="2186246"/>
        <a:ext cx="3558372" cy="1320156"/>
      </dsp:txXfrm>
    </dsp:sp>
    <dsp:sp modelId="{8B236D92-6AF5-4B42-B42B-56219D9FF08D}">
      <dsp:nvSpPr>
        <dsp:cNvPr id="0" name=""/>
        <dsp:cNvSpPr/>
      </dsp:nvSpPr>
      <dsp:spPr>
        <a:xfrm>
          <a:off x="5707183" y="377740"/>
          <a:ext cx="1476475" cy="1372619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95D86-605A-41D2-BE91-9BA347E910B3}">
      <dsp:nvSpPr>
        <dsp:cNvPr id="0" name=""/>
        <dsp:cNvSpPr/>
      </dsp:nvSpPr>
      <dsp:spPr>
        <a:xfrm>
          <a:off x="5002448" y="2186240"/>
          <a:ext cx="2840470" cy="132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>
              <a:latin typeface="SimSun" panose="02010600030101010101" pitchFamily="2" charset="-122"/>
              <a:ea typeface="SimSun" panose="02010600030101010101" pitchFamily="2" charset="-122"/>
            </a:rPr>
            <a:t>疑問点を残さない</a:t>
          </a:r>
          <a:endParaRPr kumimoji="1" lang="ja-JP" altLang="en-US" sz="28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5002448" y="2186240"/>
        <a:ext cx="2840470" cy="132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7082-D59F-4155-B3C1-7D9EC6DF397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 smtClean="0"/>
              <a:t>花より漢気 </a:t>
            </a:r>
            <a:r>
              <a:rPr kumimoji="1" lang="en-US" altLang="ja-JP" smtClean="0"/>
              <a:t>| BOF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2021</a:t>
            </a:r>
            <a:r>
              <a:rPr kumimoji="1" lang="ja-JP" altLang="en-US" smtClean="0"/>
              <a:t>年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D2E9-EA7F-4A48-BA56-0C3A3B5D0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83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xmlns="" id="{4CA1C0BF-3E1F-4E95-B1F7-321984E9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xmlns="" id="{626096B8-37E5-41AD-97A5-1A4DC60A3C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2E51DC87-DFDB-4861-B627-F122B14714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xmlns="" id="{8BF12B2E-B46E-4B6A-80E1-5FAE0273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xmlns="" id="{84966F32-36F5-464A-901F-07E8435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xmlns="" id="{14A0060E-917F-4571-A5CE-AAE6CC7F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01DA8FD1-3C78-4CE8-949C-E28BD7E282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7EAE2C39-B3E5-4513-9BD5-401E82693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382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xmlns="" id="{A81116CB-21C5-45CC-9B0C-7CBCF86DC5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AA6B944-C0BE-4BCB-9EE3-2D377E04A262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xmlns="" id="{105CE3D3-1585-43A0-B0D4-49991ACE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EBADFDB-81C1-4334-9A78-5AE89E9181EE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72777617-9ACF-4FFD-9752-27E3624A0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xmlns="" id="{1AD30686-2424-4702-8C06-D4D8FADA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1EA64EF1-B0A0-4C9F-8943-8F484B265C8B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F9C60CBF-5FE2-4FB0-89CA-7490460B2FB3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901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011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0CB659B4-3EED-462D-8F34-6CF8C9203C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D46018B-625E-495D-932B-357F3DFDBC57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xmlns="" id="{E7D465D5-5462-4333-81E9-328F3513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A93A01D-004E-43F8-8892-3EA8FBC78CAF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xmlns="" id="{53AD14E2-2602-4A68-9C91-10A5A0155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xmlns="" id="{8C1453B3-7BA6-433C-AFD4-E00162F7D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6F302F7-D69B-42AA-97FC-D6D2C44B995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5991318D-A338-49B1-A55D-29D3C8AB904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2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DFB747-13F5-4468-A40E-7B4727A4C9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4DA6A17-B3F9-43C6-BDDD-8332AE8C87B3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xmlns="" id="{4BD13AC9-3BE9-46DB-BAC2-7757716D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49D41F68-F813-4297-A1EC-6172E65DF11B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6F20A8AD-F85E-4AC0-B449-7BB1405EE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xmlns="" id="{05F5C49D-B32D-49AB-98A7-EDF91AC81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xmlns="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xmlns="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xmlns="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xmlns="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99F9D5E-2A46-422A-B4FA-958D6ED82E8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796BF840-DFDB-4199-A865-5A6E0F0DCA7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5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8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4723B48-0954-44C5-9276-AD2348D0A4AC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10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6D51FBF-BF4A-4ACC-BCAF-A7A9C7B9CEE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10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="" xmlns:a16="http://schemas.microsoft.com/office/drawing/2014/main" id="{7136D086-C290-4FB0-A16E-13EFD4A935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51DB906-1500-43F7-B60F-5F8DC50AB3CF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="" xmlns:a16="http://schemas.microsoft.com/office/drawing/2014/main" id="{1536FC5C-F72A-4495-A698-B1D26904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FE8EE94A-44E2-411E-A90C-EB2663A4036D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="" xmlns:a16="http://schemas.microsoft.com/office/drawing/2014/main" id="{4F16C1FF-8F22-4B4B-B700-D4F327AF2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>
            <a:extLst>
              <a:ext uri="{FF2B5EF4-FFF2-40B4-BE49-F238E27FC236}">
                <a16:creationId xmlns="" xmlns:a16="http://schemas.microsoft.com/office/drawing/2014/main" id="{47305A03-22F7-4775-AD46-D48F9C81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2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259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86C5220B-6F1E-43AB-86D6-74CB13B19B3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BC5B037-924D-4F51-A361-2B810CC7FDF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85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50EDD07-3003-4747-8A6D-6EC181580696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0080" y="5564685"/>
            <a:ext cx="3296364" cy="804836"/>
          </a:xfrm>
          <a:noFill/>
        </p:spPr>
        <p:txBody>
          <a:bodyPr wrap="square" rtlCol="0">
            <a:spAutoFit/>
          </a:bodyPr>
          <a:lstStyle>
            <a:lvl1pPr>
              <a:defRPr lang="en-US" sz="4630" dirty="0"/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1E8EF7-17BD-4A3D-A60B-C0408327D4E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1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C46-2563-4E07-A597-791818CA8D98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7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A6CB-928D-409B-890A-960596416724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55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670E-3024-43A1-BAB2-3F9CBDDDC79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7778-D321-41CB-ABD8-52261C3FE5CF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525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E4CB-F068-4560-B129-3E8B8938AB3C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81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E58-E45A-4EBD-A66F-646D49C8D8A3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7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A2E-2123-4372-BCC5-A33A7CB391DC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4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2891-3224-4FC6-8BCB-089361F757FD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2D2-7B68-4B59-8CFE-2D3DB477EB9C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DCAD1-01E2-4DE0-A410-8B807DF9C85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1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F4B1-8EA3-49DB-9AD0-27E3EB31E422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9BC66-74B1-4CFF-B931-F50CF57B2D5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A69-2081-4E9C-9587-FA805AF7F11A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A350-29CF-4C4B-8B98-14132DD699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07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C30D-6FCD-461A-ADB9-233F9FEACEAF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60E9C-E73A-451B-8384-162B72AB7F9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14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1662-CBC2-40BA-8C61-A683B3D15519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1A72B-2EB4-4C09-A88C-3D4787DC7C8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2-AE73-4C92-8360-2A63781E21ED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55162-9D1D-43E6-B25B-7846D7AE3C9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76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F21-A2D0-44F0-B5B8-09323F786991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2982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76B-23FE-4642-B4AD-16B61E77D048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8418F-015B-4C08-A094-CAB099BB739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D31AA5-C054-4B7D-A090-061018DB7C24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  <p:sldLayoutId id="2147485551" r:id="rId12"/>
    <p:sldLayoutId id="2147485552" r:id="rId13"/>
    <p:sldLayoutId id="2147485553" r:id="rId14"/>
    <p:sldLayoutId id="2147485554" r:id="rId15"/>
    <p:sldLayoutId id="2147485555" r:id="rId16"/>
    <p:sldLayoutId id="2147485556" r:id="rId1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5000/shared_sho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xmlns="" id="{46767CDD-9BA8-4561-A1EF-6E04BFFF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33" y="539477"/>
            <a:ext cx="9038680" cy="8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年度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新人</a:t>
            </a:r>
            <a:r>
              <a:rPr lang="en-US" altLang="ja-JP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endParaRPr lang="ja-JP" altLang="ja-JP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xmlns="" id="{A1DAE715-FFAA-4BE6-B9B1-5BC60D29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533" y="1187549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xmlns="" id="{CAFFB12F-B527-415D-AD56-CF846981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373188"/>
            <a:ext cx="9070975" cy="471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チーム開発演習</a:t>
            </a:r>
            <a:r>
              <a:rPr lang="en-US" altLang="ja-JP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成果報告会</a:t>
            </a:r>
            <a:endParaRPr lang="en-US" altLang="ja-JP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endParaRPr lang="en-US" altLang="ja-JP" sz="11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32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チーム名：花より漢気</a:t>
            </a:r>
            <a:endParaRPr lang="en-US" altLang="ja-JP" sz="32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薫</a:t>
            </a:r>
            <a:r>
              <a:rPr lang="en-US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           </a:t>
            </a: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メンバー：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右田 慶人、池之上 友香、五十嵐 侑瑞樹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　　　　山本 知幸、吉田 侑平</a:t>
            </a:r>
            <a:endParaRPr lang="en-US" altLang="ja-JP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63848" y="6471371"/>
            <a:ext cx="8710365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119807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4825" y="1692276"/>
            <a:ext cx="9070975" cy="381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buSzPct val="45000"/>
            </a:pP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システムをデモンストレーションにて説明</a:t>
            </a:r>
            <a:r>
              <a:rPr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いた</a:t>
            </a: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します</a:t>
            </a:r>
            <a:r>
              <a:rPr lang="ja-JP" altLang="en-US" sz="2800" b="1" dirty="0" smtClean="0">
                <a:solidFill>
                  <a:schemeClr val="tx1"/>
                </a:solidFill>
                <a:latin typeface="メイリオ" panose="020B0604030504040204" pitchFamily="50" charset="-128"/>
              </a:rPr>
              <a:t>。</a:t>
            </a:r>
            <a:endParaRPr lang="en-US" altLang="ja-JP" sz="2800" b="1" dirty="0" smtClean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>
              <a:buSzPct val="45000"/>
            </a:pPr>
            <a:r>
              <a:rPr lang="en-US" altLang="ja-JP" sz="2800" b="1" dirty="0" smtClean="0">
                <a:solidFill>
                  <a:schemeClr val="tx1"/>
                </a:solidFill>
                <a:latin typeface="メイリオ" panose="020B0604030504040204" pitchFamily="50" charset="-128"/>
                <a:hlinkClick r:id="rId3"/>
              </a:rPr>
              <a:t>http://localhost:55000/shared_shop/</a:t>
            </a:r>
            <a:endParaRPr lang="en-US" altLang="ja-JP" sz="2800" b="1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>
            <a:extLst>
              <a:ext uri="{FF2B5EF4-FFF2-40B4-BE49-F238E27FC236}">
                <a16:creationId xmlns="" xmlns:a16="http://schemas.microsoft.com/office/drawing/2014/main" id="{651B08D6-55D4-4A3E-AF9B-9727286E4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した点、工夫した点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="" xmlns:a16="http://schemas.microsoft.com/office/drawing/2014/main" id="{24B74A06-ABAD-441E-9840-04F644CB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="" xmlns:a16="http://schemas.microsoft.com/office/drawing/2014/main" id="{3B8B6E50-E08A-4EBB-B277-8362848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="" xmlns:a16="http://schemas.microsoft.com/office/drawing/2014/main" id="{BF43DA1A-F5E3-4600-81E5-1EE1352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0537"/>
            <a:ext cx="8886825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苦労した点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進捗</a:t>
            </a:r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状況</a:t>
            </a: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を把握するまでのコミュニケーション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コードの書き方の流れ</a:t>
            </a:r>
            <a:endParaRPr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工夫した点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チーム全体でサポートをしたこと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朝礼と就業締めに全体のミーティング時間を確保したこと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="" xmlns:a16="http://schemas.microsoft.com/office/drawing/2014/main" id="{67F8E4BF-F10C-41C2-8631-31C564B7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67733" y="6458320"/>
            <a:ext cx="8783758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8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吉田 侑平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67036" y="605565"/>
            <a:ext cx="8596381" cy="1269828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type="body" idx="1"/>
          </p:nvPr>
        </p:nvSpPr>
        <p:spPr>
          <a:xfrm>
            <a:off x="359792" y="4567018"/>
            <a:ext cx="2952328" cy="706681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読めるコードの増加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3638166" y="4525875"/>
            <a:ext cx="2952328" cy="825777"/>
          </a:xfrm>
        </p:spPr>
        <p:txBody>
          <a:bodyPr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質問するときのマナー</a:t>
            </a:r>
            <a:endParaRPr lang="ja-JP" alt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9" y="2128589"/>
            <a:ext cx="2150368" cy="21503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34" y="2411740"/>
            <a:ext cx="1728192" cy="1728192"/>
          </a:xfrm>
          <a:prstGeom prst="rect">
            <a:avLst/>
          </a:prstGeom>
        </p:spPr>
      </p:pic>
      <p:sp>
        <p:nvSpPr>
          <p:cNvPr id="21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6487991" y="4567018"/>
            <a:ext cx="2840372" cy="784634"/>
          </a:xfrm>
        </p:spPr>
        <p:txBody>
          <a:bodyPr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コミュニケーションの大切さ</a:t>
            </a:r>
            <a:endParaRPr lang="ja-JP" alt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2" y="2136108"/>
            <a:ext cx="2135330" cy="213533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567036" y="1591522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37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140527"/>
          </a:xfrm>
        </p:spPr>
        <p:txBody>
          <a:bodyPr/>
          <a:lstStyle/>
          <a:p>
            <a:pPr algn="l"/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7036" y="4841005"/>
            <a:ext cx="3964227" cy="635222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一人でコード</a:t>
            </a:r>
            <a:r>
              <a:rPr kumimoji="1" lang="ja-JP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を書ける</a:t>
            </a:r>
            <a:r>
              <a:rPr kumimoji="1" lang="ja-JP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ように</a:t>
            </a:r>
            <a:r>
              <a:rPr kumimoji="1" lang="ja-JP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なる</a:t>
            </a:r>
            <a:endParaRPr kumimoji="1" lang="en-US" altLang="ja-JP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>
          <a:xfrm>
            <a:off x="4897215" y="4639552"/>
            <a:ext cx="3382952" cy="635222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検索力を向上させる</a:t>
            </a:r>
            <a:endParaRPr kumimoji="1" lang="en-US" altLang="ja-JP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60" y="2157662"/>
            <a:ext cx="2128986" cy="2128986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2241156"/>
            <a:ext cx="2045492" cy="20454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9" name="Line 2"/>
          <p:cNvSpPr/>
          <p:nvPr/>
        </p:nvSpPr>
        <p:spPr>
          <a:xfrm>
            <a:off x="598701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池之上 友香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918381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成長したこと</a:t>
            </a:r>
            <a:endParaRPr kumimoji="1" lang="ja-JP" altLang="en-US" sz="36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8" y="2233064"/>
            <a:ext cx="1777307" cy="177730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201151" y="4278828"/>
            <a:ext cx="3137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コードの読み書きができるようになった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89" y="2097109"/>
            <a:ext cx="2083296" cy="20832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4" y="2378617"/>
            <a:ext cx="1380402" cy="138040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 flipH="1">
            <a:off x="3385145" y="4275235"/>
            <a:ext cx="2960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疑問はその日のうちに解決した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6720017" y="4275235"/>
            <a:ext cx="297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仲間の大切さに気付けた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4" name="Line 2"/>
          <p:cNvSpPr/>
          <p:nvPr/>
        </p:nvSpPr>
        <p:spPr>
          <a:xfrm>
            <a:off x="536073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566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62528"/>
            <a:ext cx="8596381" cy="1109318"/>
          </a:xfrm>
        </p:spPr>
        <p:txBody>
          <a:bodyPr/>
          <a:lstStyle/>
          <a:p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034113" y="3989986"/>
            <a:ext cx="330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・複雑なコードの理解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・エラーへの対処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0" y="1945542"/>
            <a:ext cx="1777307" cy="177730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flipH="1">
            <a:off x="4865225" y="3989986"/>
            <a:ext cx="478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新しい知識にもっと貪欲になる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・わからないことを明確に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4" y="1865287"/>
            <a:ext cx="1777307" cy="177730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3" name="Line 2"/>
          <p:cNvSpPr/>
          <p:nvPr/>
        </p:nvSpPr>
        <p:spPr>
          <a:xfrm>
            <a:off x="567037" y="154758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704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太田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薫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cooon-mono.com/i/icon_11049/icon_110491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47" y="3265990"/>
            <a:ext cx="2496633" cy="27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569809"/>
            <a:ext cx="8594582" cy="1276635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恥ずかしがらず聞けるようになった。</a:t>
            </a:r>
            <a:endParaRPr kumimoji="1" lang="ja-JP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69" y="3320256"/>
            <a:ext cx="2438400" cy="2438400"/>
          </a:xfrm>
          <a:prstGeom prst="rect">
            <a:avLst/>
          </a:prstGeo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コードを読めるようになった。</a:t>
            </a:r>
            <a:endParaRPr kumimoji="1" lang="ja-JP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12987" y="2858591"/>
            <a:ext cx="748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　　　　　　　</a:t>
            </a:r>
            <a:r>
              <a:rPr lang="ja-JP" altLang="en-US" dirty="0" smtClean="0">
                <a:solidFill>
                  <a:schemeClr val="tx1"/>
                </a:solidFill>
              </a:rPr>
              <a:t>　　　　　　　　　　　　</a:t>
            </a:r>
            <a:r>
              <a:rPr lang="ja-JP" altLang="en-US" dirty="0" smtClean="0"/>
              <a:t>　　　　　　</a:t>
            </a:r>
            <a:endParaRPr kumimoji="1" lang="en-US" altLang="ja-JP" dirty="0" smtClean="0"/>
          </a:p>
        </p:txBody>
      </p:sp>
      <p:pic>
        <p:nvPicPr>
          <p:cNvPr id="1026" name="Picture 2" descr="https://icooon-mono.com/i/icon_15613/icon_15613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72" y="3622941"/>
            <a:ext cx="1349551" cy="13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81787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2" name="Line 2"/>
          <p:cNvSpPr/>
          <p:nvPr/>
        </p:nvSpPr>
        <p:spPr>
          <a:xfrm>
            <a:off x="567037" y="1475581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03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xmlns="" id="{B0631F43-305F-476B-8729-D9BCCD18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76" y="25845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はじめ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ja-JP" altLang="ja-JP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xmlns="" id="{6C337AA1-BBAF-4D17-8765-494A7BC5F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38" y="1183766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xmlns="" id="{E289A0E4-3DF5-4912-BE80-E2449558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9" y="1492536"/>
            <a:ext cx="9070974" cy="46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私たちに研修で学ぶ機会を与えていただき、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私たちの成長について報告させていただきます。</a:t>
            </a:r>
            <a:endParaRPr lang="ja-JP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55530" y="6464871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99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8996" y="582866"/>
            <a:ext cx="8596381" cy="1096636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今後の目標と課題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67035" y="1979638"/>
            <a:ext cx="4207466" cy="3944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目標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　　　　　　　　　</a:t>
            </a: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１人でコード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をかけるように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なる。　</a:t>
            </a: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4"/>
          </p:nvPr>
        </p:nvSpPr>
        <p:spPr>
          <a:xfrm>
            <a:off x="4955952" y="1979638"/>
            <a:ext cx="4205667" cy="3944847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課題</a:t>
            </a:r>
            <a:endParaRPr lang="en-US" altLang="ja-JP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テキスト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、コード等を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読み、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自己学習</a:t>
            </a: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6" y="2535806"/>
            <a:ext cx="2276353" cy="2276353"/>
          </a:xfrm>
          <a:prstGeom prst="rect">
            <a:avLst/>
          </a:prstGeom>
        </p:spPr>
      </p:pic>
      <p:pic>
        <p:nvPicPr>
          <p:cNvPr id="2052" name="Picture 4" descr="https://icooon-mono.com/i/icon_11115/icon_111151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08" y="2579911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Line 2"/>
          <p:cNvSpPr/>
          <p:nvPr/>
        </p:nvSpPr>
        <p:spPr>
          <a:xfrm>
            <a:off x="701661" y="1422039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02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山本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知幸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6" y="2117850"/>
            <a:ext cx="1598816" cy="15988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00" y="2112510"/>
            <a:ext cx="1591556" cy="159155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49" y="2193487"/>
            <a:ext cx="1507428" cy="15074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52045" y="932655"/>
            <a:ext cx="723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</a:t>
            </a:r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7833" y="4002797"/>
            <a:ext cx="218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抵抗なく質問できるようになった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75028" y="3944409"/>
            <a:ext cx="19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新しい知識に貪欲になった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1315" y="3944409"/>
            <a:ext cx="22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理解できるコードの増加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11" name="Line 2"/>
          <p:cNvSpPr/>
          <p:nvPr/>
        </p:nvSpPr>
        <p:spPr>
          <a:xfrm>
            <a:off x="1227833" y="1544776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049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48" y="2282891"/>
            <a:ext cx="1518394" cy="15183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877734" y="853197"/>
            <a:ext cx="696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</a:t>
            </a:r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に向けた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9182" y="4000190"/>
            <a:ext cx="217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DejaVu Sans Light" panose="020B0203030804020204" pitchFamily="34" charset="0"/>
              </a:rPr>
              <a:t>一人でソースコードを書けるようになる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DejaVu Sans Light" panose="020B0203030804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571" y="4000190"/>
            <a:ext cx="206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5006">
              <a:defRPr/>
            </a:pPr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ソースコードの書き方を覚える</a:t>
            </a:r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0954" y="4000190"/>
            <a:ext cx="168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検索力の向上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61" y="2235638"/>
            <a:ext cx="1565647" cy="156564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8" y="2351630"/>
            <a:ext cx="1449655" cy="14496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1" name="Line 2"/>
          <p:cNvSpPr/>
          <p:nvPr/>
        </p:nvSpPr>
        <p:spPr>
          <a:xfrm>
            <a:off x="877734" y="1465478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6072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五十嵐 侑瑞樹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成長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した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点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504000" y="1768680"/>
            <a:ext cx="4032256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エラーコードが読み取れるようになった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152680" y="1768680"/>
            <a:ext cx="356004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がスムーズ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に取れる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ように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9" name="図 98"/>
          <p:cNvPicPr/>
          <p:nvPr/>
        </p:nvPicPr>
        <p:blipFill>
          <a:blip r:embed="rId3"/>
          <a:stretch/>
        </p:blipFill>
        <p:spPr>
          <a:xfrm>
            <a:off x="1652400" y="1782000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0" name="図 99"/>
          <p:cNvPicPr/>
          <p:nvPr/>
        </p:nvPicPr>
        <p:blipFill>
          <a:blip r:embed="rId4"/>
          <a:stretch/>
        </p:blipFill>
        <p:spPr>
          <a:xfrm>
            <a:off x="5852880" y="1800900"/>
            <a:ext cx="2159640" cy="2159640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6443" cy="549471"/>
          </a:xfrm>
        </p:spPr>
        <p:txBody>
          <a:bodyPr/>
          <a:lstStyle/>
          <a:p>
            <a:pPr algn="r"/>
            <a:r>
              <a:rPr lang="en-US" altLang="ja-JP" sz="2400">
                <a:solidFill>
                  <a:srgbClr val="FFC000"/>
                </a:solidFill>
              </a:rPr>
              <a:t>©</a:t>
            </a:r>
            <a:r>
              <a:rPr lang="ja-JP" altLang="en-US" sz="2400">
                <a:solidFill>
                  <a:srgbClr val="FFC000"/>
                </a:solidFill>
              </a:rPr>
              <a:t>花より漢気  </a:t>
            </a:r>
            <a:r>
              <a:rPr lang="en-US" altLang="ja-JP" sz="2400">
                <a:solidFill>
                  <a:srgbClr val="FFC000"/>
                </a:solidFill>
              </a:rPr>
              <a:t>| BOF</a:t>
            </a:r>
            <a:endParaRPr lang="en-US" altLang="ja-JP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今後</a:t>
            </a:r>
            <a:r>
              <a:rPr lang="ja-JP" sz="36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lang="ja-JP" sz="36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課題</a:t>
            </a:r>
            <a:endParaRPr lang="en-US" sz="3600" b="1" strike="noStrike" spc="-1" dirty="0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04000" y="1768680"/>
            <a:ext cx="424828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自分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の力でコードを書けるようにする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152320" y="1767960"/>
            <a:ext cx="3272368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altLang="ja-JP" sz="2400" b="0" strike="noStrike" cap="all" spc="-1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不明点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は積極的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に質問する</a:t>
            </a:r>
            <a:r>
              <a:rPr lang="ja-JP" altLang="en-US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うに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する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5" name="図 104"/>
          <p:cNvPicPr/>
          <p:nvPr/>
        </p:nvPicPr>
        <p:blipFill>
          <a:blip r:embed="rId3"/>
          <a:stretch/>
        </p:blipFill>
        <p:spPr>
          <a:xfrm>
            <a:off x="1548320" y="1993702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6" name="図 105"/>
          <p:cNvPicPr/>
          <p:nvPr/>
        </p:nvPicPr>
        <p:blipFill>
          <a:blip r:embed="rId4"/>
          <a:stretch/>
        </p:blipFill>
        <p:spPr>
          <a:xfrm>
            <a:off x="5924216" y="2167422"/>
            <a:ext cx="1728576" cy="1751533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1774289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右田 慶人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94653742"/>
              </p:ext>
            </p:extLst>
          </p:nvPr>
        </p:nvGraphicFramePr>
        <p:xfrm>
          <a:off x="287784" y="2123653"/>
          <a:ext cx="9433047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67037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32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9106" y="683493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今後の課題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25553114"/>
              </p:ext>
            </p:extLst>
          </p:nvPr>
        </p:nvGraphicFramePr>
        <p:xfrm>
          <a:off x="0" y="2025797"/>
          <a:ext cx="9000752" cy="359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779106" y="1619597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120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xmlns="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6"/>
            <a:ext cx="9070975" cy="117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xmlns="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チームメンバー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紹介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機能一覧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デモンストレーション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52079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チームとして</a:t>
            </a:r>
            <a:r>
              <a:rPr lang="ja-JP" altLang="en-US" sz="36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の抱負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161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話しやすい環境づくりに心がける</a:t>
            </a:r>
            <a:endParaRPr kumimoji="1" lang="en-US" altLang="ja-JP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意思疎通やコミュニケーションを取れていないと完成イメージがバラバラになってしまう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そのため、疑問点が出た場合、具体的に伝わりやすく質問できる環境を作ること。</a:t>
            </a:r>
            <a:endParaRPr kumimoji="1" lang="ja-JP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2"/>
          <p:cNvSpPr/>
          <p:nvPr/>
        </p:nvSpPr>
        <p:spPr>
          <a:xfrm>
            <a:off x="581044" y="176518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777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:a16="http://schemas.microsoft.com/office/drawing/2014/main" xmlns="" id="{44BC3010-C15B-49DF-BA60-84DDC8D5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  <a:endParaRPr lang="ja-JP" altLang="ja-JP" sz="32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xmlns="" id="{78868C76-D1F8-4602-AD74-D9A23D3D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研修を通して多くのことを学びました。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学びの機会を与えていただいた企業の皆様、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誠にありがとうございました。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xmlns="" id="{819920FD-0180-4D54-8EB3-D31E75ED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906293" y="6488483"/>
            <a:ext cx="8677270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473868" y="683493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6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  <a:endParaRPr lang="ja-JP" altLang="ja-JP" sz="6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xmlns="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xmlns="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ヶ月間のふりかえり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lnSpc>
                <a:spcPct val="125000"/>
              </a:lnSpc>
              <a:spcAft>
                <a:spcPts val="1425"/>
              </a:spcAft>
              <a:buSzPct val="5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成長した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点、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今後に向けた課題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チームとしての今後の抱負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50000"/>
              <a:buFont typeface="Wingdings" panose="05000000000000000000" pitchFamily="2" charset="2"/>
              <a:buChar char="l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最後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r>
              <a:rPr lang="ja-JP" altLang="ja-JP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紹介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03238" y="1722438"/>
            <a:ext cx="9313862" cy="38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薫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課題管理者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：吉田 侑平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スケジュール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：山本 知幸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人員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五十嵐 侑瑞樹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品質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：右田 慶人　池之上 友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香</a:t>
            </a:r>
            <a:endParaRPr lang="ja-JP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03238" y="6346394"/>
            <a:ext cx="9070975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0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647604"/>
          </a:xfrm>
        </p:spPr>
        <p:txBody>
          <a:bodyPr/>
          <a:lstStyle/>
          <a:p>
            <a:r>
              <a:rPr lang="ja-JP" altLang="en-US" sz="3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実装機能一覧</a:t>
            </a:r>
            <a:endParaRPr kumimoji="1" lang="ja-JP" altLang="en-US" sz="3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567036" y="1619598"/>
            <a:ext cx="8594582" cy="4304888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ログイン機能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トップ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画面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売れ筋商品、カテゴリ検索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商品一覧、商品詳細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買い物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かご管理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買い物かご一覧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注文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注文一覧、届け先入力、支払い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選択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145000"/>
            </a:pP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新規登録、変更、削除、会員詳細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32" y="243246"/>
            <a:ext cx="1683047" cy="1673049"/>
          </a:xfrm>
          <a:prstGeom prst="rect">
            <a:avLst/>
          </a:prstGeom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0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59" y="582775"/>
            <a:ext cx="8596381" cy="1269828"/>
          </a:xfrm>
        </p:spPr>
        <p:txBody>
          <a:bodyPr/>
          <a:lstStyle/>
          <a:p>
            <a:r>
              <a:rPr kumimoji="1" lang="ja-JP" altLang="en-US" sz="3600" b="1" dirty="0" smtClean="0">
                <a:solidFill>
                  <a:schemeClr val="tx1"/>
                </a:solidFill>
                <a:latin typeface="+mj-ea"/>
              </a:rPr>
              <a:t>実装機能一覧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（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オリジナル</a:t>
            </a:r>
            <a:r>
              <a:rPr lang="ja-JP" altLang="en-US" sz="3600" b="1" dirty="0" smtClean="0">
                <a:solidFill>
                  <a:schemeClr val="tx1"/>
                </a:solidFill>
                <a:latin typeface="+mj-ea"/>
              </a:rPr>
              <a:t>機能</a:t>
            </a:r>
            <a:r>
              <a:rPr lang="ja-JP" altLang="en-US" sz="3600" b="1" dirty="0">
                <a:solidFill>
                  <a:schemeClr val="tx1"/>
                </a:solidFill>
                <a:latin typeface="+mj-ea"/>
              </a:rPr>
              <a:t>）</a:t>
            </a:r>
            <a:endParaRPr kumimoji="1" lang="ja-JP" altLang="en-US" sz="36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33959" y="1979637"/>
            <a:ext cx="9009780" cy="3649973"/>
          </a:xfrm>
        </p:spPr>
        <p:txBody>
          <a:bodyPr/>
          <a:lstStyle/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お気に入り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登録ボタン、お気に入り一覧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お問い合わせ入力、お問い合わせ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一覧お問い合わせ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詳細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検索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>
              <a:buClr>
                <a:srgbClr val="92D050"/>
              </a:buClr>
              <a:buSzPct val="50000"/>
              <a:buFont typeface="Wingdings" panose="05000000000000000000" pitchFamily="2" charset="2"/>
              <a:buChar char="l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9" y="179554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67036" y="1618866"/>
            <a:ext cx="6489499" cy="73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5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4555" y="518290"/>
            <a:ext cx="9070975" cy="110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907629"/>
            <a:ext cx="95535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準備期間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仕様書作成期間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作業計画期間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画面数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69</a:t>
            </a:r>
          </a:p>
          <a:p>
            <a:pPr marL="1200150" lvl="1" indent="-457200" eaLnBrk="1">
              <a:lnSpc>
                <a:spcPct val="125000"/>
              </a:lnSpc>
              <a:buClr>
                <a:srgbClr val="92D0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Step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:3804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6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539477"/>
            <a:ext cx="9070975" cy="102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6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763613"/>
            <a:ext cx="95535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:464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総バグ数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:45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修正件数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:45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成果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報告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資料作成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期間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25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2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2340</TotalTime>
  <Words>826</Words>
  <Application>Microsoft Office PowerPoint</Application>
  <PresentationFormat>ユーザー設定</PresentationFormat>
  <Paragraphs>245</Paragraphs>
  <Slides>32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3" baseType="lpstr">
      <vt:lpstr>Arial Unicode MS</vt:lpstr>
      <vt:lpstr>ＭＳ Ｐゴシック</vt:lpstr>
      <vt:lpstr>ＭＳ Ｐ明朝</vt:lpstr>
      <vt:lpstr>SimSun</vt:lpstr>
      <vt:lpstr>メイリオ</vt:lpstr>
      <vt:lpstr>Arial</vt:lpstr>
      <vt:lpstr>DejaVu Sans Light</vt:lpstr>
      <vt:lpstr>Impact</vt:lpstr>
      <vt:lpstr>Times New Roman</vt:lpstr>
      <vt:lpstr>Wingdings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実装機能一覧</vt:lpstr>
      <vt:lpstr>実装機能一覧（オリジナル機能）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研修3ヶ月間の振り返り   吉田 侑平</vt:lpstr>
      <vt:lpstr>成長した点</vt:lpstr>
      <vt:lpstr>今後に向けた課題</vt:lpstr>
      <vt:lpstr>研修3ヶ月間の振り返り   池之上 友香 </vt:lpstr>
      <vt:lpstr>成長したこと</vt:lpstr>
      <vt:lpstr>今後に向けた課題</vt:lpstr>
      <vt:lpstr>研修3ヶ月間の振り返り   太田 薫</vt:lpstr>
      <vt:lpstr>成長した点</vt:lpstr>
      <vt:lpstr>今後の目標と課題</vt:lpstr>
      <vt:lpstr>研修3ヶ月間の振り返り   山本 知幸 </vt:lpstr>
      <vt:lpstr>PowerPoint プレゼンテーション</vt:lpstr>
      <vt:lpstr>PowerPoint プレゼンテーション</vt:lpstr>
      <vt:lpstr>研修3ヶ月間の振り返り   五十嵐 侑瑞樹 </vt:lpstr>
      <vt:lpstr>PowerPoint プレゼンテーション</vt:lpstr>
      <vt:lpstr>PowerPoint プレゼンテーション</vt:lpstr>
      <vt:lpstr>研修3ヶ月間の振り返り   右田 慶人 </vt:lpstr>
      <vt:lpstr>成長した点</vt:lpstr>
      <vt:lpstr>今後の課題</vt:lpstr>
      <vt:lpstr>チームとしての抱負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edu</dc:creator>
  <cp:lastModifiedBy>aaa</cp:lastModifiedBy>
  <cp:revision>338</cp:revision>
  <cp:lastPrinted>2018-06-15T05:11:51Z</cp:lastPrinted>
  <dcterms:created xsi:type="dcterms:W3CDTF">2010-07-27T04:35:02Z</dcterms:created>
  <dcterms:modified xsi:type="dcterms:W3CDTF">2021-06-25T08:26:56Z</dcterms:modified>
</cp:coreProperties>
</file>