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22"/>
  </p:notesMasterIdLst>
  <p:handoutMasterIdLst>
    <p:handoutMasterId r:id="rId23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83" r:id="rId10"/>
    <p:sldId id="281" r:id="rId11"/>
    <p:sldId id="284" r:id="rId12"/>
    <p:sldId id="285" r:id="rId13"/>
    <p:sldId id="286" r:id="rId14"/>
    <p:sldId id="287" r:id="rId15"/>
    <p:sldId id="288" r:id="rId16"/>
    <p:sldId id="276" r:id="rId17"/>
    <p:sldId id="273" r:id="rId18"/>
    <p:sldId id="264" r:id="rId19"/>
    <p:sldId id="265" r:id="rId20"/>
    <p:sldId id="269" r:id="rId21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>
      <p:cViewPr varScale="1">
        <p:scale>
          <a:sx n="67" d="100"/>
          <a:sy n="67" d="100"/>
        </p:scale>
        <p:origin x="129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xmlns="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xmlns="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xmlns="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xmlns="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8D703D6-BA43-4342-9474-8FF25FE45EAD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21612490-3034-43D8-94C4-3EA5AB8B1D50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9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B1574A-C70B-4A5E-BC5C-D8E32A182E02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05343E45-4A69-48E1-A064-6100BEBC1DC3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4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17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xmlns="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17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xmlns="" id="{5549061A-C826-4DF0-9601-2EA3608F99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AD70213-559F-4C06-8FF6-AC6719F1F62B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18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xmlns="" id="{2AAAF68C-367D-4791-BA6C-09CD7891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CD24BF7-EFD4-4506-8C6B-CFFB0CDB9EB5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18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AA3D3783-0984-446F-8521-6C7549E20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xmlns="" id="{CCFD2D96-F843-4C1A-ABB4-41ECF2380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3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xmlns="" id="{DA809692-99D0-4CBD-8C0C-3D47459CD5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E109DA7-1282-4E1C-9CB4-C0344BD82FF5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19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xmlns="" id="{8BA1B0F2-CA81-4076-A39D-B0AEECAE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6EFB3799-31FE-4D53-8005-3BC20724CF7C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19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F4096514-D23F-4366-8CFB-17B729842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xmlns="" id="{B1C0E9C8-F137-4CF6-9B4E-64654CC78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0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xmlns="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DF2BF32-FB32-4B74-A0E2-29EBF6973909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9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661967A1-EE49-4FAC-B4BE-774375707FB9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9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741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1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0B092C-84F7-4F19-8227-A7A953203F3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00340C5B-297D-412C-A9E1-1CD1827BCFF9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434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5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EB8FBC-E774-48FC-8330-7A9A4427690E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4382413-5706-4BF5-9587-21DD49361625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7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0D5C5CA-52E5-4046-8B92-380BB84957DA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EC1-F34A-48E8-9DE9-1341BC9D72B3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01C7-D299-49CB-BDEA-B8F5C259510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2839-1B2A-4A99-B6FD-F2C84F4C9EB4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152B-47FA-48D7-8C99-57F62C5F0C91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FDD-B8BE-4856-9FBD-A12766FFDEFE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1F9-4627-43D0-8FB9-A63FA77A26D6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421-CC8E-4039-A559-585E8C656C1E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EE9C-31FD-400E-8F2C-8430A2BADEEF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F07-13DC-4AB1-8046-48C61169897D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FDF-B62A-4176-A077-03BF96042006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1FE0641-917F-438A-BA72-DCE34354E9C0}" type="datetime1">
              <a:rPr lang="en-US" altLang="ja-JP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xmlns="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xmlns="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560514"/>
            <a:ext cx="9070975" cy="452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E8A1F08C-2C1F-4181-82DD-B89EB87B83BA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10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31800" y="1728788"/>
            <a:ext cx="921226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【システム規模】</a:t>
            </a:r>
          </a:p>
          <a:p>
            <a:pPr lvl="1"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40</a:t>
            </a:r>
            <a:r>
              <a:rPr lang="ja-JP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自分たちが追加、編集した画面数を記入してください。</a:t>
            </a:r>
            <a:endParaRPr lang="en-US" altLang="ja-JP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【品質】</a:t>
            </a:r>
          </a:p>
          <a:p>
            <a:pPr lvl="1"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464</a:t>
            </a:r>
            <a:r>
              <a:rPr lang="ja-JP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テスト仕様書中のテスト項目件数を記入してください。</a:t>
            </a:r>
            <a:endParaRPr lang="en-US" altLang="ja-JP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45</a:t>
            </a:r>
            <a:r>
              <a:rPr lang="ja-JP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発生したバグの総数を記入してください。</a:t>
            </a:r>
            <a:endParaRPr lang="en-US" altLang="ja-JP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r>
              <a:rPr lang="ja-JP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ja-JP" altLang="en-US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45</a:t>
            </a:r>
            <a:r>
              <a:rPr lang="ja-JP" altLang="en-US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修正完了したバグの総数を記入してください。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48705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E2505A5F-DC69-47CE-AE06-CCA86933201B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11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5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当該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アプリケーション中を実行し、自分たちが実装した機能のみ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デモンストレーションを行ってください。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発表時間は限られているため、紹介する機能は最大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つまで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としてください（ユーザを登録する機能、ユーザが買い物をする機能など）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なお、その他の機能のデモンストレーションは不要です。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のクラウド環境にデプロイした場合は、その旨も報告してください。</a:t>
            </a:r>
            <a:endParaRPr lang="ja-JP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C2D027F9-0033-437F-ACE0-71819424B5E2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12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825" y="1692275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開発演習において、作業の効率化やシステムの品質向上につながる工夫を行った場合、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その具体的な内容を記入してください。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00058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717BFE94-66C1-4419-915F-C17EE3C4F3A5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13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04825" y="1692275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デモンストレーション終了後、以下のように話して、質問を受け付けてください。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「それでは質疑応答に移ります。今回の開発に関してご質問がある方は挙手をお願いします。」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質問の受付時間は最長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分とします。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質問がこれ以上出ない、または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分経過した場合は、次ページの発表に移ってください。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3F5737BE-BB91-4536-8488-39AF364B75A9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14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ヶ月間のふりかえり（氏名）</a:t>
            </a:r>
            <a:endParaRPr lang="en-US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31800" y="1476375"/>
            <a:ext cx="921702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当該スライドは各自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ページ作成してください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人当たり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分程度で話してください。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研修当初から現在にかけて、自分がどのように成長したかを記入してください。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・技術的な成長点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・チームで取り組む中で気付いた自分の強み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・チームで取り組む中で自分が成長した点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研修を修了した後に、どのような部分を今後成長させたいかを記入してください。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・技術的な課題点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・チームで取り組む中で今後改善すべきと感じた課題点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82850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B5EE80E6-264D-40E8-B733-AF4D634BDEC6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15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当研修を通して、チームのメンバー全体がどのように成長できたかの総評を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記入してください。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また、最後に当研修に受講させて頂いた企業担当者への感謝の言葉を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記入してください。</a:t>
            </a:r>
            <a:endParaRPr lang="ja-JP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42531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xmlns="" id="{4EBECFE2-5529-4691-A482-FE588B6CF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実施内容の概要</a:t>
            </a:r>
            <a:endParaRPr lang="en-US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xmlns="" id="{FFC13A40-DF16-4851-BC52-A75138DE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728788"/>
            <a:ext cx="955357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何を成果として残したか。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何故そうしようと思ったか。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具体的にどんなことをしたのか。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結果としてどのような成果を出せたのか。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trike="sngStrike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29" y="6485223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:a16="http://schemas.microsoft.com/office/drawing/2014/main" xmlns="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苦労した点、工夫した点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xmlns="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xmlns="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xmlns="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チーム開発演習の中でどのような点が苦労したか、大きな課題だったか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その課題解決のためにどのようなことを行なったか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xmlns="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>
            <a:extLst>
              <a:ext uri="{FF2B5EF4-FFF2-40B4-BE49-F238E27FC236}">
                <a16:creationId xmlns:a16="http://schemas.microsoft.com/office/drawing/2014/main" xmlns="" id="{CC240BD7-F65B-453F-A343-10ADD1F8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xmlns="" id="{F9449160-0E35-4772-BA3D-C064A4F3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xmlns="" id="{854995A7-FDED-45EE-8F59-FAEDE53B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xmlns="" id="{2D084F6A-1D68-46DA-AED7-EEF85B26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530350"/>
            <a:ext cx="9070975" cy="419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作成した成果物のデモンストレーションを行います。</a:t>
            </a:r>
            <a:endParaRPr lang="ja-JP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xmlns="" id="{7A8A907B-4B02-49D0-9DFC-C54B203B8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78099" y="6429375"/>
            <a:ext cx="8996114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>
            <a:extLst>
              <a:ext uri="{FF2B5EF4-FFF2-40B4-BE49-F238E27FC236}">
                <a16:creationId xmlns:a16="http://schemas.microsoft.com/office/drawing/2014/main" xmlns="" id="{9F93A1C1-0CE8-4FA8-9ADF-43B284FC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ヶ月間の振り返り（氏名）</a:t>
            </a:r>
            <a:endParaRPr lang="en-US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xmlns="" id="{A1304FF2-76BD-4913-8BB6-E93CC750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76376"/>
            <a:ext cx="9217025" cy="46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r>
              <a:rPr lang="ja-JP" altLang="ja-JP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研修当初はどんなことが苦手だったが、最終的にどう成長したか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スキルの成長点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・社会人スキルの成長点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・スタンスの成長点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ja-JP" altLang="ja-JP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xmlns="" id="{0E591C0C-9737-4092-9A4D-8F4D7CD77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77849" y="6441468"/>
            <a:ext cx="9072000" cy="540000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はじめに</a:t>
            </a:r>
            <a:endParaRPr lang="ja-JP" altLang="ja-JP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xmlns="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研修に受講させていただいた企業担当者への感謝の言葉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xmlns="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Aft>
                <a:spcPts val="1425"/>
              </a:spcAft>
              <a:buSzPct val="45000"/>
            </a:pP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部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チームメンバー</a:t>
            </a: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r>
              <a:rPr lang="ja-JP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規模と品質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工夫した点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Aft>
                <a:spcPts val="1425"/>
              </a:spcAft>
              <a:buSzPct val="45000"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部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ヶ月間のふりかえり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（成長した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点、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今後に向けた課題）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722438"/>
            <a:ext cx="9313862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3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3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3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3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3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3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実装機能一覧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ログイン機能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ja-JP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トップ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画面 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594581" cy="549471"/>
          </a:xfrm>
        </p:spPr>
        <p:txBody>
          <a:bodyPr/>
          <a:lstStyle/>
          <a:p>
            <a:pPr algn="r"/>
            <a:r>
              <a:rPr lang="en-US" altLang="ja-JP" dirty="0" smtClean="0">
                <a:solidFill>
                  <a:srgbClr val="FFC000"/>
                </a:solidFill>
              </a:rPr>
              <a:t>©</a:t>
            </a:r>
            <a:r>
              <a:rPr lang="ja-JP" altLang="en-US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dirty="0" smtClean="0">
                <a:solidFill>
                  <a:srgbClr val="FFC000"/>
                </a:solidFill>
              </a:rPr>
              <a:t>| BOF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実装機能一覧</a:t>
            </a:r>
            <a:r>
              <a:rPr lang="ja-JP" altLang="en-US" sz="4000" dirty="0" smtClean="0">
                <a:solidFill>
                  <a:schemeClr val="tx1"/>
                </a:solidFill>
              </a:rPr>
              <a:t>（</a:t>
            </a:r>
            <a:r>
              <a:rPr lang="ja-JP" altLang="en-US" sz="4000" dirty="0">
                <a:solidFill>
                  <a:schemeClr val="tx1"/>
                </a:solidFill>
              </a:rPr>
              <a:t>オリジナル</a:t>
            </a:r>
            <a:r>
              <a:rPr lang="ja-JP" altLang="en-US" sz="4000" dirty="0" smtClean="0">
                <a:solidFill>
                  <a:schemeClr val="tx1"/>
                </a:solidFill>
              </a:rPr>
              <a:t>機能</a:t>
            </a:r>
            <a:r>
              <a:rPr lang="ja-JP" altLang="en-US" sz="4000" dirty="0">
                <a:solidFill>
                  <a:schemeClr val="tx1"/>
                </a:solidFill>
              </a:rPr>
              <a:t>）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お気に入り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お問い合わせ入力、お問い合わせ一覧、お問い合わせ詳細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検索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59458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作業内容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403574"/>
            <a:ext cx="9553575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準備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4628D027-2316-4E90-81E0-3EC6C42B5F05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9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スケジュールと実績</a:t>
            </a:r>
            <a:endParaRPr lang="ja-JP" altLang="ja-JP" sz="28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31800" y="1728788"/>
            <a:ext cx="955357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各作業工程の予定日数と実績日数を記入してください。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また、予定日数と実績日数の差の要因も記入してください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（うまくいった理由、遅れてしまった理由など）。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記述例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設計書読解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予定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 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仕様に関する疑問点をグループ内で相談し合いながら読み進めた。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そのため、メンバー全員が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日で設計書の内容を理解できた。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発表の際には、各工程の報告が終わったら、作業工程表を開いてください。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「実装期間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日目」、「実装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テスト期間のいずれか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日分」、「納品日の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シート」を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見せて、開発全体の進捗を報告してください。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1424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1844</TotalTime>
  <Words>1003</Words>
  <Application>Microsoft Office PowerPoint</Application>
  <PresentationFormat>ユーザー設定</PresentationFormat>
  <Paragraphs>220</Paragraphs>
  <Slides>20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294</cp:revision>
  <cp:lastPrinted>2018-06-15T05:11:51Z</cp:lastPrinted>
  <dcterms:created xsi:type="dcterms:W3CDTF">2010-07-27T04:35:02Z</dcterms:created>
  <dcterms:modified xsi:type="dcterms:W3CDTF">2021-06-24T08:30:23Z</dcterms:modified>
</cp:coreProperties>
</file>