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6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40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57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6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24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4F37-898E-4D04-8410-E5032ED8F36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B8DE-504E-4A6B-B37D-D9B66658A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ヵ月の振り返り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花より漢気　　　　　太田　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3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82" y="3128967"/>
            <a:ext cx="2331719" cy="19704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9106" y="68709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・成長した点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81070" y="2305318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恥ずかしがらず聞けるようになった。　　　　　　　　　　　　　コードを読めるようになった。　　　　　　　　　　　　　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97" y="3436879"/>
            <a:ext cx="942518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72" y="3128967"/>
            <a:ext cx="2030568" cy="203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7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・今後の目標と課題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1113394" cy="493578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    　　　目標　　　　　　　　　　　　　               　課題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１人</a:t>
            </a:r>
            <a:r>
              <a:rPr lang="ja-JP" altLang="en-US" dirty="0"/>
              <a:t>でコードをかけるように</a:t>
            </a:r>
            <a:r>
              <a:rPr lang="ja-JP" altLang="en-US" dirty="0" smtClean="0"/>
              <a:t>なる。　　　　　・テキスト、コード等を読み、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　　　　　　　　　　　　　　　　　　　　　　　自己学習。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63" y="1977981"/>
            <a:ext cx="2438400" cy="2438400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5" y="2561823"/>
            <a:ext cx="1609859" cy="16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3ヵ月の振り返り</vt:lpstr>
      <vt:lpstr>・成長した点</vt:lpstr>
      <vt:lpstr>・今後の目標と課題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3ヵ月の振り返り</dc:title>
  <dc:creator>aaa</dc:creator>
  <cp:lastModifiedBy>aaa</cp:lastModifiedBy>
  <cp:revision>10</cp:revision>
  <dcterms:created xsi:type="dcterms:W3CDTF">2021-06-25T00:29:22Z</dcterms:created>
  <dcterms:modified xsi:type="dcterms:W3CDTF">2021-06-25T04:07:12Z</dcterms:modified>
</cp:coreProperties>
</file>