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ADB4-A398-792F-CFBF-8122CD685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5D926-1939-4BE3-7FB8-0160656B6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0A6B2-AC0F-A25D-E01A-2CC1EFB0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9F4C-4AED-4B48-8AA1-1226D313B63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22A7F-5032-AAAD-A801-7AAF37B6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7D78-FD9C-3822-BBA7-77FD2D3C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2C74-4D18-4B07-914D-E185998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ACF1-65CF-1DA9-9B29-77090E83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3373D-87D9-782A-4391-92347DB63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9825E-6184-09C5-63C2-0EE6CDF1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9F4C-4AED-4B48-8AA1-1226D313B63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20537-BB11-F5F9-517F-1D714837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6FF02-8933-0622-6A26-A5F7FF2D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2C74-4D18-4B07-914D-E185998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8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CA6EA-2402-2871-C2F8-FC30DF62C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55322-ADDE-CED2-1EF8-55921276D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6C533-1D3E-FBDD-BADF-71F61C2D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9F4C-4AED-4B48-8AA1-1226D313B63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51EB-EC1B-9FA8-90E7-874BBD7E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0A10B-84F1-E2CD-E29B-67020BA1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2C74-4D18-4B07-914D-E185998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5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D3AD-6363-E34B-23FA-9705F322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449C-2920-730A-4DB4-48104224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5C2D6-CEC5-15D6-BF48-71255AFB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9F4C-4AED-4B48-8AA1-1226D313B63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96066-949F-0E2A-D8CF-FC46B14F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C457-2095-D324-BCDE-3CDF8EA4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2C74-4D18-4B07-914D-E185998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2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AFEC-FF8E-BC48-8E3D-4E89B4B2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F56B5-578D-952E-F101-0D9863E14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78D8-283F-A249-14AF-75CD0DA9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9F4C-4AED-4B48-8AA1-1226D313B63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7BE8B-E2C3-F09E-4DDD-51FB927A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175-EBF2-704A-E807-BAD27E8D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2C74-4D18-4B07-914D-E185998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1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079C-1495-8C7F-608C-D3DC499B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71CB-5E00-B1BC-5C5C-5749F6DEC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2CD7B-4027-D2CD-4CFC-993501436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C192-513C-EF2D-82F9-821167C2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9F4C-4AED-4B48-8AA1-1226D313B63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FF05F-5926-7AF4-7210-AAA5DCA4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A175B-9800-6A55-DB26-8D7E5D3C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2C74-4D18-4B07-914D-E185998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F73F-EEA1-39ED-DB36-F22905E3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ADDCA-5F6D-80BE-0951-756726C5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5E479-4BA9-C529-9486-AE7E2E2C6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5C81D-031F-D211-9CDD-1C3949695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7F86A-034B-4AF9-D2F5-ED760C6BA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21C22-CD0D-7049-7CD6-27A20845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9F4C-4AED-4B48-8AA1-1226D313B63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149D0-8148-636F-6764-99B49FCE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BB5A8-DFC2-9CE1-D2FE-701081E9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2C74-4D18-4B07-914D-E185998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2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CA1A-04C8-BCDC-C8E3-12B7047A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40EDA-6B54-60F3-F35E-FC6889AB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9F4C-4AED-4B48-8AA1-1226D313B63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D33DF-C4DC-2BDE-C2D0-F2A7F4AF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01F26-250A-C6C8-3980-A01BB762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2C74-4D18-4B07-914D-E185998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EA003-A440-4E3E-B1FD-1BA62AED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9F4C-4AED-4B48-8AA1-1226D313B63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82141-3CAE-B277-0253-09C2C9B2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52761-C407-DD57-7807-5A2D7F5B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2C74-4D18-4B07-914D-E185998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4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55AE-FA1C-D232-0C01-C012FA25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85F5F-72FF-07C1-C84F-F14FF2BBF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5DD5A-7DE8-121F-4286-7636FE42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D7B23-983D-CA56-DEA1-728F1768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9F4C-4AED-4B48-8AA1-1226D313B63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C8DA-D013-5960-132D-1FC4A588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BF9CA-383A-54F1-1A4A-A0D76E76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2C74-4D18-4B07-914D-E185998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0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709C-6040-C898-7934-3905E2EF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AB5A2-AADA-3CD6-B7A4-C7ED5057A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3CECA-B008-DA9C-76FD-5598E6C04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EF2A1-D866-E19A-7B1F-88466634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9F4C-4AED-4B48-8AA1-1226D313B63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F8616-9728-5652-A353-84064130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F6F56-EE59-C482-1B82-25A2EDA8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2C74-4D18-4B07-914D-E185998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F8CB5-9301-0C2A-6465-79CAD99D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FCDE4-5105-C874-FB92-6FFE4BA15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B987A-6647-F7F6-79F4-30D76F25C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B9F4C-4AED-4B48-8AA1-1226D313B63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4C582-75A0-25A0-43B0-C065FECFA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2D84E-96CE-BEB1-6257-D6EE24A7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2C74-4D18-4B07-914D-E185998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0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6BDD2600-7729-949E-0C92-709C1C3C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2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able&#10;&#10;Description automatically generated with medium confidence">
            <a:extLst>
              <a:ext uri="{FF2B5EF4-FFF2-40B4-BE49-F238E27FC236}">
                <a16:creationId xmlns:a16="http://schemas.microsoft.com/office/drawing/2014/main" id="{708C649E-06FB-784E-3AFF-94A02AA4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0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Shaify</dc:creator>
  <cp:lastModifiedBy>Mohammed Shaify</cp:lastModifiedBy>
  <cp:revision>2</cp:revision>
  <dcterms:created xsi:type="dcterms:W3CDTF">2022-07-29T14:32:34Z</dcterms:created>
  <dcterms:modified xsi:type="dcterms:W3CDTF">2022-07-29T15:52:27Z</dcterms:modified>
</cp:coreProperties>
</file>