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ntcafe.com/average-rent-market-trends/us/ny/brookly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Choosing the optimal location to start a yoga studio in </a:t>
            </a:r>
            <a:r>
              <a:rPr lang="en-US" dirty="0" err="1" smtClean="0"/>
              <a:t>brooklyn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Giving your business the best chance at succeeding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872065"/>
            <a:ext cx="8534400" cy="3615267"/>
          </a:xfrm>
        </p:spPr>
        <p:txBody>
          <a:bodyPr/>
          <a:lstStyle/>
          <a:p>
            <a:r>
              <a:rPr lang="en-US" sz="2400" dirty="0" smtClean="0"/>
              <a:t>I want to </a:t>
            </a:r>
            <a:r>
              <a:rPr lang="en-US" sz="2400" dirty="0" err="1" smtClean="0"/>
              <a:t>analyse</a:t>
            </a:r>
            <a:r>
              <a:rPr lang="en-US" sz="2400" dirty="0" smtClean="0"/>
              <a:t> which </a:t>
            </a:r>
            <a:r>
              <a:rPr lang="en-US" sz="2400" dirty="0" err="1" smtClean="0"/>
              <a:t>neighbourhood</a:t>
            </a:r>
            <a:r>
              <a:rPr lang="en-US" sz="2400" dirty="0" smtClean="0"/>
              <a:t> would be the best to start a yoga studio in Brooklyn NY.</a:t>
            </a:r>
          </a:p>
          <a:p>
            <a:r>
              <a:rPr lang="en-US" sz="2400" dirty="0" smtClean="0"/>
              <a:t>While this is aimed at a yoga studio, most information will be valuable or interchangeable for other business types.</a:t>
            </a:r>
          </a:p>
          <a:p>
            <a:r>
              <a:rPr lang="en-US" sz="2400" dirty="0" smtClean="0"/>
              <a:t>I will look for the best area based on 3 factor. </a:t>
            </a:r>
            <a:r>
              <a:rPr lang="en-US" sz="2400" dirty="0" err="1" smtClean="0"/>
              <a:t>i</a:t>
            </a:r>
            <a:r>
              <a:rPr lang="en-US" sz="2400" dirty="0" smtClean="0"/>
              <a:t>) Population ii) Average rental price iii) how many competing yoga studios are already in the area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98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21051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>
                <a:solidFill>
                  <a:schemeClr val="bg1"/>
                </a:solidFill>
              </a:rPr>
              <a:t>I used the New York Data set to show the various </a:t>
            </a:r>
            <a:r>
              <a:rPr lang="en-US" sz="3100" dirty="0" err="1" smtClean="0">
                <a:solidFill>
                  <a:schemeClr val="bg1"/>
                </a:solidFill>
              </a:rPr>
              <a:t>neighbourhoods</a:t>
            </a:r>
            <a:r>
              <a:rPr lang="en-US" sz="3100" dirty="0" smtClean="0">
                <a:solidFill>
                  <a:schemeClr val="bg1"/>
                </a:solidFill>
              </a:rPr>
              <a:t> </a:t>
            </a:r>
            <a:r>
              <a:rPr lang="en-US" altLang="en-US" sz="3100" dirty="0">
                <a:solidFill>
                  <a:schemeClr val="bg1"/>
                </a:solidFill>
              </a:rPr>
              <a:t>https://cocl.us/new_york_dataset</a:t>
            </a:r>
            <a:r>
              <a:rPr lang="en-US" altLang="en-US" sz="3600" dirty="0">
                <a:solidFill>
                  <a:schemeClr val="bg1"/>
                </a:solidFill>
              </a:rPr>
              <a:t> </a:t>
            </a:r>
            <a:endParaRPr lang="en-US" altLang="en-US" sz="5700" dirty="0">
              <a:solidFill>
                <a:schemeClr val="bg1"/>
              </a:solidFill>
            </a:endParaRPr>
          </a:p>
          <a:p>
            <a:r>
              <a:rPr lang="en-US" sz="3100" dirty="0" smtClean="0">
                <a:solidFill>
                  <a:schemeClr val="bg1"/>
                </a:solidFill>
              </a:rPr>
              <a:t>I used Foursquare to find the different venues and in particular yoga studios</a:t>
            </a:r>
          </a:p>
          <a:p>
            <a:r>
              <a:rPr lang="en-US" sz="3100" dirty="0" smtClean="0">
                <a:solidFill>
                  <a:schemeClr val="bg1"/>
                </a:solidFill>
              </a:rPr>
              <a:t>I scraped </a:t>
            </a:r>
            <a:r>
              <a:rPr lang="en-US" sz="3100" dirty="0" err="1" smtClean="0">
                <a:solidFill>
                  <a:schemeClr val="bg1"/>
                </a:solidFill>
              </a:rPr>
              <a:t>rentcafe</a:t>
            </a:r>
            <a:r>
              <a:rPr lang="en-US" sz="3100" dirty="0" smtClean="0">
                <a:solidFill>
                  <a:schemeClr val="bg1"/>
                </a:solidFill>
              </a:rPr>
              <a:t> for their information on the rent prices </a:t>
            </a:r>
            <a:r>
              <a:rPr lang="en-US" sz="31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sz="3100" dirty="0" smtClean="0">
                <a:solidFill>
                  <a:schemeClr val="bg1"/>
                </a:solidFill>
                <a:hlinkClick r:id="rId2"/>
              </a:rPr>
              <a:t>www.rentcafe.com/average-rent-market-trends/us/ny/brooklyn</a:t>
            </a:r>
            <a:r>
              <a:rPr lang="en-US" sz="3100" dirty="0">
                <a:solidFill>
                  <a:schemeClr val="bg1"/>
                </a:solidFill>
                <a:hlinkClick r:id="rId2"/>
              </a:rPr>
              <a:t>/</a:t>
            </a:r>
            <a:r>
              <a:rPr lang="en-US" sz="31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3100" dirty="0" smtClean="0">
                <a:solidFill>
                  <a:schemeClr val="bg1"/>
                </a:solidFill>
              </a:rPr>
              <a:t>I scraped World Atlas for the populations on each of the Brooklyn </a:t>
            </a:r>
            <a:r>
              <a:rPr lang="en-US" sz="3100" dirty="0" err="1" smtClean="0">
                <a:solidFill>
                  <a:schemeClr val="bg1"/>
                </a:solidFill>
              </a:rPr>
              <a:t>neighbourhoods</a:t>
            </a:r>
            <a:r>
              <a:rPr lang="en-US" sz="3100" dirty="0" smtClean="0">
                <a:solidFill>
                  <a:schemeClr val="bg1"/>
                </a:solidFill>
              </a:rPr>
              <a:t> </a:t>
            </a:r>
            <a:r>
              <a:rPr lang="en-US" altLang="en-US" sz="31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https</a:t>
            </a:r>
            <a:r>
              <a:rPr lang="en-US" altLang="en-US" sz="3100" dirty="0">
                <a:solidFill>
                  <a:schemeClr val="bg1"/>
                </a:solidFill>
                <a:cs typeface="Courier New" panose="02070309020205020404" pitchFamily="49" charset="0"/>
              </a:rPr>
              <a:t>://</a:t>
            </a:r>
            <a:r>
              <a:rPr lang="en-US" altLang="en-US" sz="31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www.worldatlas.com/articles/brooklyn-neighborhoods-by-population.html</a:t>
            </a:r>
            <a:r>
              <a:rPr lang="en-US" altLang="en-US" sz="3600" dirty="0" smtClean="0">
                <a:solidFill>
                  <a:schemeClr val="bg1"/>
                </a:solidFill>
              </a:rPr>
              <a:t> </a:t>
            </a:r>
            <a:endParaRPr lang="en-US" altLang="en-US" sz="57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4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Neighbourhood</a:t>
            </a:r>
            <a:r>
              <a:rPr lang="en-US" dirty="0" smtClean="0"/>
              <a:t> exact 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6571" y="230974"/>
            <a:ext cx="5419725" cy="394906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936" y="230973"/>
            <a:ext cx="5667353" cy="380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1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venue by </a:t>
            </a:r>
            <a:r>
              <a:rPr lang="en-US" dirty="0" err="1" smtClean="0"/>
              <a:t>neighbourhood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74183" y="397299"/>
            <a:ext cx="8814516" cy="390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1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8822" y="621406"/>
            <a:ext cx="6436775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Each of the </a:t>
            </a:r>
            <a:r>
              <a:rPr lang="en-US" dirty="0" err="1" smtClean="0"/>
              <a:t>neighbourhoods</a:t>
            </a:r>
            <a:r>
              <a:rPr lang="en-US" dirty="0" smtClean="0"/>
              <a:t> with a yoga studio and how common the prevalence of yoga studios were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1" y="297390"/>
            <a:ext cx="4504454" cy="627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4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Populations of the </a:t>
            </a:r>
            <a:r>
              <a:rPr lang="en-US" dirty="0" err="1" smtClean="0"/>
              <a:t>neighbourhoods</a:t>
            </a:r>
            <a:r>
              <a:rPr lang="en-US" dirty="0" smtClean="0"/>
              <a:t> and the average rent of the </a:t>
            </a:r>
            <a:r>
              <a:rPr lang="en-US" dirty="0" err="1" smtClean="0"/>
              <a:t>neighbourhods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1640" y="145520"/>
            <a:ext cx="3933825" cy="46958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24395" y="2705769"/>
            <a:ext cx="4705350" cy="19716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372771" y="407104"/>
            <a:ext cx="4743450" cy="196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9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decision will come down to the owner and how they want to market their product. </a:t>
            </a:r>
            <a:endParaRPr lang="en-GB" dirty="0" smtClean="0"/>
          </a:p>
          <a:p>
            <a:r>
              <a:rPr lang="en-GB" dirty="0" smtClean="0"/>
              <a:t>If </a:t>
            </a:r>
            <a:r>
              <a:rPr lang="en-GB" dirty="0"/>
              <a:t>they want to go for the top end of the market, set their prices high and keep their classes to a small number then they should consider Downtown Brooklyn or Bedford-Stuyvesant. </a:t>
            </a:r>
            <a:endParaRPr lang="en-GB" dirty="0" smtClean="0"/>
          </a:p>
          <a:p>
            <a:r>
              <a:rPr lang="en-GB" dirty="0" smtClean="0"/>
              <a:t>If </a:t>
            </a:r>
            <a:r>
              <a:rPr lang="en-GB" dirty="0"/>
              <a:t>the owner wants to have a cheaper model, where the customer pays less and participates in higher volume, lower cost classes, then I would recommend either </a:t>
            </a:r>
            <a:r>
              <a:rPr lang="en-GB" dirty="0" err="1"/>
              <a:t>Bensonhurst</a:t>
            </a:r>
            <a:r>
              <a:rPr lang="en-GB" dirty="0"/>
              <a:t> or </a:t>
            </a:r>
            <a:r>
              <a:rPr lang="en-GB" dirty="0" err="1"/>
              <a:t>Flatbrush</a:t>
            </a:r>
            <a:r>
              <a:rPr lang="en-GB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43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</TotalTime>
  <Words>276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Courier New</vt:lpstr>
      <vt:lpstr>Wingdings 3</vt:lpstr>
      <vt:lpstr>Slice</vt:lpstr>
      <vt:lpstr>Choosing the optimal location to start a yoga studio in brooklyn</vt:lpstr>
      <vt:lpstr>Giving your business the best chance at succeeding</vt:lpstr>
      <vt:lpstr>The data</vt:lpstr>
      <vt:lpstr>Neighbourhood exact coordinates</vt:lpstr>
      <vt:lpstr>Most common venue by neighbourhood</vt:lpstr>
      <vt:lpstr>PowerPoint Presentation</vt:lpstr>
      <vt:lpstr>Populations of the neighbourhoods and the average rent of the neighbourhods</vt:lpstr>
      <vt:lpstr>Conclusion and Future directions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Choosing the optimal location to start a yoga studio in brooklyn</dc:title>
  <dc:creator>Kevin Mccarron</dc:creator>
  <cp:lastModifiedBy>Kevin Mccarron</cp:lastModifiedBy>
  <cp:revision>3</cp:revision>
  <dcterms:created xsi:type="dcterms:W3CDTF">2020-07-23T11:34:09Z</dcterms:created>
  <dcterms:modified xsi:type="dcterms:W3CDTF">2020-07-23T11:52:53Z</dcterms:modified>
</cp:coreProperties>
</file>