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E314-AEBD-46A6-B2DC-9BD2A6F1E4E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C594E-A237-4031-8D3A-75BFA3CA321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rgbClr val="00B050"/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351" y="0"/>
            <a:ext cx="3629297" cy="1325563"/>
          </a:xfrm>
        </p:spPr>
        <p:txBody>
          <a:bodyPr/>
          <a:lstStyle/>
          <a:p>
            <a:r>
              <a:rPr lang="en-IN" b="1" i="1" dirty="0"/>
              <a:t>PROCESS FLOW</a:t>
            </a:r>
            <a:endParaRPr lang="en-IN" b="1" i="1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5303520" y="1325563"/>
            <a:ext cx="1236617" cy="85158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5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1599947" rev="0"/>
              </a:camera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IN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BUYER</a:t>
            </a:r>
            <a:endParaRPr lang="en-IN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49980" y="2799080"/>
            <a:ext cx="1249680" cy="85344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5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IN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VENDER-1</a:t>
            </a:r>
            <a:endParaRPr lang="en-IN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5303520" y="2829560"/>
            <a:ext cx="1249680" cy="85344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5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IN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VENDER-2</a:t>
            </a:r>
            <a:endParaRPr lang="en-IN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6990080" y="2829560"/>
            <a:ext cx="1290320" cy="85344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5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IN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VENDER-N</a:t>
            </a:r>
            <a:endParaRPr lang="en-IN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5921829" y="2177143"/>
            <a:ext cx="6531" cy="652417"/>
          </a:xfrm>
          <a:prstGeom prst="straightConnector1">
            <a:avLst/>
          </a:prstGeom>
          <a:ln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5" idx="1"/>
            <a:endCxn id="6" idx="0"/>
          </p:cNvCxnSpPr>
          <p:nvPr/>
        </p:nvCxnSpPr>
        <p:spPr>
          <a:xfrm rot="10800000" flipV="1">
            <a:off x="4274820" y="1751965"/>
            <a:ext cx="1028700" cy="1047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5" idx="3"/>
            <a:endCxn id="8" idx="0"/>
          </p:cNvCxnSpPr>
          <p:nvPr/>
        </p:nvCxnSpPr>
        <p:spPr>
          <a:xfrm>
            <a:off x="6540137" y="1751353"/>
            <a:ext cx="1095103" cy="1078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71640" y="1554480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Request for supplies</a:t>
            </a:r>
            <a:endParaRPr lang="en-IN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413068" y="1536057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Request for supplies</a:t>
            </a:r>
            <a:endParaRPr lang="en-IN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392057" y="2282836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Request for supplies</a:t>
            </a:r>
            <a:endParaRPr lang="en-IN" sz="1000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303519" y="4470363"/>
            <a:ext cx="1236617" cy="85158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5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1599947" rev="0"/>
              </a:camera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IN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BUYER</a:t>
            </a:r>
            <a:endParaRPr lang="en-IN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4417079" y="3267149"/>
            <a:ext cx="802603" cy="1588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0" idx="0"/>
          </p:cNvCxnSpPr>
          <p:nvPr/>
        </p:nvCxnSpPr>
        <p:spPr>
          <a:xfrm flipH="1">
            <a:off x="5921828" y="3683000"/>
            <a:ext cx="6532" cy="7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/>
          <p:nvPr/>
        </p:nvCxnSpPr>
        <p:spPr>
          <a:xfrm rot="5400000">
            <a:off x="6700537" y="3235216"/>
            <a:ext cx="787363" cy="1713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30057" y="3745914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Quotes for the requests</a:t>
            </a:r>
            <a:endParaRPr lang="en-IN" dirty="0"/>
          </a:p>
        </p:txBody>
      </p:sp>
      <p:cxnSp>
        <p:nvCxnSpPr>
          <p:cNvPr id="51" name="Straight Arrow Connector 50"/>
          <p:cNvCxnSpPr>
            <a:stCxn id="40" idx="2"/>
          </p:cNvCxnSpPr>
          <p:nvPr/>
        </p:nvCxnSpPr>
        <p:spPr>
          <a:xfrm>
            <a:off x="5921828" y="5321943"/>
            <a:ext cx="6532" cy="52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/>
          <p:cNvSpPr/>
          <p:nvPr/>
        </p:nvSpPr>
        <p:spPr>
          <a:xfrm>
            <a:off x="5251994" y="5840140"/>
            <a:ext cx="1290320" cy="85344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5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IN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VENDER-K</a:t>
            </a:r>
            <a:endParaRPr lang="en-IN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15988" y="5397305"/>
            <a:ext cx="212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Approves the quote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228" y="0"/>
            <a:ext cx="2329543" cy="1325563"/>
          </a:xfrm>
        </p:spPr>
        <p:txBody>
          <a:bodyPr>
            <a:normAutofit/>
          </a:bodyPr>
          <a:lstStyle/>
          <a:p>
            <a:r>
              <a:rPr lang="en-IN" sz="6600" b="1" i="1" dirty="0"/>
              <a:t>ROLES</a:t>
            </a:r>
            <a:endParaRPr lang="en-IN" sz="6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6023" y="1445623"/>
            <a:ext cx="4528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BUYER</a:t>
            </a: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VENDORS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49" y="0"/>
            <a:ext cx="1869440" cy="833120"/>
          </a:xfrm>
        </p:spPr>
        <p:txBody>
          <a:bodyPr/>
          <a:lstStyle/>
          <a:p>
            <a:r>
              <a:rPr lang="en-IN" sz="3600" b="1" i="1" dirty="0"/>
              <a:t>BLOCKS </a:t>
            </a:r>
            <a:endParaRPr lang="en-IN" sz="3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"/>
            <a:ext cx="12189138" cy="60218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840" y="100965"/>
            <a:ext cx="3068320" cy="600075"/>
          </a:xfrm>
        </p:spPr>
        <p:txBody>
          <a:bodyPr>
            <a:noAutofit/>
          </a:bodyPr>
          <a:lstStyle/>
          <a:p>
            <a:r>
              <a:rPr lang="en-IN" sz="3200" b="1" i="1" dirty="0"/>
              <a:t>TRANSACTION</a:t>
            </a:r>
            <a:r>
              <a:rPr lang="en-US" altLang="en-IN" sz="3200" b="1" i="1" dirty="0"/>
              <a:t>s</a:t>
            </a:r>
            <a:endParaRPr lang="en-US" altLang="en-IN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" y="701039"/>
            <a:ext cx="12141824" cy="61539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Presentation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PROCESS FLOW</vt:lpstr>
      <vt:lpstr>ROLES</vt:lpstr>
      <vt:lpstr>BLOCKS </vt:lpstr>
      <vt:lpstr>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FLOW</dc:title>
  <dc:creator>Sai Kiran Chowdary</dc:creator>
  <cp:lastModifiedBy>manim</cp:lastModifiedBy>
  <cp:revision>3</cp:revision>
  <dcterms:created xsi:type="dcterms:W3CDTF">2023-04-25T04:50:00Z</dcterms:created>
  <dcterms:modified xsi:type="dcterms:W3CDTF">2023-04-26T06:35:27Z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E8BC37A45206432F84168F69AFBC69CA</vt:lpwstr>
  </property>
  <property fmtid="{D5CDD505-2E9C-101B-9397-08002B2CF9AE}" pid="3" name="KSOProductBuildVer">
    <vt:lpwstr>1033-11.2.0.11219</vt:lpwstr>
  </property>
</Properties>
</file>