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0"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7BC67B9-B2C7-4666-9FF7-01AE266E784D}">
          <p14:sldIdLst>
            <p14:sldId id="256"/>
            <p14:sldId id="257"/>
            <p14:sldId id="259"/>
            <p14:sldId id="261"/>
            <p14:sldId id="262"/>
            <p14:sldId id="260"/>
            <p14:sldId id="2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iki kaneyama" initials="sk" lastIdx="4" clrIdx="0">
    <p:extLst>
      <p:ext uri="{19B8F6BF-5375-455C-9EA6-DF929625EA0E}">
        <p15:presenceInfo xmlns:p15="http://schemas.microsoft.com/office/powerpoint/2012/main" userId="b7ebdab450d6db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7E8F6-C1A5-4EB2-BF4F-64B63E9D72F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A2D3C47-5F47-4C7C-A226-5B0F55F02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58C1B89-B47F-4D05-B819-9464816DEB04}"/>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F9C3098B-7F14-4E9B-973B-CAF53E5C9E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F585C1-FC8A-403F-8BC8-33E59E515663}"/>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184494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2E485-8575-4D51-B189-3627D15069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FE3CBC-5348-49DB-AE39-2849F9BE3E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E5ABA4-70B7-4E8B-9C5E-BA29E63C1EB5}"/>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03C1FC90-DB2D-42B3-808B-7040ACD673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C41602-E54D-4918-B8C1-59F97E3FBE93}"/>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358121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46818F-0351-4219-A284-0B8D0A8693E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42DAA9-54B2-47A1-913C-30DA69D83A4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D9369-772B-48ED-9CF4-36F1AD82AC73}"/>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80604D7B-E08C-490A-B72B-E5E5853540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2AFFCB-0C9A-4180-9C4D-B729462D52EC}"/>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93300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1B7AC-D646-46E6-A850-A64B630128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3ECCFD-BF92-45B6-B623-EAB227136BC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88CBBB-6FEA-4993-9DDA-B0E9329BA33B}"/>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8654D411-1FD5-4174-9C69-381B6F1263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173E3F-54D9-423D-B898-30AFD5D0AEF5}"/>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299104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EE160-F6F1-461D-81E5-0683976937A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A4ABC9-7477-4847-810F-96A2620E4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D35C075-8061-423E-B74F-ADB4C844C795}"/>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D17483C4-2797-4D83-B49A-B86328BED6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9E3374-90D1-4F05-BBB7-B23D40C6816E}"/>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71420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FF23F-1D11-469B-A645-BB482CE3993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EC533-4089-4111-8F8D-8736253AA4D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2086024-FC88-4180-ADBC-6F49833AE4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DF8D90-34F3-4C08-B113-6A5835763CA9}"/>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034B6667-13FE-4EE3-8074-F5601FE4577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A22711-80E9-4264-9BB6-E8FC93B26EFA}"/>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205718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D2883-4F1C-4066-820C-FCAC97E2C97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FD74F2-FCCC-4FA6-98E0-6EA7DE60F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0A25207-0FAF-4BF4-BAF8-AF311734F71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44B450D-0BD8-4710-A656-028B0CB59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528EEA2-4307-4046-81F0-8BE1BCC8490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C806CD8-9CF4-4CA1-AE75-6FD87D6C41A3}"/>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8" name="フッター プレースホルダー 7">
            <a:extLst>
              <a:ext uri="{FF2B5EF4-FFF2-40B4-BE49-F238E27FC236}">
                <a16:creationId xmlns:a16="http://schemas.microsoft.com/office/drawing/2014/main" id="{BFF0798C-D63E-4314-ACD7-58519F03B39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1819B09-CE70-4085-A4F3-AD02A175B720}"/>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68435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8C756E-76E0-4875-A93D-01B6F8922C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1C83C2F-A2BA-432A-9DB4-609A8C6C113B}"/>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4" name="フッター プレースホルダー 3">
            <a:extLst>
              <a:ext uri="{FF2B5EF4-FFF2-40B4-BE49-F238E27FC236}">
                <a16:creationId xmlns:a16="http://schemas.microsoft.com/office/drawing/2014/main" id="{E394C8AF-0DC9-4722-9A2A-137F6799E2F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71D623-52F7-4BEC-AFF1-81E09213A8B2}"/>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122950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2B26FBB-300A-4BD4-B24F-29C8EC1C013C}"/>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3" name="フッター プレースホルダー 2">
            <a:extLst>
              <a:ext uri="{FF2B5EF4-FFF2-40B4-BE49-F238E27FC236}">
                <a16:creationId xmlns:a16="http://schemas.microsoft.com/office/drawing/2014/main" id="{E8B52888-70D9-44A2-9414-680CD332B0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C8FD0-7551-421D-8A13-2492E0DD4A3A}"/>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238101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45322-E9EE-4896-847C-A59C1F9286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0AE7B1-72C0-4E50-92A4-0E7A99189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6441DBC-3BCE-42EF-B74A-53ADAD6D5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26E579-3D85-4128-BBBA-73197193397C}"/>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484F00CA-E96C-4A3F-B6A4-475A09E874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BC9CA1-0D26-4034-B328-FC3AB056DD6D}"/>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251277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8A0F3-B7DB-4787-A480-06A7A6C015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7A083-F330-409F-AD93-B8B93119F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A023F88-9E85-4538-8CE0-F759F6E2E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28FC36-7940-4522-A1BB-3927398792C4}"/>
              </a:ext>
            </a:extLst>
          </p:cNvPr>
          <p:cNvSpPr>
            <a:spLocks noGrp="1"/>
          </p:cNvSpPr>
          <p:nvPr>
            <p:ph type="dt" sz="half" idx="10"/>
          </p:nvPr>
        </p:nvSpPr>
        <p:spPr/>
        <p:txBody>
          <a:bodyPr/>
          <a:lstStyle/>
          <a:p>
            <a:fld id="{2AD546C5-C591-4936-B939-1C746A6B3255}" type="datetimeFigureOut">
              <a:rPr kumimoji="1" lang="ja-JP" altLang="en-US" smtClean="0"/>
              <a:t>2020/6/30</a:t>
            </a:fld>
            <a:endParaRPr kumimoji="1" lang="ja-JP" altLang="en-US"/>
          </a:p>
        </p:txBody>
      </p:sp>
      <p:sp>
        <p:nvSpPr>
          <p:cNvPr id="6" name="フッター プレースホルダー 5">
            <a:extLst>
              <a:ext uri="{FF2B5EF4-FFF2-40B4-BE49-F238E27FC236}">
                <a16:creationId xmlns:a16="http://schemas.microsoft.com/office/drawing/2014/main" id="{FCDAFEF8-0256-4079-A67D-C7802CDB54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F57492-4178-495C-AC21-14BD0D5896A0}"/>
              </a:ext>
            </a:extLst>
          </p:cNvPr>
          <p:cNvSpPr>
            <a:spLocks noGrp="1"/>
          </p:cNvSpPr>
          <p:nvPr>
            <p:ph type="sldNum" sz="quarter" idx="12"/>
          </p:nvPr>
        </p:nvSpPr>
        <p:spPr/>
        <p:txBody>
          <a:body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171523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0BD01FC-38D8-4AD4-BE02-68314A86F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11880C-708A-4642-BA36-DC823F1280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2F2D03-1667-4E30-BA74-226C15CD3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46C5-C591-4936-B939-1C746A6B3255}" type="datetimeFigureOut">
              <a:rPr kumimoji="1" lang="ja-JP" altLang="en-US" smtClean="0"/>
              <a:t>2020/6/30</a:t>
            </a:fld>
            <a:endParaRPr kumimoji="1" lang="ja-JP" altLang="en-US"/>
          </a:p>
        </p:txBody>
      </p:sp>
      <p:sp>
        <p:nvSpPr>
          <p:cNvPr id="5" name="フッター プレースホルダー 4">
            <a:extLst>
              <a:ext uri="{FF2B5EF4-FFF2-40B4-BE49-F238E27FC236}">
                <a16:creationId xmlns:a16="http://schemas.microsoft.com/office/drawing/2014/main" id="{FF553E81-9A82-441C-8C2C-C6C7A7B831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5DE830-885B-4523-93EF-7BE368885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0CCD2-18FA-4424-91A8-D2425606436A}" type="slidenum">
              <a:rPr kumimoji="1" lang="ja-JP" altLang="en-US" smtClean="0"/>
              <a:t>‹#›</a:t>
            </a:fld>
            <a:endParaRPr kumimoji="1" lang="ja-JP" altLang="en-US"/>
          </a:p>
        </p:txBody>
      </p:sp>
    </p:spTree>
    <p:extLst>
      <p:ext uri="{BB962C8B-B14F-4D97-AF65-F5344CB8AC3E}">
        <p14:creationId xmlns:p14="http://schemas.microsoft.com/office/powerpoint/2010/main" val="1506874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C39C8575-5A36-4C7E-8A95-74F482CE89C6}"/>
              </a:ext>
            </a:extLst>
          </p:cNvPr>
          <p:cNvSpPr>
            <a:spLocks noGrp="1"/>
          </p:cNvSpPr>
          <p:nvPr>
            <p:ph type="subTitle" idx="1"/>
          </p:nvPr>
        </p:nvSpPr>
        <p:spPr>
          <a:xfrm>
            <a:off x="1524000" y="4146787"/>
            <a:ext cx="9144000" cy="1655762"/>
          </a:xfrm>
        </p:spPr>
        <p:txBody>
          <a:bodyPr/>
          <a:lstStyle/>
          <a:p>
            <a:r>
              <a:rPr kumimoji="1" lang="ja-JP" altLang="en-US"/>
              <a:t>チーム６</a:t>
            </a:r>
            <a:endParaRPr kumimoji="1" lang="en-US" altLang="ja-JP"/>
          </a:p>
          <a:p>
            <a:r>
              <a:rPr lang="ja-JP" altLang="en-US"/>
              <a:t>金山　川田　真野　宮田</a:t>
            </a:r>
            <a:endParaRPr kumimoji="1" lang="ja-JP" altLang="en-US" dirty="0"/>
          </a:p>
        </p:txBody>
      </p:sp>
      <p:pic>
        <p:nvPicPr>
          <p:cNvPr id="10" name="グラフィックス 9">
            <a:extLst>
              <a:ext uri="{FF2B5EF4-FFF2-40B4-BE49-F238E27FC236}">
                <a16:creationId xmlns:a16="http://schemas.microsoft.com/office/drawing/2014/main" id="{DA2B79FF-3C30-455D-BB5E-7FFF28736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1864" y="1672020"/>
            <a:ext cx="7702255" cy="2078386"/>
          </a:xfrm>
          <a:prstGeom prst="rect">
            <a:avLst/>
          </a:prstGeom>
        </p:spPr>
      </p:pic>
    </p:spTree>
    <p:extLst>
      <p:ext uri="{BB962C8B-B14F-4D97-AF65-F5344CB8AC3E}">
        <p14:creationId xmlns:p14="http://schemas.microsoft.com/office/powerpoint/2010/main" val="204816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68F9D9-2442-405F-A160-E4D914536217}"/>
              </a:ext>
            </a:extLst>
          </p:cNvPr>
          <p:cNvSpPr>
            <a:spLocks noGrp="1"/>
          </p:cNvSpPr>
          <p:nvPr>
            <p:ph type="title"/>
          </p:nvPr>
        </p:nvSpPr>
        <p:spPr>
          <a:xfrm>
            <a:off x="0" y="0"/>
            <a:ext cx="10515600" cy="1325563"/>
          </a:xfrm>
        </p:spPr>
        <p:txBody>
          <a:bodyPr/>
          <a:lstStyle/>
          <a:p>
            <a:r>
              <a:rPr kumimoji="1" lang="ja-JP" altLang="en-US" b="1" dirty="0"/>
              <a:t>　開発の背景</a:t>
            </a:r>
          </a:p>
        </p:txBody>
      </p:sp>
      <p:sp>
        <p:nvSpPr>
          <p:cNvPr id="7" name="四角形: 角を丸くする 6">
            <a:extLst>
              <a:ext uri="{FF2B5EF4-FFF2-40B4-BE49-F238E27FC236}">
                <a16:creationId xmlns:a16="http://schemas.microsoft.com/office/drawing/2014/main" id="{DDCDB546-EEBC-4EC4-A896-E92809050E2B}"/>
              </a:ext>
            </a:extLst>
          </p:cNvPr>
          <p:cNvSpPr/>
          <p:nvPr/>
        </p:nvSpPr>
        <p:spPr>
          <a:xfrm>
            <a:off x="4385786" y="838446"/>
            <a:ext cx="6782956" cy="2924116"/>
          </a:xfrm>
          <a:prstGeom prst="roundRect">
            <a:avLst>
              <a:gd name="adj" fmla="val 458"/>
            </a:avLst>
          </a:prstGeom>
          <a:solidFill>
            <a:schemeClr val="bg1">
              <a:lumMod val="95000"/>
            </a:schemeClr>
          </a:solidFill>
          <a:ln w="38100"/>
          <a:effectLst>
            <a:innerShdw blurRad="63500" dist="50800" dir="27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rtlCol="0" anchor="ctr"/>
          <a:lstStyle/>
          <a:p>
            <a:pPr marL="228600" lvl="0" indent="-228600">
              <a:lnSpc>
                <a:spcPct val="90000"/>
              </a:lnSpc>
              <a:spcBef>
                <a:spcPts val="1000"/>
              </a:spcBef>
              <a:buFont typeface="Arial" panose="020B0604020202020204" pitchFamily="34" charset="0"/>
              <a:buChar char="•"/>
            </a:pPr>
            <a:r>
              <a:rPr lang="en-US" altLang="ja-JP" sz="2800" b="1" dirty="0">
                <a:solidFill>
                  <a:prstClr val="black"/>
                </a:solidFill>
              </a:rPr>
              <a:t>PC</a:t>
            </a:r>
            <a:r>
              <a:rPr lang="ja-JP" altLang="en-US" sz="2800" b="1" dirty="0">
                <a:solidFill>
                  <a:prstClr val="black"/>
                </a:solidFill>
              </a:rPr>
              <a:t>からスマートフォンが主流になり</a:t>
            </a:r>
            <a:r>
              <a:rPr lang="en-US" altLang="ja-JP" sz="2800" b="1" dirty="0">
                <a:solidFill>
                  <a:prstClr val="black"/>
                </a:solidFill>
              </a:rPr>
              <a:t>PC</a:t>
            </a:r>
            <a:r>
              <a:rPr lang="ja-JP" altLang="en-US" sz="2800" b="1" dirty="0">
                <a:solidFill>
                  <a:prstClr val="black"/>
                </a:solidFill>
              </a:rPr>
              <a:t>の操作に不慣れな人が増えてきている。</a:t>
            </a:r>
            <a:endParaRPr lang="en-US" altLang="ja-JP" sz="2800" b="1" dirty="0">
              <a:solidFill>
                <a:prstClr val="black"/>
              </a:solidFill>
            </a:endParaRPr>
          </a:p>
          <a:p>
            <a:pPr marL="228600" lvl="0" indent="-228600">
              <a:lnSpc>
                <a:spcPct val="90000"/>
              </a:lnSpc>
              <a:spcBef>
                <a:spcPts val="1000"/>
              </a:spcBef>
              <a:buFont typeface="Arial" panose="020B0604020202020204" pitchFamily="34" charset="0"/>
              <a:buChar char="•"/>
            </a:pPr>
            <a:r>
              <a:rPr lang="ja-JP" altLang="en-US" sz="2800" b="1" dirty="0">
                <a:solidFill>
                  <a:prstClr val="black"/>
                </a:solidFill>
              </a:rPr>
              <a:t>遠隔授業が始まってから他コースの生徒に</a:t>
            </a:r>
            <a:r>
              <a:rPr lang="en-US" altLang="ja-JP" sz="2800" b="1" dirty="0">
                <a:solidFill>
                  <a:prstClr val="black"/>
                </a:solidFill>
              </a:rPr>
              <a:t>PC</a:t>
            </a:r>
            <a:r>
              <a:rPr lang="ja-JP" altLang="en-US" sz="2800" b="1" dirty="0">
                <a:solidFill>
                  <a:prstClr val="black"/>
                </a:solidFill>
              </a:rPr>
              <a:t>の操作について聞かれた。</a:t>
            </a:r>
            <a:endParaRPr kumimoji="1" lang="ja-JP" altLang="en-US" b="1" dirty="0"/>
          </a:p>
        </p:txBody>
      </p:sp>
      <p:pic>
        <p:nvPicPr>
          <p:cNvPr id="1026" name="Picture 2" descr="パソコンに文句を言っている人のイラスト">
            <a:extLst>
              <a:ext uri="{FF2B5EF4-FFF2-40B4-BE49-F238E27FC236}">
                <a16:creationId xmlns:a16="http://schemas.microsoft.com/office/drawing/2014/main" id="{52DC1F00-37F0-446C-A6AD-E701E4070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22" y="1484378"/>
            <a:ext cx="2480049" cy="2480049"/>
          </a:xfrm>
          <a:prstGeom prst="rect">
            <a:avLst/>
          </a:prstGeom>
          <a:noFill/>
          <a:extLst>
            <a:ext uri="{909E8E84-426E-40DD-AFC4-6F175D3DCCD1}">
              <a14:hiddenFill xmlns:a14="http://schemas.microsoft.com/office/drawing/2010/main">
                <a:solidFill>
                  <a:srgbClr val="FFFFFF"/>
                </a:solidFill>
              </a14:hiddenFill>
            </a:ext>
          </a:extLst>
        </p:spPr>
      </p:pic>
      <p:sp>
        <p:nvSpPr>
          <p:cNvPr id="15" name="四角形: 角を丸くする 14">
            <a:extLst>
              <a:ext uri="{FF2B5EF4-FFF2-40B4-BE49-F238E27FC236}">
                <a16:creationId xmlns:a16="http://schemas.microsoft.com/office/drawing/2014/main" id="{41843C78-0C02-40EF-9307-A701D3A25B00}"/>
              </a:ext>
            </a:extLst>
          </p:cNvPr>
          <p:cNvSpPr/>
          <p:nvPr/>
        </p:nvSpPr>
        <p:spPr>
          <a:xfrm>
            <a:off x="4574433" y="331921"/>
            <a:ext cx="4428673" cy="816346"/>
          </a:xfrm>
          <a:prstGeom prst="roundRect">
            <a:avLst>
              <a:gd name="adj" fmla="val 12095"/>
            </a:avLst>
          </a:prstGeom>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t>PC</a:t>
            </a:r>
            <a:r>
              <a:rPr lang="ja-JP" altLang="en-US" sz="2800" dirty="0"/>
              <a:t>とスマートフォン</a:t>
            </a:r>
            <a:endParaRPr kumimoji="1" lang="ja-JP" altLang="en-US" sz="2800" dirty="0"/>
          </a:p>
        </p:txBody>
      </p:sp>
      <p:sp>
        <p:nvSpPr>
          <p:cNvPr id="16" name="矢印: 下 15">
            <a:extLst>
              <a:ext uri="{FF2B5EF4-FFF2-40B4-BE49-F238E27FC236}">
                <a16:creationId xmlns:a16="http://schemas.microsoft.com/office/drawing/2014/main" id="{2159CC43-B5A5-42CC-BE05-4F28D1828160}"/>
              </a:ext>
            </a:extLst>
          </p:cNvPr>
          <p:cNvSpPr/>
          <p:nvPr/>
        </p:nvSpPr>
        <p:spPr>
          <a:xfrm>
            <a:off x="5111618" y="3860914"/>
            <a:ext cx="1511559" cy="1119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815385D-782B-47C1-8D8D-D35160A2C856}"/>
              </a:ext>
            </a:extLst>
          </p:cNvPr>
          <p:cNvSpPr txBox="1"/>
          <p:nvPr/>
        </p:nvSpPr>
        <p:spPr>
          <a:xfrm>
            <a:off x="3250586" y="1148267"/>
            <a:ext cx="738664" cy="1468599"/>
          </a:xfrm>
          <a:prstGeom prst="rect">
            <a:avLst/>
          </a:prstGeom>
          <a:noFill/>
        </p:spPr>
        <p:txBody>
          <a:bodyPr vert="eaVert" wrap="square" rtlCol="0">
            <a:spAutoFit/>
          </a:bodyPr>
          <a:lstStyle/>
          <a:p>
            <a:r>
              <a:rPr kumimoji="1" lang="ja-JP" altLang="en-US" b="1" dirty="0"/>
              <a:t>は？</a:t>
            </a:r>
            <a:endParaRPr kumimoji="1" lang="en-US" altLang="ja-JP" b="1" dirty="0"/>
          </a:p>
          <a:p>
            <a:r>
              <a:rPr kumimoji="1" lang="ja-JP" altLang="en-US" b="1" dirty="0"/>
              <a:t>なんやこれ！</a:t>
            </a:r>
          </a:p>
        </p:txBody>
      </p:sp>
      <p:sp>
        <p:nvSpPr>
          <p:cNvPr id="18" name="正方形/長方形 17">
            <a:extLst>
              <a:ext uri="{FF2B5EF4-FFF2-40B4-BE49-F238E27FC236}">
                <a16:creationId xmlns:a16="http://schemas.microsoft.com/office/drawing/2014/main" id="{B7A20B25-FBB1-4D9D-9128-934566E8A5E3}"/>
              </a:ext>
            </a:extLst>
          </p:cNvPr>
          <p:cNvSpPr/>
          <p:nvPr/>
        </p:nvSpPr>
        <p:spPr>
          <a:xfrm>
            <a:off x="1041917" y="5088125"/>
            <a:ext cx="9650963"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現在</a:t>
            </a:r>
            <a:r>
              <a:rPr kumimoji="1" lang="en-US" altLang="ja-JP" sz="2800" dirty="0"/>
              <a:t>PC</a:t>
            </a:r>
            <a:r>
              <a:rPr kumimoji="1" lang="ja-JP" altLang="en-US" sz="2800" dirty="0"/>
              <a:t>でしか出来ない簡単な機能を、スマートフォンでも実装することが出来れば便利ではないのだろうか？</a:t>
            </a:r>
          </a:p>
        </p:txBody>
      </p:sp>
      <p:pic>
        <p:nvPicPr>
          <p:cNvPr id="20" name="グラフィックス 19">
            <a:extLst>
              <a:ext uri="{FF2B5EF4-FFF2-40B4-BE49-F238E27FC236}">
                <a16:creationId xmlns:a16="http://schemas.microsoft.com/office/drawing/2014/main" id="{CAB1BC4C-5990-4F3D-A034-3268AC7A1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9553" y="175556"/>
            <a:ext cx="2092110" cy="564538"/>
          </a:xfrm>
          <a:prstGeom prst="rect">
            <a:avLst/>
          </a:prstGeom>
        </p:spPr>
      </p:pic>
    </p:spTree>
    <p:extLst>
      <p:ext uri="{BB962C8B-B14F-4D97-AF65-F5344CB8AC3E}">
        <p14:creationId xmlns:p14="http://schemas.microsoft.com/office/powerpoint/2010/main" val="38227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62B4E-F10F-410D-BB3B-3E293C04FE60}"/>
              </a:ext>
            </a:extLst>
          </p:cNvPr>
          <p:cNvSpPr>
            <a:spLocks noGrp="1"/>
          </p:cNvSpPr>
          <p:nvPr>
            <p:ph type="title"/>
          </p:nvPr>
        </p:nvSpPr>
        <p:spPr>
          <a:xfrm>
            <a:off x="0" y="0"/>
            <a:ext cx="10515600" cy="1325563"/>
          </a:xfrm>
        </p:spPr>
        <p:txBody>
          <a:bodyPr/>
          <a:lstStyle/>
          <a:p>
            <a:r>
              <a:rPr kumimoji="1" lang="ja-JP" altLang="en-US" dirty="0"/>
              <a:t>　</a:t>
            </a:r>
            <a:r>
              <a:rPr kumimoji="1" lang="ja-JP" altLang="en-US" b="1" dirty="0"/>
              <a:t>開発の背景</a:t>
            </a:r>
          </a:p>
        </p:txBody>
      </p:sp>
      <p:sp>
        <p:nvSpPr>
          <p:cNvPr id="3" name="コンテンツ プレースホルダー 2">
            <a:extLst>
              <a:ext uri="{FF2B5EF4-FFF2-40B4-BE49-F238E27FC236}">
                <a16:creationId xmlns:a16="http://schemas.microsoft.com/office/drawing/2014/main" id="{7D3CF356-F8A7-4AD6-939D-81FB03135E66}"/>
              </a:ext>
            </a:extLst>
          </p:cNvPr>
          <p:cNvSpPr>
            <a:spLocks noGrp="1"/>
          </p:cNvSpPr>
          <p:nvPr>
            <p:ph idx="1"/>
          </p:nvPr>
        </p:nvSpPr>
        <p:spPr>
          <a:xfrm>
            <a:off x="629653" y="1325563"/>
            <a:ext cx="8738936" cy="5187532"/>
          </a:xfrm>
        </p:spPr>
        <p:txBody>
          <a:bodyPr>
            <a:normAutofit fontScale="92500" lnSpcReduction="10000"/>
          </a:bodyPr>
          <a:lstStyle/>
          <a:p>
            <a:pPr marL="0" indent="0">
              <a:buNone/>
            </a:pPr>
            <a:r>
              <a:rPr kumimoji="1" lang="ja-JP" altLang="en-US" dirty="0"/>
              <a:t>良く聞かれた問題</a:t>
            </a:r>
            <a:endParaRPr kumimoji="1" lang="en-US" altLang="ja-JP" dirty="0"/>
          </a:p>
          <a:p>
            <a:pPr marL="0" indent="0">
              <a:buNone/>
            </a:pPr>
            <a:r>
              <a:rPr lang="ja-JP" altLang="en-US" dirty="0"/>
              <a:t>・ファイルの展開・圧縮</a:t>
            </a:r>
            <a:endParaRPr lang="en-US" altLang="ja-JP" dirty="0"/>
          </a:p>
          <a:p>
            <a:pPr marL="0" indent="0">
              <a:buNone/>
            </a:pPr>
            <a:r>
              <a:rPr lang="ja-JP" altLang="en-US" dirty="0"/>
              <a:t>・複数の写真を１つにまとめたい</a:t>
            </a:r>
            <a:endParaRPr lang="en-US" altLang="ja-JP" dirty="0"/>
          </a:p>
          <a:p>
            <a:pPr marL="0" indent="0">
              <a:buNone/>
            </a:pPr>
            <a:r>
              <a:rPr lang="ja-JP" altLang="en-US" dirty="0"/>
              <a:t>・やっぱり</a:t>
            </a:r>
            <a:r>
              <a:rPr lang="en-US" altLang="ja-JP" dirty="0"/>
              <a:t>PC</a:t>
            </a:r>
            <a:r>
              <a:rPr lang="ja-JP" altLang="en-US" dirty="0"/>
              <a:t>は難しい</a:t>
            </a:r>
            <a:endParaRPr lang="en-US" altLang="ja-JP" dirty="0"/>
          </a:p>
          <a:p>
            <a:pPr marL="0" indent="0">
              <a:buNone/>
            </a:pPr>
            <a:endParaRPr lang="en-US" altLang="ja-JP" dirty="0"/>
          </a:p>
          <a:p>
            <a:pPr marL="0" indent="0">
              <a:buNone/>
            </a:pPr>
            <a:r>
              <a:rPr lang="ja-JP" altLang="en-US" dirty="0"/>
              <a:t>現在スマホでは既存のアプリでファイル操作が可能だが非常に操作が複雑である。</a:t>
            </a:r>
            <a:endParaRPr lang="en-US" altLang="ja-JP" dirty="0"/>
          </a:p>
          <a:p>
            <a:pPr marL="0" indent="0">
              <a:buNone/>
            </a:pPr>
            <a:endParaRPr lang="en-US" altLang="ja-JP" dirty="0"/>
          </a:p>
          <a:p>
            <a:pPr marL="0" indent="0">
              <a:buNone/>
            </a:pPr>
            <a:r>
              <a:rPr lang="ja-JP" altLang="en-US" dirty="0"/>
              <a:t>そこで新たにファイルの操作をするアプリケーションを開発する。</a:t>
            </a:r>
            <a:endParaRPr lang="en-US" altLang="ja-JP" dirty="0"/>
          </a:p>
          <a:p>
            <a:pPr marL="0" indent="0">
              <a:buNone/>
            </a:pPr>
            <a:r>
              <a:rPr lang="ja-JP" altLang="en-US" dirty="0"/>
              <a:t>更に操作を簡略化する</a:t>
            </a:r>
            <a:endParaRPr lang="en-US" altLang="ja-JP" dirty="0"/>
          </a:p>
          <a:p>
            <a:pPr marL="0" indent="0">
              <a:buNone/>
            </a:pPr>
            <a:r>
              <a:rPr lang="ja-JP" altLang="en-US" dirty="0"/>
              <a:t>指</a:t>
            </a:r>
            <a:r>
              <a:rPr lang="en-US" altLang="ja-JP" dirty="0"/>
              <a:t>1</a:t>
            </a:r>
            <a:r>
              <a:rPr lang="ja-JP" altLang="en-US" dirty="0"/>
              <a:t>つで直感的操作ができるようにする</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15106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19334-4024-4538-ACB9-062FDBC00991}"/>
              </a:ext>
            </a:extLst>
          </p:cNvPr>
          <p:cNvSpPr>
            <a:spLocks noGrp="1"/>
          </p:cNvSpPr>
          <p:nvPr>
            <p:ph type="title"/>
          </p:nvPr>
        </p:nvSpPr>
        <p:spPr>
          <a:xfrm>
            <a:off x="0" y="18255"/>
            <a:ext cx="10515600" cy="1325563"/>
          </a:xfrm>
        </p:spPr>
        <p:txBody>
          <a:bodyPr/>
          <a:lstStyle/>
          <a:p>
            <a:r>
              <a:rPr kumimoji="1" lang="ja-JP" altLang="en-US" b="1" dirty="0"/>
              <a:t>　機能</a:t>
            </a:r>
          </a:p>
        </p:txBody>
      </p:sp>
      <p:sp>
        <p:nvSpPr>
          <p:cNvPr id="3" name="コンテンツ プレースホルダー 2">
            <a:extLst>
              <a:ext uri="{FF2B5EF4-FFF2-40B4-BE49-F238E27FC236}">
                <a16:creationId xmlns:a16="http://schemas.microsoft.com/office/drawing/2014/main" id="{EB763F74-4451-4FCC-94D3-9E4880459010}"/>
              </a:ext>
            </a:extLst>
          </p:cNvPr>
          <p:cNvSpPr>
            <a:spLocks noGrp="1"/>
          </p:cNvSpPr>
          <p:nvPr>
            <p:ph idx="1"/>
          </p:nvPr>
        </p:nvSpPr>
        <p:spPr/>
        <p:txBody>
          <a:bodyPr/>
          <a:lstStyle/>
          <a:p>
            <a:pPr marL="0" indent="0">
              <a:buNone/>
            </a:pPr>
            <a:r>
              <a:rPr kumimoji="1" lang="ja-JP" altLang="en-US" dirty="0"/>
              <a:t>ファイルの圧縮と解凍</a:t>
            </a:r>
            <a:endParaRPr kumimoji="1" lang="en-US" altLang="ja-JP" dirty="0"/>
          </a:p>
          <a:p>
            <a:pPr marL="0" indent="0">
              <a:buNone/>
            </a:pPr>
            <a:r>
              <a:rPr lang="ja-JP" altLang="en-US" dirty="0"/>
              <a:t>ファイルのコピー・移動</a:t>
            </a:r>
            <a:endParaRPr lang="en-US" altLang="ja-JP" dirty="0"/>
          </a:p>
          <a:p>
            <a:pPr marL="0" indent="0">
              <a:buNone/>
            </a:pPr>
            <a:r>
              <a:rPr kumimoji="1" lang="ja-JP" altLang="en-US" dirty="0"/>
              <a:t>名前変更</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80855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40992-B4E7-498B-A1BA-1E240F3262DA}"/>
              </a:ext>
            </a:extLst>
          </p:cNvPr>
          <p:cNvSpPr>
            <a:spLocks noGrp="1"/>
          </p:cNvSpPr>
          <p:nvPr>
            <p:ph type="title"/>
          </p:nvPr>
        </p:nvSpPr>
        <p:spPr>
          <a:xfrm>
            <a:off x="0" y="18255"/>
            <a:ext cx="10515600" cy="1325563"/>
          </a:xfrm>
        </p:spPr>
        <p:txBody>
          <a:bodyPr/>
          <a:lstStyle/>
          <a:p>
            <a:r>
              <a:rPr kumimoji="1" lang="ja-JP" altLang="en-US" dirty="0"/>
              <a:t>　</a:t>
            </a:r>
            <a:r>
              <a:rPr kumimoji="1" lang="en-US" altLang="ja-JP" b="1" dirty="0"/>
              <a:t>UI</a:t>
            </a:r>
            <a:r>
              <a:rPr kumimoji="1" lang="ja-JP" altLang="en-US" b="1" dirty="0"/>
              <a:t>の例</a:t>
            </a:r>
          </a:p>
        </p:txBody>
      </p:sp>
      <p:sp>
        <p:nvSpPr>
          <p:cNvPr id="3" name="コンテンツ プレースホルダー 2">
            <a:extLst>
              <a:ext uri="{FF2B5EF4-FFF2-40B4-BE49-F238E27FC236}">
                <a16:creationId xmlns:a16="http://schemas.microsoft.com/office/drawing/2014/main" id="{DD3F4EAE-73AB-487A-BE7B-953C8E2AB699}"/>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65869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F321BC20-B2F3-4E5F-A9B6-5241E65C6EB1}"/>
              </a:ext>
            </a:extLst>
          </p:cNvPr>
          <p:cNvSpPr/>
          <p:nvPr/>
        </p:nvSpPr>
        <p:spPr>
          <a:xfrm>
            <a:off x="403344" y="1972761"/>
            <a:ext cx="5454316" cy="3998412"/>
          </a:xfrm>
          <a:prstGeom prst="roundRect">
            <a:avLst>
              <a:gd name="adj" fmla="val 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6" name="四角形: 角を丸くする 5">
            <a:extLst>
              <a:ext uri="{FF2B5EF4-FFF2-40B4-BE49-F238E27FC236}">
                <a16:creationId xmlns:a16="http://schemas.microsoft.com/office/drawing/2014/main" id="{A538FB7B-C7C6-4F16-BC78-07EBBF65CF4A}"/>
              </a:ext>
            </a:extLst>
          </p:cNvPr>
          <p:cNvSpPr/>
          <p:nvPr/>
        </p:nvSpPr>
        <p:spPr>
          <a:xfrm>
            <a:off x="660018" y="2473241"/>
            <a:ext cx="2261937" cy="2941723"/>
          </a:xfrm>
          <a:prstGeom prst="roundRect">
            <a:avLst>
              <a:gd name="adj" fmla="val 10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OS</a:t>
            </a:r>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lang="en-US" altLang="ja-JP" dirty="0"/>
          </a:p>
          <a:p>
            <a:pPr algn="ctr"/>
            <a:endParaRPr kumimoji="1" lang="ja-JP" altLang="en-US" dirty="0"/>
          </a:p>
        </p:txBody>
      </p:sp>
      <p:sp>
        <p:nvSpPr>
          <p:cNvPr id="2" name="タイトル 1">
            <a:extLst>
              <a:ext uri="{FF2B5EF4-FFF2-40B4-BE49-F238E27FC236}">
                <a16:creationId xmlns:a16="http://schemas.microsoft.com/office/drawing/2014/main" id="{0FC2F464-6BA1-4552-9BC3-985F7D3C6CBE}"/>
              </a:ext>
            </a:extLst>
          </p:cNvPr>
          <p:cNvSpPr>
            <a:spLocks noGrp="1"/>
          </p:cNvSpPr>
          <p:nvPr>
            <p:ph type="title"/>
          </p:nvPr>
        </p:nvSpPr>
        <p:spPr>
          <a:xfrm>
            <a:off x="0" y="0"/>
            <a:ext cx="10515600" cy="1325563"/>
          </a:xfrm>
        </p:spPr>
        <p:txBody>
          <a:bodyPr/>
          <a:lstStyle/>
          <a:p>
            <a:r>
              <a:rPr kumimoji="1" lang="ja-JP" altLang="en-US" b="1" dirty="0"/>
              <a:t>　開発環境</a:t>
            </a:r>
          </a:p>
        </p:txBody>
      </p:sp>
      <p:sp>
        <p:nvSpPr>
          <p:cNvPr id="3" name="コンテンツ プレースホルダー 2">
            <a:extLst>
              <a:ext uri="{FF2B5EF4-FFF2-40B4-BE49-F238E27FC236}">
                <a16:creationId xmlns:a16="http://schemas.microsoft.com/office/drawing/2014/main" id="{ED4198C9-689F-4882-B119-90F0F6167971}"/>
              </a:ext>
            </a:extLst>
          </p:cNvPr>
          <p:cNvSpPr>
            <a:spLocks noGrp="1"/>
          </p:cNvSpPr>
          <p:nvPr>
            <p:ph idx="1"/>
          </p:nvPr>
        </p:nvSpPr>
        <p:spPr/>
        <p:txBody>
          <a:bodyPr/>
          <a:lstStyle/>
          <a:p>
            <a:pPr marL="0" indent="0">
              <a:buNone/>
            </a:pPr>
            <a:endParaRPr kumimoji="1" lang="en-US" altLang="ja-JP" dirty="0"/>
          </a:p>
          <a:p>
            <a:endParaRPr kumimoji="1" lang="en-US" altLang="ja-JP" dirty="0"/>
          </a:p>
          <a:p>
            <a:pPr marL="0" indent="0">
              <a:buNone/>
            </a:pPr>
            <a:r>
              <a:rPr kumimoji="1" lang="ja-JP" altLang="en-US" dirty="0"/>
              <a:t>　</a:t>
            </a:r>
          </a:p>
        </p:txBody>
      </p:sp>
      <p:sp>
        <p:nvSpPr>
          <p:cNvPr id="4" name="四角形: 角を丸くする 3">
            <a:extLst>
              <a:ext uri="{FF2B5EF4-FFF2-40B4-BE49-F238E27FC236}">
                <a16:creationId xmlns:a16="http://schemas.microsoft.com/office/drawing/2014/main" id="{8A4D94AF-D6F1-4309-9604-93E135B12201}"/>
              </a:ext>
            </a:extLst>
          </p:cNvPr>
          <p:cNvSpPr/>
          <p:nvPr/>
        </p:nvSpPr>
        <p:spPr>
          <a:xfrm>
            <a:off x="1967449" y="1472699"/>
            <a:ext cx="2326105" cy="705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開発環境</a:t>
            </a:r>
          </a:p>
        </p:txBody>
      </p:sp>
      <p:sp>
        <p:nvSpPr>
          <p:cNvPr id="7" name="正方形/長方形 6">
            <a:extLst>
              <a:ext uri="{FF2B5EF4-FFF2-40B4-BE49-F238E27FC236}">
                <a16:creationId xmlns:a16="http://schemas.microsoft.com/office/drawing/2014/main" id="{F8817CF6-1582-4286-B2CE-D72CF26F9B82}"/>
              </a:ext>
            </a:extLst>
          </p:cNvPr>
          <p:cNvSpPr/>
          <p:nvPr/>
        </p:nvSpPr>
        <p:spPr>
          <a:xfrm flipH="1">
            <a:off x="913683" y="3402750"/>
            <a:ext cx="1754606" cy="541352"/>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t>Windows 10</a:t>
            </a:r>
            <a:endParaRPr kumimoji="1" lang="ja-JP" altLang="en-US" dirty="0"/>
          </a:p>
        </p:txBody>
      </p:sp>
      <p:sp>
        <p:nvSpPr>
          <p:cNvPr id="8" name="正方形/長方形 7">
            <a:extLst>
              <a:ext uri="{FF2B5EF4-FFF2-40B4-BE49-F238E27FC236}">
                <a16:creationId xmlns:a16="http://schemas.microsoft.com/office/drawing/2014/main" id="{78E06116-DE63-4417-A781-7E3E2178A47E}"/>
              </a:ext>
            </a:extLst>
          </p:cNvPr>
          <p:cNvSpPr/>
          <p:nvPr/>
        </p:nvSpPr>
        <p:spPr>
          <a:xfrm>
            <a:off x="913683" y="4254834"/>
            <a:ext cx="1754606" cy="5395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t>Android Studio</a:t>
            </a:r>
            <a:endParaRPr kumimoji="1" lang="ja-JP" altLang="en-US" dirty="0"/>
          </a:p>
        </p:txBody>
      </p:sp>
      <p:sp>
        <p:nvSpPr>
          <p:cNvPr id="10" name="四角形: 角を丸くする 9">
            <a:extLst>
              <a:ext uri="{FF2B5EF4-FFF2-40B4-BE49-F238E27FC236}">
                <a16:creationId xmlns:a16="http://schemas.microsoft.com/office/drawing/2014/main" id="{20156119-0DAE-4DDC-962C-4B54C76656DD}"/>
              </a:ext>
            </a:extLst>
          </p:cNvPr>
          <p:cNvSpPr/>
          <p:nvPr/>
        </p:nvSpPr>
        <p:spPr>
          <a:xfrm>
            <a:off x="3343059" y="2473240"/>
            <a:ext cx="2261937" cy="2941723"/>
          </a:xfrm>
          <a:prstGeom prst="roundRect">
            <a:avLst>
              <a:gd name="adj" fmla="val 10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言語</a:t>
            </a: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lang="en-US" altLang="ja-JP" dirty="0"/>
          </a:p>
          <a:p>
            <a:pPr algn="ctr"/>
            <a:endParaRPr kumimoji="1" lang="ja-JP" altLang="en-US" dirty="0"/>
          </a:p>
        </p:txBody>
      </p:sp>
      <p:sp>
        <p:nvSpPr>
          <p:cNvPr id="11" name="正方形/長方形 10">
            <a:extLst>
              <a:ext uri="{FF2B5EF4-FFF2-40B4-BE49-F238E27FC236}">
                <a16:creationId xmlns:a16="http://schemas.microsoft.com/office/drawing/2014/main" id="{315CDFF9-CCCD-4231-A450-B68A4FE001DF}"/>
              </a:ext>
            </a:extLst>
          </p:cNvPr>
          <p:cNvSpPr/>
          <p:nvPr/>
        </p:nvSpPr>
        <p:spPr>
          <a:xfrm flipH="1">
            <a:off x="3596724" y="3877754"/>
            <a:ext cx="1754606" cy="541352"/>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t>java</a:t>
            </a:r>
            <a:endParaRPr kumimoji="1" lang="ja-JP" altLang="en-US" dirty="0"/>
          </a:p>
        </p:txBody>
      </p:sp>
    </p:spTree>
    <p:extLst>
      <p:ext uri="{BB962C8B-B14F-4D97-AF65-F5344CB8AC3E}">
        <p14:creationId xmlns:p14="http://schemas.microsoft.com/office/powerpoint/2010/main" val="102342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0DCAD-A438-4FB7-8ECB-3E343CEB3E92}"/>
              </a:ext>
            </a:extLst>
          </p:cNvPr>
          <p:cNvSpPr>
            <a:spLocks noGrp="1"/>
          </p:cNvSpPr>
          <p:nvPr>
            <p:ph type="title"/>
          </p:nvPr>
        </p:nvSpPr>
        <p:spPr>
          <a:xfrm>
            <a:off x="0" y="0"/>
            <a:ext cx="10515600" cy="1325563"/>
          </a:xfrm>
        </p:spPr>
        <p:txBody>
          <a:bodyPr/>
          <a:lstStyle/>
          <a:p>
            <a:r>
              <a:rPr kumimoji="1" lang="ja-JP" altLang="en-US" dirty="0"/>
              <a:t>　</a:t>
            </a:r>
            <a:r>
              <a:rPr kumimoji="1" lang="ja-JP" altLang="en-US" b="1" dirty="0"/>
              <a:t>開発スケジュール</a:t>
            </a:r>
          </a:p>
        </p:txBody>
      </p:sp>
    </p:spTree>
    <p:extLst>
      <p:ext uri="{BB962C8B-B14F-4D97-AF65-F5344CB8AC3E}">
        <p14:creationId xmlns:p14="http://schemas.microsoft.com/office/powerpoint/2010/main" val="30348080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191</Words>
  <Application>Microsoft Office PowerPoint</Application>
  <PresentationFormat>ワイド画面</PresentationFormat>
  <Paragraphs>46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PowerPoint プレゼンテーション</vt:lpstr>
      <vt:lpstr>　開発の背景</vt:lpstr>
      <vt:lpstr>　開発の背景</vt:lpstr>
      <vt:lpstr>　機能</vt:lpstr>
      <vt:lpstr>　UIの例</vt:lpstr>
      <vt:lpstr>　開発環境</vt:lpstr>
      <vt:lpstr>　開発スケジュール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Filingua</dc:title>
  <dc:creator>seiki kaneyama</dc:creator>
  <cp:lastModifiedBy>seiki kaneyama</cp:lastModifiedBy>
  <cp:revision>23</cp:revision>
  <dcterms:created xsi:type="dcterms:W3CDTF">2020-06-30T12:21:13Z</dcterms:created>
  <dcterms:modified xsi:type="dcterms:W3CDTF">2020-06-30T14:58:38Z</dcterms:modified>
</cp:coreProperties>
</file>