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8" r:id="rId3"/>
    <p:sldId id="260" r:id="rId4"/>
    <p:sldId id="266" r:id="rId5"/>
    <p:sldId id="262" r:id="rId6"/>
    <p:sldId id="271" r:id="rId7"/>
    <p:sldId id="273" r:id="rId8"/>
    <p:sldId id="270" r:id="rId9"/>
    <p:sldId id="280" r:id="rId10"/>
    <p:sldId id="281" r:id="rId11"/>
    <p:sldId id="278" r:id="rId12"/>
    <p:sldId id="279" r:id="rId13"/>
    <p:sldId id="258" r:id="rId14"/>
    <p:sldId id="26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6E6E6"/>
    <a:srgbClr val="1CADE4"/>
    <a:srgbClr val="B8E3FB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53" autoAdjust="0"/>
  </p:normalViewPr>
  <p:slideViewPr>
    <p:cSldViewPr snapToGrid="0">
      <p:cViewPr varScale="1">
        <p:scale>
          <a:sx n="102" d="100"/>
          <a:sy n="10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김범석" userId="b06cf8cd7d959964" providerId="LiveId" clId="{30581CE2-847C-4339-9961-2338E629B7EE}"/>
    <pc:docChg chg="modSld">
      <pc:chgData name=". 김범석" userId="b06cf8cd7d959964" providerId="LiveId" clId="{30581CE2-847C-4339-9961-2338E629B7EE}" dt="2021-02-08T10:16:16.048" v="5" actId="1076"/>
      <pc:docMkLst>
        <pc:docMk/>
      </pc:docMkLst>
      <pc:sldChg chg="modSp mod">
        <pc:chgData name=". 김범석" userId="b06cf8cd7d959964" providerId="LiveId" clId="{30581CE2-847C-4339-9961-2338E629B7EE}" dt="2021-02-08T10:16:04.567" v="4" actId="1076"/>
        <pc:sldMkLst>
          <pc:docMk/>
          <pc:sldMk cId="2549238795" sldId="271"/>
        </pc:sldMkLst>
        <pc:spChg chg="mod">
          <ac:chgData name=". 김범석" userId="b06cf8cd7d959964" providerId="LiveId" clId="{30581CE2-847C-4339-9961-2338E629B7EE}" dt="2021-02-08T10:16:04.567" v="4" actId="1076"/>
          <ac:spMkLst>
            <pc:docMk/>
            <pc:sldMk cId="2549238795" sldId="271"/>
            <ac:spMk id="4" creationId="{AF347E2B-8C91-444C-852B-BE360A146B88}"/>
          </ac:spMkLst>
        </pc:spChg>
      </pc:sldChg>
      <pc:sldChg chg="modSp mod">
        <pc:chgData name=". 김범석" userId="b06cf8cd7d959964" providerId="LiveId" clId="{30581CE2-847C-4339-9961-2338E629B7EE}" dt="2021-02-08T10:16:16.048" v="5" actId="1076"/>
        <pc:sldMkLst>
          <pc:docMk/>
          <pc:sldMk cId="1679921261" sldId="273"/>
        </pc:sldMkLst>
        <pc:spChg chg="mod">
          <ac:chgData name=". 김범석" userId="b06cf8cd7d959964" providerId="LiveId" clId="{30581CE2-847C-4339-9961-2338E629B7EE}" dt="2021-02-08T10:16:16.048" v="5" actId="1076"/>
          <ac:spMkLst>
            <pc:docMk/>
            <pc:sldMk cId="1679921261" sldId="273"/>
            <ac:spMk id="8" creationId="{3186E829-9B27-46FF-B7DD-B72B0DED37FD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1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 algn="ctr"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</a:t>
          </a:r>
          <a:r>
            <a:rPr lang="ko-KR" altLang="en-US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이용</a:t>
          </a:r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Game Data</a:t>
          </a:r>
          <a:r>
            <a:rPr lang="ko-KR" altLang="en-US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수집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2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/>
      <dgm:spPr/>
      <dgm:t>
        <a:bodyPr rtlCol="0"/>
        <a:lstStyle/>
        <a:p>
          <a:pPr algn="ctr"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preprocessing, analysis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Step 3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 algn="ctr"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Result briefing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27D902D4-E03A-4F8C-B8C9-279D51A3ADE9}" type="pres">
      <dgm:prSet presAssocID="{6A70FD8F-0050-42E3-8B3A-6ED7CFB9852E}" presName="linearFlow" presStyleCnt="0">
        <dgm:presLayoutVars>
          <dgm:dir/>
          <dgm:animLvl val="lvl"/>
          <dgm:resizeHandles val="exact"/>
        </dgm:presLayoutVars>
      </dgm:prSet>
      <dgm:spPr/>
    </dgm:pt>
    <dgm:pt modelId="{1018B856-532D-4A3A-9673-ABD98018184E}" type="pres">
      <dgm:prSet presAssocID="{8DB5D7D5-6A1C-4ABC-8850-759A9D876047}" presName="composite" presStyleCnt="0"/>
      <dgm:spPr/>
    </dgm:pt>
    <dgm:pt modelId="{72C351CB-9BBD-49CF-BBCF-96A4DDC34303}" type="pres">
      <dgm:prSet presAssocID="{8DB5D7D5-6A1C-4ABC-8850-759A9D87604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077AB0-DCA1-4EF6-998B-4537C9CF1544}" type="pres">
      <dgm:prSet presAssocID="{8DB5D7D5-6A1C-4ABC-8850-759A9D876047}" presName="descendantText" presStyleLbl="alignAcc1" presStyleIdx="0" presStyleCnt="3">
        <dgm:presLayoutVars>
          <dgm:bulletEnabled val="1"/>
        </dgm:presLayoutVars>
      </dgm:prSet>
      <dgm:spPr/>
    </dgm:pt>
    <dgm:pt modelId="{D4BA94EA-B285-49BB-9A72-D21E083827CA}" type="pres">
      <dgm:prSet presAssocID="{BD6E0A2E-99C8-4F5A-971A-CD211D1099FF}" presName="sp" presStyleCnt="0"/>
      <dgm:spPr/>
    </dgm:pt>
    <dgm:pt modelId="{9A350599-6A7E-48BA-9A8A-8806B23B8464}" type="pres">
      <dgm:prSet presAssocID="{C5146535-FD3D-4589-98A3-623B8DA4B8DB}" presName="composite" presStyleCnt="0"/>
      <dgm:spPr/>
    </dgm:pt>
    <dgm:pt modelId="{1DAB611B-89D5-4FAE-89FB-4EE088724070}" type="pres">
      <dgm:prSet presAssocID="{C5146535-FD3D-4589-98A3-623B8DA4B8D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6C769A5-CBE8-4907-8EE2-EB22DC2A3BA0}" type="pres">
      <dgm:prSet presAssocID="{C5146535-FD3D-4589-98A3-623B8DA4B8DB}" presName="descendantText" presStyleLbl="alignAcc1" presStyleIdx="1" presStyleCnt="3">
        <dgm:presLayoutVars>
          <dgm:bulletEnabled val="1"/>
        </dgm:presLayoutVars>
      </dgm:prSet>
      <dgm:spPr/>
    </dgm:pt>
    <dgm:pt modelId="{4589EF4B-DEF0-4BB7-9718-AD1F7CC43EC3}" type="pres">
      <dgm:prSet presAssocID="{7A3CCAF8-AC3A-401E-AEDD-44BBC1AA9C31}" presName="sp" presStyleCnt="0"/>
      <dgm:spPr/>
    </dgm:pt>
    <dgm:pt modelId="{22C904A2-5189-49FE-B96A-5AC4021E65C5}" type="pres">
      <dgm:prSet presAssocID="{09C152DA-7620-4852-8162-A77EC3609F3F}" presName="composite" presStyleCnt="0"/>
      <dgm:spPr/>
    </dgm:pt>
    <dgm:pt modelId="{5B5D32F7-31AA-4EEF-9619-F1377B353756}" type="pres">
      <dgm:prSet presAssocID="{09C152DA-7620-4852-8162-A77EC3609F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2BA1C13-8597-48A7-8E98-FE7E3DCDC3F0}" type="pres">
      <dgm:prSet presAssocID="{09C152DA-7620-4852-8162-A77EC3609F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B907F09-C526-4C30-9C2F-FE2B32C5861F}" type="presOf" srcId="{09C152DA-7620-4852-8162-A77EC3609F3F}" destId="{5B5D32F7-31AA-4EEF-9619-F1377B353756}" srcOrd="0" destOrd="0" presId="urn:microsoft.com/office/officeart/2005/8/layout/chevron2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8891232-4913-4A72-BC02-1ED68F538728}" type="presOf" srcId="{8DB5D7D5-6A1C-4ABC-8850-759A9D876047}" destId="{72C351CB-9BBD-49CF-BBCF-96A4DDC34303}" srcOrd="0" destOrd="0" presId="urn:microsoft.com/office/officeart/2005/8/layout/chevron2"/>
    <dgm:cxn modelId="{53B4D05F-6B2B-44DC-B64B-BCE085211B4E}" type="presOf" srcId="{E80CA270-6C90-4E17-ACEA-46B56AD54DD1}" destId="{86C769A5-CBE8-4907-8EE2-EB22DC2A3BA0}" srcOrd="0" destOrd="0" presId="urn:microsoft.com/office/officeart/2005/8/layout/chevron2"/>
    <dgm:cxn modelId="{27E18074-FC75-4091-A126-4AF706563001}" type="presOf" srcId="{6A70FD8F-0050-42E3-8B3A-6ED7CFB9852E}" destId="{27D902D4-E03A-4F8C-B8C9-279D51A3ADE9}" srcOrd="0" destOrd="0" presId="urn:microsoft.com/office/officeart/2005/8/layout/chevron2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355A817F-4BD1-4D4C-8C80-0F4097B53821}" type="presOf" srcId="{96262926-A67D-4E4E-9515-5EBC67F0B634}" destId="{20077AB0-DCA1-4EF6-998B-4537C9CF1544}" srcOrd="0" destOrd="0" presId="urn:microsoft.com/office/officeart/2005/8/layout/chevron2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A314AEDD-CEA6-4ACD-8ABB-CE8C9F378356}" type="presOf" srcId="{6C8937BE-93F8-4DED-8538-1C601DAEBA66}" destId="{B2BA1C13-8597-48A7-8E98-FE7E3DCDC3F0}" srcOrd="0" destOrd="0" presId="urn:microsoft.com/office/officeart/2005/8/layout/chevron2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A120D3F2-C49A-4106-B345-6D3BA825AF31}" type="presOf" srcId="{C5146535-FD3D-4589-98A3-623B8DA4B8DB}" destId="{1DAB611B-89D5-4FAE-89FB-4EE088724070}" srcOrd="0" destOrd="0" presId="urn:microsoft.com/office/officeart/2005/8/layout/chevron2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3AEF0CCC-875C-4D77-9BE9-2482ECC8941A}" type="presParOf" srcId="{27D902D4-E03A-4F8C-B8C9-279D51A3ADE9}" destId="{1018B856-532D-4A3A-9673-ABD98018184E}" srcOrd="0" destOrd="0" presId="urn:microsoft.com/office/officeart/2005/8/layout/chevron2"/>
    <dgm:cxn modelId="{4E1DB83E-E57E-485D-9530-08D86D21C029}" type="presParOf" srcId="{1018B856-532D-4A3A-9673-ABD98018184E}" destId="{72C351CB-9BBD-49CF-BBCF-96A4DDC34303}" srcOrd="0" destOrd="0" presId="urn:microsoft.com/office/officeart/2005/8/layout/chevron2"/>
    <dgm:cxn modelId="{68544D89-03DF-42CA-A1B2-13F0B23C3BD6}" type="presParOf" srcId="{1018B856-532D-4A3A-9673-ABD98018184E}" destId="{20077AB0-DCA1-4EF6-998B-4537C9CF1544}" srcOrd="1" destOrd="0" presId="urn:microsoft.com/office/officeart/2005/8/layout/chevron2"/>
    <dgm:cxn modelId="{4ED6F877-BF1A-4A11-8F70-249275B4C99B}" type="presParOf" srcId="{27D902D4-E03A-4F8C-B8C9-279D51A3ADE9}" destId="{D4BA94EA-B285-49BB-9A72-D21E083827CA}" srcOrd="1" destOrd="0" presId="urn:microsoft.com/office/officeart/2005/8/layout/chevron2"/>
    <dgm:cxn modelId="{F300F1E7-2E3E-4382-BF3C-FAB25E6DF6F5}" type="presParOf" srcId="{27D902D4-E03A-4F8C-B8C9-279D51A3ADE9}" destId="{9A350599-6A7E-48BA-9A8A-8806B23B8464}" srcOrd="2" destOrd="0" presId="urn:microsoft.com/office/officeart/2005/8/layout/chevron2"/>
    <dgm:cxn modelId="{87C69BA0-A7BA-412B-B82D-5D87A0DF0B2C}" type="presParOf" srcId="{9A350599-6A7E-48BA-9A8A-8806B23B8464}" destId="{1DAB611B-89D5-4FAE-89FB-4EE088724070}" srcOrd="0" destOrd="0" presId="urn:microsoft.com/office/officeart/2005/8/layout/chevron2"/>
    <dgm:cxn modelId="{AE4673DB-79C3-4E99-9DA2-FDE45FD299D4}" type="presParOf" srcId="{9A350599-6A7E-48BA-9A8A-8806B23B8464}" destId="{86C769A5-CBE8-4907-8EE2-EB22DC2A3BA0}" srcOrd="1" destOrd="0" presId="urn:microsoft.com/office/officeart/2005/8/layout/chevron2"/>
    <dgm:cxn modelId="{DAC3E756-BC25-4464-80CF-D588D587D654}" type="presParOf" srcId="{27D902D4-E03A-4F8C-B8C9-279D51A3ADE9}" destId="{4589EF4B-DEF0-4BB7-9718-AD1F7CC43EC3}" srcOrd="3" destOrd="0" presId="urn:microsoft.com/office/officeart/2005/8/layout/chevron2"/>
    <dgm:cxn modelId="{6229B362-0985-48AF-BD9F-5D94F44731A7}" type="presParOf" srcId="{27D902D4-E03A-4F8C-B8C9-279D51A3ADE9}" destId="{22C904A2-5189-49FE-B96A-5AC4021E65C5}" srcOrd="4" destOrd="0" presId="urn:microsoft.com/office/officeart/2005/8/layout/chevron2"/>
    <dgm:cxn modelId="{4B78F97F-0257-4670-82A7-59C2FC021014}" type="presParOf" srcId="{22C904A2-5189-49FE-B96A-5AC4021E65C5}" destId="{5B5D32F7-31AA-4EEF-9619-F1377B353756}" srcOrd="0" destOrd="0" presId="urn:microsoft.com/office/officeart/2005/8/layout/chevron2"/>
    <dgm:cxn modelId="{5529F342-5FF8-4907-901B-607E8F25C510}" type="presParOf" srcId="{22C904A2-5189-49FE-B96A-5AC4021E65C5}" destId="{B2BA1C13-8597-48A7-8E98-FE7E3DCDC3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 : </a:t>
          </a:r>
        </a:p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league-exp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 custT="1"/>
      <dgm:spPr/>
      <dgm:t>
        <a:bodyPr rtlCol="0"/>
        <a:lstStyle/>
        <a:p>
          <a:pPr rtl="0"/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각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당 </a:t>
          </a:r>
          <a:r>
            <a:rPr lang="en-US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400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개 씩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en-US" altLang="ko-KR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summoners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en-US" altLang="ko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match lists</a:t>
          </a:r>
          <a:endParaRPr lang="ko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 custT="1"/>
      <dgm:spPr/>
      <dgm:t>
        <a:bodyPr rtlCol="0"/>
        <a:lstStyle/>
        <a:p>
          <a:pPr algn="just" rtl="0"/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matches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8C277E8D-D16E-4A5A-82CB-7A39164920E1}">
      <dgm:prSet/>
      <dgm:spPr/>
      <dgm:t>
        <a:bodyPr/>
        <a:lstStyle/>
        <a:p>
          <a:pPr latinLnBrk="1"/>
          <a:r>
            <a:rPr lang="en-US" altLang="en-US" dirty="0">
              <a:solidFill>
                <a:srgbClr val="40404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API: match</a:t>
          </a:r>
          <a:endParaRPr lang="ko-KR" altLang="en-US" dirty="0">
            <a:solidFill>
              <a:srgbClr val="404040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CEB8EAC-3C21-4F94-9F2E-58B5418F4A66}" type="par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EA8A965E-85C2-461B-B25E-0FC986A4BFE4}" type="sib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89153FD1-2394-43D7-9A8A-9D15FC5D2B93}">
      <dgm:prSet custT="1"/>
      <dgm:spPr/>
      <dgm:t>
        <a:bodyPr rtlCol="0"/>
        <a:lstStyle/>
        <a:p>
          <a:pPr rtl="0"/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80C66C1-1407-4C21-9B7A-B42AC14E7EED}" type="par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781C3A85-7EAA-499E-9C83-247B8F84FD27}" type="sib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818C48EF-849E-4727-A2EF-5EC98E816C5C}">
      <dgm:prSet custT="1"/>
      <dgm:spPr/>
      <dgm:t>
        <a:bodyPr/>
        <a:lstStyle/>
        <a:p>
          <a:pPr latinLnBrk="1"/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Matches </a:t>
          </a:r>
          <a:r>
            <a: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 통해 </a:t>
          </a:r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game Id </a:t>
          </a:r>
          <a:r>
            <a: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en-US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request</a:t>
          </a:r>
          <a:endParaRPr lang="ko-KR" altLang="en-US" sz="1200" dirty="0">
            <a:solidFill>
              <a:srgbClr val="40404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DB0864C-417F-47FC-87D0-36DCA7A399CD}" type="par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1BE6425-357C-4BFB-ABDE-D4C5B204E0E7}" type="sib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7A385776-F8B9-4E44-B2A1-10861FE0BBB4}" type="pres">
      <dgm:prSet presAssocID="{6A70FD8F-0050-42E3-8B3A-6ED7CFB9852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32CFF6-0814-4D84-A96A-DE545F99661E}" type="pres">
      <dgm:prSet presAssocID="{8DB5D7D5-6A1C-4ABC-8850-759A9D876047}" presName="Accent1" presStyleCnt="0"/>
      <dgm:spPr/>
    </dgm:pt>
    <dgm:pt modelId="{D5861A2F-D947-4EAA-8E6F-349D1E6AC8D0}" type="pres">
      <dgm:prSet presAssocID="{8DB5D7D5-6A1C-4ABC-8850-759A9D876047}" presName="Accent" presStyleLbl="node1" presStyleIdx="0" presStyleCnt="4"/>
      <dgm:spPr/>
    </dgm:pt>
    <dgm:pt modelId="{EF9F0C99-3CCF-45A7-9260-2E44CFF91925}" type="pres">
      <dgm:prSet presAssocID="{8DB5D7D5-6A1C-4ABC-8850-759A9D876047}" presName="Child1" presStyleLbl="revTx" presStyleIdx="0" presStyleCnt="8" custScaleX="243295" custLinFactNeighborX="70013" custLinFactNeighborY="-1874">
        <dgm:presLayoutVars>
          <dgm:chMax val="0"/>
          <dgm:chPref val="0"/>
          <dgm:bulletEnabled val="1"/>
        </dgm:presLayoutVars>
      </dgm:prSet>
      <dgm:spPr/>
    </dgm:pt>
    <dgm:pt modelId="{DFA10951-A010-4F3C-B73D-71ABC11DA9B5}" type="pres">
      <dgm:prSet presAssocID="{8DB5D7D5-6A1C-4ABC-8850-759A9D876047}" presName="Parent1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15DE601-0D28-4A65-8A41-67F89C81B9C3}" type="pres">
      <dgm:prSet presAssocID="{C5146535-FD3D-4589-98A3-623B8DA4B8DB}" presName="Accent2" presStyleCnt="0"/>
      <dgm:spPr/>
    </dgm:pt>
    <dgm:pt modelId="{DDD02B70-2D74-4992-AACF-458AF95C3B54}" type="pres">
      <dgm:prSet presAssocID="{C5146535-FD3D-4589-98A3-623B8DA4B8DB}" presName="Accent" presStyleLbl="node1" presStyleIdx="1" presStyleCnt="4"/>
      <dgm:spPr/>
    </dgm:pt>
    <dgm:pt modelId="{F78B3822-D4FE-40C4-B4AB-4AE4F4047667}" type="pres">
      <dgm:prSet presAssocID="{C5146535-FD3D-4589-98A3-623B8DA4B8DB}" presName="Child2" presStyleLbl="revTx" presStyleIdx="2" presStyleCnt="8" custScaleX="295900" custLinFactX="6508" custLinFactNeighborX="100000">
        <dgm:presLayoutVars>
          <dgm:chMax val="0"/>
          <dgm:chPref val="0"/>
          <dgm:bulletEnabled val="1"/>
        </dgm:presLayoutVars>
      </dgm:prSet>
      <dgm:spPr/>
    </dgm:pt>
    <dgm:pt modelId="{979E5229-4C9B-43D2-AC4B-D6F2585970F5}" type="pres">
      <dgm:prSet presAssocID="{C5146535-FD3D-4589-98A3-623B8DA4B8DB}" presName="Parent2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545DDA56-B305-4A05-9297-0A9CB26C04F8}" type="pres">
      <dgm:prSet presAssocID="{09C152DA-7620-4852-8162-A77EC3609F3F}" presName="Accent3" presStyleCnt="0"/>
      <dgm:spPr/>
    </dgm:pt>
    <dgm:pt modelId="{495A7468-E043-4955-8145-D2D0B156BABD}" type="pres">
      <dgm:prSet presAssocID="{09C152DA-7620-4852-8162-A77EC3609F3F}" presName="Accent" presStyleLbl="node1" presStyleIdx="2" presStyleCnt="4"/>
      <dgm:spPr/>
    </dgm:pt>
    <dgm:pt modelId="{AB50C74D-C855-4EBB-A545-D47917F4D8A2}" type="pres">
      <dgm:prSet presAssocID="{09C152DA-7620-4852-8162-A77EC3609F3F}" presName="Child3" presStyleLbl="revTx" presStyleIdx="4" presStyleCnt="8" custScaleX="205156" custLinFactNeighborX="44004" custLinFactNeighborY="-2118">
        <dgm:presLayoutVars>
          <dgm:chMax val="0"/>
          <dgm:chPref val="0"/>
          <dgm:bulletEnabled val="1"/>
        </dgm:presLayoutVars>
      </dgm:prSet>
      <dgm:spPr/>
    </dgm:pt>
    <dgm:pt modelId="{E976FB69-C4B3-4368-9340-FE8CF5BEBB45}" type="pres">
      <dgm:prSet presAssocID="{09C152DA-7620-4852-8162-A77EC3609F3F}" presName="Parent3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E3E1823C-1256-4DEF-93B6-6BEEEB733157}" type="pres">
      <dgm:prSet presAssocID="{8C277E8D-D16E-4A5A-82CB-7A39164920E1}" presName="Accent4" presStyleCnt="0"/>
      <dgm:spPr/>
    </dgm:pt>
    <dgm:pt modelId="{9813D1EC-068E-493C-9159-A94A94361A6C}" type="pres">
      <dgm:prSet presAssocID="{8C277E8D-D16E-4A5A-82CB-7A39164920E1}" presName="Accent" presStyleLbl="node1" presStyleIdx="3" presStyleCnt="4"/>
      <dgm:spPr/>
    </dgm:pt>
    <dgm:pt modelId="{0F0F0BC8-095B-43E7-A9C2-1885FCEF7BE7}" type="pres">
      <dgm:prSet presAssocID="{8C277E8D-D16E-4A5A-82CB-7A39164920E1}" presName="Child4" presStyleLbl="revTx" presStyleIdx="6" presStyleCnt="8" custScaleX="200386" custLinFactNeighborX="45892" custLinFactNeighborY="10752">
        <dgm:presLayoutVars>
          <dgm:chMax val="0"/>
          <dgm:chPref val="0"/>
          <dgm:bulletEnabled val="1"/>
        </dgm:presLayoutVars>
      </dgm:prSet>
      <dgm:spPr/>
    </dgm:pt>
    <dgm:pt modelId="{B26922F3-F65C-4CA1-BC1C-0B747187C57F}" type="pres">
      <dgm:prSet presAssocID="{8C277E8D-D16E-4A5A-82CB-7A39164920E1}" presName="Parent4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7DB0D10B-9F73-4B2E-922D-FED604738A13}" type="presOf" srcId="{8DB5D7D5-6A1C-4ABC-8850-759A9D876047}" destId="{DFA10951-A010-4F3C-B73D-71ABC11DA9B5}" srcOrd="0" destOrd="0" presId="urn:microsoft.com/office/officeart/2009/layout/CircleArrowProcess"/>
    <dgm:cxn modelId="{CD2BA434-FC40-4C03-B5E5-8AB7D61F596C}" type="presOf" srcId="{96262926-A67D-4E4E-9515-5EBC67F0B634}" destId="{EF9F0C99-3CCF-45A7-9260-2E44CFF91925}" srcOrd="0" destOrd="0" presId="urn:microsoft.com/office/officeart/2009/layout/CircleArrowProcess"/>
    <dgm:cxn modelId="{5C5ED873-7D79-412C-AE0D-C56D9A32F404}" type="presOf" srcId="{8C277E8D-D16E-4A5A-82CB-7A39164920E1}" destId="{B26922F3-F65C-4CA1-BC1C-0B747187C57F}" srcOrd="0" destOrd="0" presId="urn:microsoft.com/office/officeart/2009/layout/CircleArrowProcess"/>
    <dgm:cxn modelId="{8AE4687C-74CC-425E-8624-2327E4954492}" srcId="{8C277E8D-D16E-4A5A-82CB-7A39164920E1}" destId="{818C48EF-849E-4727-A2EF-5EC98E816C5C}" srcOrd="0" destOrd="0" parTransId="{CDB0864C-417F-47FC-87D0-36DCA7A399CD}" sibTransId="{81BE6425-357C-4BFB-ABDE-D4C5B204E0E7}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8A797D94-5B30-42CA-AEEB-5CF343402BC0}" srcId="{C5146535-FD3D-4589-98A3-623B8DA4B8DB}" destId="{89153FD1-2394-43D7-9A8A-9D15FC5D2B93}" srcOrd="0" destOrd="0" parTransId="{680C66C1-1407-4C21-9B7A-B42AC14E7EED}" sibTransId="{781C3A85-7EAA-499E-9C83-247B8F84FD27}"/>
    <dgm:cxn modelId="{E330ECA7-89CA-48D0-A233-783196B26612}" srcId="{6A70FD8F-0050-42E3-8B3A-6ED7CFB9852E}" destId="{8C277E8D-D16E-4A5A-82CB-7A39164920E1}" srcOrd="3" destOrd="0" parTransId="{FCEB8EAC-3C21-4F94-9F2E-58B5418F4A66}" sibTransId="{EA8A965E-85C2-461B-B25E-0FC986A4BFE4}"/>
    <dgm:cxn modelId="{4AB7E6AB-FB79-475F-AA00-4023CAF66825}" type="presOf" srcId="{C5146535-FD3D-4589-98A3-623B8DA4B8DB}" destId="{979E5229-4C9B-43D2-AC4B-D6F2585970F5}" srcOrd="0" destOrd="0" presId="urn:microsoft.com/office/officeart/2009/layout/CircleArrowProcess"/>
    <dgm:cxn modelId="{7F4003CA-864C-4FC9-BCCE-9C6E1E7F89E2}" type="presOf" srcId="{6C8937BE-93F8-4DED-8538-1C601DAEBA66}" destId="{AB50C74D-C855-4EBB-A545-D47917F4D8A2}" srcOrd="0" destOrd="0" presId="urn:microsoft.com/office/officeart/2009/layout/CircleArrowProcess"/>
    <dgm:cxn modelId="{FB0C98D5-3F30-4EC1-A6D5-9E3E3A44D5BB}" type="presOf" srcId="{09C152DA-7620-4852-8162-A77EC3609F3F}" destId="{E976FB69-C4B3-4368-9340-FE8CF5BEBB45}" srcOrd="0" destOrd="0" presId="urn:microsoft.com/office/officeart/2009/layout/CircleArrowProcess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3C2ADEDF-9561-44AE-B93E-299C4B1BFC76}" type="presOf" srcId="{818C48EF-849E-4727-A2EF-5EC98E816C5C}" destId="{0F0F0BC8-095B-43E7-A9C2-1885FCEF7BE7}" srcOrd="0" destOrd="0" presId="urn:microsoft.com/office/officeart/2009/layout/CircleArrowProcess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8A6A96E5-2B8D-4438-8F2E-F69AAA2FD772}" type="presOf" srcId="{6A70FD8F-0050-42E3-8B3A-6ED7CFB9852E}" destId="{7A385776-F8B9-4E44-B2A1-10861FE0BBB4}" srcOrd="0" destOrd="0" presId="urn:microsoft.com/office/officeart/2009/layout/CircleArrowProcess"/>
    <dgm:cxn modelId="{8946B8FF-BABF-4E31-AD77-083B7E264429}" type="presOf" srcId="{89153FD1-2394-43D7-9A8A-9D15FC5D2B93}" destId="{F78B3822-D4FE-40C4-B4AB-4AE4F4047667}" srcOrd="0" destOrd="0" presId="urn:microsoft.com/office/officeart/2009/layout/CircleArrowProcess"/>
    <dgm:cxn modelId="{FBA0D0A3-560A-440E-9AED-0AE37F2F3E92}" type="presParOf" srcId="{7A385776-F8B9-4E44-B2A1-10861FE0BBB4}" destId="{3232CFF6-0814-4D84-A96A-DE545F99661E}" srcOrd="0" destOrd="0" presId="urn:microsoft.com/office/officeart/2009/layout/CircleArrowProcess"/>
    <dgm:cxn modelId="{13F51CA0-DAEF-4CB2-B4CD-0FCFE584400F}" type="presParOf" srcId="{3232CFF6-0814-4D84-A96A-DE545F99661E}" destId="{D5861A2F-D947-4EAA-8E6F-349D1E6AC8D0}" srcOrd="0" destOrd="0" presId="urn:microsoft.com/office/officeart/2009/layout/CircleArrowProcess"/>
    <dgm:cxn modelId="{98983288-E06E-44EC-829F-F97A45F0DA91}" type="presParOf" srcId="{7A385776-F8B9-4E44-B2A1-10861FE0BBB4}" destId="{EF9F0C99-3CCF-45A7-9260-2E44CFF91925}" srcOrd="1" destOrd="0" presId="urn:microsoft.com/office/officeart/2009/layout/CircleArrowProcess"/>
    <dgm:cxn modelId="{EECD051C-F4CE-4CF5-9AF5-1622404C0F9C}" type="presParOf" srcId="{7A385776-F8B9-4E44-B2A1-10861FE0BBB4}" destId="{DFA10951-A010-4F3C-B73D-71ABC11DA9B5}" srcOrd="2" destOrd="0" presId="urn:microsoft.com/office/officeart/2009/layout/CircleArrowProcess"/>
    <dgm:cxn modelId="{95C30A21-E60A-4FD1-AE66-295EB2DDB5A0}" type="presParOf" srcId="{7A385776-F8B9-4E44-B2A1-10861FE0BBB4}" destId="{B15DE601-0D28-4A65-8A41-67F89C81B9C3}" srcOrd="3" destOrd="0" presId="urn:microsoft.com/office/officeart/2009/layout/CircleArrowProcess"/>
    <dgm:cxn modelId="{FA49717F-296A-4C17-ADDB-75A743C88AE7}" type="presParOf" srcId="{B15DE601-0D28-4A65-8A41-67F89C81B9C3}" destId="{DDD02B70-2D74-4992-AACF-458AF95C3B54}" srcOrd="0" destOrd="0" presId="urn:microsoft.com/office/officeart/2009/layout/CircleArrowProcess"/>
    <dgm:cxn modelId="{51066724-AAC6-4613-97AF-82D867AB3ED6}" type="presParOf" srcId="{7A385776-F8B9-4E44-B2A1-10861FE0BBB4}" destId="{F78B3822-D4FE-40C4-B4AB-4AE4F4047667}" srcOrd="4" destOrd="0" presId="urn:microsoft.com/office/officeart/2009/layout/CircleArrowProcess"/>
    <dgm:cxn modelId="{739BDA47-9056-4F93-A543-A27FBCFD05E3}" type="presParOf" srcId="{7A385776-F8B9-4E44-B2A1-10861FE0BBB4}" destId="{979E5229-4C9B-43D2-AC4B-D6F2585970F5}" srcOrd="5" destOrd="0" presId="urn:microsoft.com/office/officeart/2009/layout/CircleArrowProcess"/>
    <dgm:cxn modelId="{ED8A925C-564D-4A81-94F9-86AEBF0E6BCE}" type="presParOf" srcId="{7A385776-F8B9-4E44-B2A1-10861FE0BBB4}" destId="{545DDA56-B305-4A05-9297-0A9CB26C04F8}" srcOrd="6" destOrd="0" presId="urn:microsoft.com/office/officeart/2009/layout/CircleArrowProcess"/>
    <dgm:cxn modelId="{D3B49B7A-9F37-4AE0-AB22-BD989B71A078}" type="presParOf" srcId="{545DDA56-B305-4A05-9297-0A9CB26C04F8}" destId="{495A7468-E043-4955-8145-D2D0B156BABD}" srcOrd="0" destOrd="0" presId="urn:microsoft.com/office/officeart/2009/layout/CircleArrowProcess"/>
    <dgm:cxn modelId="{F33E5A13-CC52-4434-B5DD-99BA0F8EFEA4}" type="presParOf" srcId="{7A385776-F8B9-4E44-B2A1-10861FE0BBB4}" destId="{AB50C74D-C855-4EBB-A545-D47917F4D8A2}" srcOrd="7" destOrd="0" presId="urn:microsoft.com/office/officeart/2009/layout/CircleArrowProcess"/>
    <dgm:cxn modelId="{3E444326-FCD1-4CCE-B923-19BAFD9119E0}" type="presParOf" srcId="{7A385776-F8B9-4E44-B2A1-10861FE0BBB4}" destId="{E976FB69-C4B3-4368-9340-FE8CF5BEBB45}" srcOrd="8" destOrd="0" presId="urn:microsoft.com/office/officeart/2009/layout/CircleArrowProcess"/>
    <dgm:cxn modelId="{B15C9099-DE7C-4981-B522-290A60C4184B}" type="presParOf" srcId="{7A385776-F8B9-4E44-B2A1-10861FE0BBB4}" destId="{E3E1823C-1256-4DEF-93B6-6BEEEB733157}" srcOrd="9" destOrd="0" presId="urn:microsoft.com/office/officeart/2009/layout/CircleArrowProcess"/>
    <dgm:cxn modelId="{F4081B8D-FDF5-4EF6-AEC8-D8402C528117}" type="presParOf" srcId="{E3E1823C-1256-4DEF-93B6-6BEEEB733157}" destId="{9813D1EC-068E-493C-9159-A94A94361A6C}" srcOrd="0" destOrd="0" presId="urn:microsoft.com/office/officeart/2009/layout/CircleArrowProcess"/>
    <dgm:cxn modelId="{B1FAB155-8813-4D90-9F9A-BAD4FA2D8E91}" type="presParOf" srcId="{7A385776-F8B9-4E44-B2A1-10861FE0BBB4}" destId="{0F0F0BC8-095B-43E7-A9C2-1885FCEF7BE7}" srcOrd="10" destOrd="0" presId="urn:microsoft.com/office/officeart/2009/layout/CircleArrowProcess"/>
    <dgm:cxn modelId="{89506721-E987-4DE6-8121-6BECD6B57A1C}" type="presParOf" srcId="{7A385776-F8B9-4E44-B2A1-10861FE0BBB4}" destId="{B26922F3-F65C-4CA1-BC1C-0B747187C57F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8DB5D7D5-6A1C-4ABC-8850-759A9D876047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Data - Preprocessing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 custT="1"/>
      <dgm:spPr/>
      <dgm:t>
        <a:bodyPr rtlCol="0" anchor="ctr"/>
        <a:lstStyle/>
        <a:p>
          <a:pPr>
            <a:lnSpc>
              <a:spcPct val="100000"/>
            </a:lnSpc>
          </a:pPr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 적절성이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떨어지는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정리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 bans, perk </a:t>
          </a:r>
          <a:r>
            <a:rPr lang="en-US" altLang="ko" sz="15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…</a:t>
          </a:r>
          <a:endParaRPr lang="ko" sz="15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Analysis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E80CA270-6C90-4E17-ACEA-46B56AD54DD1}">
      <dgm:prSet custT="1"/>
      <dgm:spPr/>
      <dgm:t>
        <a:bodyPr rtlCol="0" anchor="t"/>
        <a:lstStyle/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상관 계수 분석을 통해 각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간의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Object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중요도를 간접적으로 규명함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(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작지만 차이는 있다는 결론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)</a:t>
          </a: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한편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통계적 선형성 만으로는 정확한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분석이   힘들 것 이라는 결론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게임의 길이와 게임의 </a:t>
          </a:r>
          <a:endParaRPr lang="en-US" altLang="ko-KR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승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패는 선형 상관관계가 없음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EEC8067-96EF-4BE0-8BE3-BA59ED78A31F}" type="par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1AFE46E5-6B07-4894-8ECB-21BD7E7B8AF1}" type="sibTrans" cxnId="{2DC28DF8-5C1B-4F53-A4C1-D5B63FB54BAF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US" altLang="ko" dirty="0"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 custT="1"/>
      <dgm:spPr/>
      <dgm:t>
        <a:bodyPr rtlCol="0" anchor="ctr"/>
        <a:lstStyle/>
        <a:p>
          <a:pPr>
            <a:lnSpc>
              <a:spcPct val="100000"/>
            </a:lnSpc>
          </a:pP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선형적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/ 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비 선형적 관계를  </a:t>
          </a:r>
          <a:r>
            <a:rPr lang="en-US" altLang="ko-KR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r>
            <a:rPr lang="ko-KR" altLang="en-US" sz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을 통해 분석하면 더 나은 결과를 얻을 것이라고 판단</a:t>
          </a:r>
          <a:endParaRPr lang="ko" sz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952EB690-8E09-4D88-9D58-D7D912030FFB}" type="pres">
      <dgm:prSet presAssocID="{6A70FD8F-0050-42E3-8B3A-6ED7CFB9852E}" presName="root" presStyleCnt="0">
        <dgm:presLayoutVars>
          <dgm:dir/>
          <dgm:resizeHandles val="exact"/>
        </dgm:presLayoutVars>
      </dgm:prSet>
      <dgm:spPr/>
    </dgm:pt>
    <dgm:pt modelId="{E3C146A5-3263-4816-AD73-99A4D1D28D84}" type="pres">
      <dgm:prSet presAssocID="{8DB5D7D5-6A1C-4ABC-8850-759A9D876047}" presName="compNode" presStyleCnt="0"/>
      <dgm:spPr/>
    </dgm:pt>
    <dgm:pt modelId="{6020E27F-8252-40A1-B540-D20C7B572E04}" type="pres">
      <dgm:prSet presAssocID="{8DB5D7D5-6A1C-4ABC-8850-759A9D876047}" presName="iconRect" presStyleLbl="node1" presStyleIdx="0" presStyleCnt="3" custLinFactNeighborX="-2418" custLinFactNeighborY="-8443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과녁 단색으로 채워진"/>
        </a:ext>
      </dgm:extLst>
    </dgm:pt>
    <dgm:pt modelId="{A94D06B0-DF51-43CF-869E-771D26822FBE}" type="pres">
      <dgm:prSet presAssocID="{8DB5D7D5-6A1C-4ABC-8850-759A9D876047}" presName="iconSpace" presStyleCnt="0"/>
      <dgm:spPr/>
    </dgm:pt>
    <dgm:pt modelId="{EE27AC0A-BD37-4D2B-A79D-64DB38ABBCFA}" type="pres">
      <dgm:prSet presAssocID="{8DB5D7D5-6A1C-4ABC-8850-759A9D876047}" presName="parTx" presStyleLbl="revTx" presStyleIdx="0" presStyleCnt="6" custLinFactY="-91326" custLinFactNeighborX="3386" custLinFactNeighborY="-100000">
        <dgm:presLayoutVars>
          <dgm:chMax val="0"/>
          <dgm:chPref val="0"/>
        </dgm:presLayoutVars>
      </dgm:prSet>
      <dgm:spPr/>
    </dgm:pt>
    <dgm:pt modelId="{EFAC7DA2-993E-48CC-BB32-DBB373A1035A}" type="pres">
      <dgm:prSet presAssocID="{8DB5D7D5-6A1C-4ABC-8850-759A9D876047}" presName="txSpace" presStyleCnt="0"/>
      <dgm:spPr/>
    </dgm:pt>
    <dgm:pt modelId="{9860DC74-9B83-445C-ADC3-F41A17D3A43F}" type="pres">
      <dgm:prSet presAssocID="{8DB5D7D5-6A1C-4ABC-8850-759A9D876047}" presName="desTx" presStyleLbl="revTx" presStyleIdx="1" presStyleCnt="6" custScaleY="144304" custLinFactNeighborX="1827" custLinFactNeighborY="-14393">
        <dgm:presLayoutVars/>
      </dgm:prSet>
      <dgm:spPr/>
    </dgm:pt>
    <dgm:pt modelId="{C9302F20-EC58-46ED-A92F-0DB15BCD22EF}" type="pres">
      <dgm:prSet presAssocID="{BD6E0A2E-99C8-4F5A-971A-CD211D1099FF}" presName="sibTrans" presStyleCnt="0"/>
      <dgm:spPr/>
    </dgm:pt>
    <dgm:pt modelId="{16E975D8-BBAF-467A-9F5B-3382565224A5}" type="pres">
      <dgm:prSet presAssocID="{C5146535-FD3D-4589-98A3-623B8DA4B8DB}" presName="compNode" presStyleCnt="0"/>
      <dgm:spPr/>
    </dgm:pt>
    <dgm:pt modelId="{1BA1F19B-6EE5-4E2F-9992-093D31788620}" type="pres">
      <dgm:prSet presAssocID="{C5146535-FD3D-4589-98A3-623B8DA4B8DB}" presName="iconRect" presStyleLbl="node1" presStyleIdx="1" presStyleCnt="3" custLinFactNeighborX="4837" custLinFactNeighborY="-7837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불꽃"/>
        </a:ext>
      </dgm:extLst>
    </dgm:pt>
    <dgm:pt modelId="{A7AA5826-C458-4443-88FA-192F332F4950}" type="pres">
      <dgm:prSet presAssocID="{C5146535-FD3D-4589-98A3-623B8DA4B8DB}" presName="iconSpace" presStyleCnt="0"/>
      <dgm:spPr/>
    </dgm:pt>
    <dgm:pt modelId="{191D7428-84D7-4DB2-A3CC-4EAE70AB3B4E}" type="pres">
      <dgm:prSet presAssocID="{C5146535-FD3D-4589-98A3-623B8DA4B8DB}" presName="parTx" presStyleLbl="revTx" presStyleIdx="2" presStyleCnt="6" custLinFactY="-77188" custLinFactNeighborX="1693" custLinFactNeighborY="-100000">
        <dgm:presLayoutVars>
          <dgm:chMax val="0"/>
          <dgm:chPref val="0"/>
        </dgm:presLayoutVars>
      </dgm:prSet>
      <dgm:spPr/>
    </dgm:pt>
    <dgm:pt modelId="{1BBFD58B-D9DA-436D-BD73-F29AC4FCDFD7}" type="pres">
      <dgm:prSet presAssocID="{C5146535-FD3D-4589-98A3-623B8DA4B8DB}" presName="txSpace" presStyleCnt="0"/>
      <dgm:spPr/>
    </dgm:pt>
    <dgm:pt modelId="{D69C0C6A-30A3-4F1C-83E7-81A062220883}" type="pres">
      <dgm:prSet presAssocID="{C5146535-FD3D-4589-98A3-623B8DA4B8DB}" presName="desTx" presStyleLbl="revTx" presStyleIdx="3" presStyleCnt="6" custScaleY="119084" custLinFactNeighborX="2372" custLinFactNeighborY="-12066">
        <dgm:presLayoutVars/>
      </dgm:prSet>
      <dgm:spPr/>
    </dgm:pt>
    <dgm:pt modelId="{EB4EA402-9393-4D95-887B-F5EAA0457224}" type="pres">
      <dgm:prSet presAssocID="{7A3CCAF8-AC3A-401E-AEDD-44BBC1AA9C31}" presName="sibTrans" presStyleCnt="0"/>
      <dgm:spPr/>
    </dgm:pt>
    <dgm:pt modelId="{86EB0263-5D30-42ED-B244-FC18A50F6405}" type="pres">
      <dgm:prSet presAssocID="{09C152DA-7620-4852-8162-A77EC3609F3F}" presName="compNode" presStyleCnt="0"/>
      <dgm:spPr/>
    </dgm:pt>
    <dgm:pt modelId="{6349DC3B-54EB-43FF-9B6B-91E7FC9EA0F1}" type="pres">
      <dgm:prSet presAssocID="{09C152DA-7620-4852-8162-A77EC3609F3F}" presName="iconRect" presStyleLbl="node1" presStyleIdx="2" presStyleCnt="3" custLinFactY="-1982" custLinFactNeighborX="-3900" custLinFactNeighborY="-100000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메가폰"/>
        </a:ext>
      </dgm:extLst>
    </dgm:pt>
    <dgm:pt modelId="{733B63DC-0767-466C-95A1-C15044257B2F}" type="pres">
      <dgm:prSet presAssocID="{09C152DA-7620-4852-8162-A77EC3609F3F}" presName="iconSpace" presStyleCnt="0"/>
      <dgm:spPr/>
    </dgm:pt>
    <dgm:pt modelId="{22957FBD-2ED1-4CD8-A99A-3BBD641A9F6A}" type="pres">
      <dgm:prSet presAssocID="{09C152DA-7620-4852-8162-A77EC3609F3F}" presName="parTx" presStyleLbl="revTx" presStyleIdx="4" presStyleCnt="6" custLinFactY="-100000" custLinFactNeighborX="-1507" custLinFactNeighborY="-132037">
        <dgm:presLayoutVars>
          <dgm:chMax val="0"/>
          <dgm:chPref val="0"/>
        </dgm:presLayoutVars>
      </dgm:prSet>
      <dgm:spPr/>
    </dgm:pt>
    <dgm:pt modelId="{2C6C2448-4B06-44B6-9A77-60E29F3EB539}" type="pres">
      <dgm:prSet presAssocID="{09C152DA-7620-4852-8162-A77EC3609F3F}" presName="txSpace" presStyleCnt="0"/>
      <dgm:spPr/>
    </dgm:pt>
    <dgm:pt modelId="{426A4B9F-C004-4458-9AB2-904B982B2525}" type="pres">
      <dgm:prSet presAssocID="{09C152DA-7620-4852-8162-A77EC3609F3F}" presName="desTx" presStyleLbl="revTx" presStyleIdx="5" presStyleCnt="6" custLinFactNeighborX="-97" custLinFactNeighborY="-88284">
        <dgm:presLayoutVars/>
      </dgm:prSet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182F027-0A84-4467-9EA7-FAF902A0BFC4}" type="presOf" srcId="{6C8937BE-93F8-4DED-8538-1C601DAEBA66}" destId="{426A4B9F-C004-4458-9AB2-904B982B2525}" srcOrd="0" destOrd="0" presId="urn:microsoft.com/office/officeart/2018/5/layout/CenteredIconLabelDescriptionList"/>
    <dgm:cxn modelId="{5F700449-DFCF-48E5-9CC3-F6A1CBCD6162}" type="presOf" srcId="{6A70FD8F-0050-42E3-8B3A-6ED7CFB9852E}" destId="{952EB690-8E09-4D88-9D58-D7D912030FFB}" srcOrd="0" destOrd="0" presId="urn:microsoft.com/office/officeart/2018/5/layout/CenteredIconLabelDescriptionList"/>
    <dgm:cxn modelId="{55E9594D-902D-47A5-A092-51543B23FE75}" type="presOf" srcId="{96262926-A67D-4E4E-9515-5EBC67F0B634}" destId="{9860DC74-9B83-445C-ADC3-F41A17D3A43F}" srcOrd="0" destOrd="0" presId="urn:microsoft.com/office/officeart/2018/5/layout/CenteredIconLabelDescriptionList"/>
    <dgm:cxn modelId="{F70B126E-1A70-4556-BBF4-E66D949BACCD}" type="presOf" srcId="{09C152DA-7620-4852-8162-A77EC3609F3F}" destId="{22957FBD-2ED1-4CD8-A99A-3BBD641A9F6A}" srcOrd="0" destOrd="0" presId="urn:microsoft.com/office/officeart/2018/5/layout/CenteredIconLabelDescriptionList"/>
    <dgm:cxn modelId="{B05B797A-E49D-4BD8-AEAE-6A2D63B0FCCE}" type="presOf" srcId="{E80CA270-6C90-4E17-ACEA-46B56AD54DD1}" destId="{D69C0C6A-30A3-4F1C-83E7-81A062220883}" srcOrd="0" destOrd="0" presId="urn:microsoft.com/office/officeart/2018/5/layout/CenteredIconLabelDescriptionList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3933E081-D656-4872-A5C6-EACCDF38BA68}" type="presOf" srcId="{8DB5D7D5-6A1C-4ABC-8850-759A9D876047}" destId="{EE27AC0A-BD37-4D2B-A79D-64DB38ABBCFA}" srcOrd="0" destOrd="0" presId="urn:microsoft.com/office/officeart/2018/5/layout/CenteredIconLabelDescriptionList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69F048A8-AD1E-43E8-BF36-C26795F2F6FA}" type="presOf" srcId="{C5146535-FD3D-4589-98A3-623B8DA4B8DB}" destId="{191D7428-84D7-4DB2-A3CC-4EAE70AB3B4E}" srcOrd="0" destOrd="0" presId="urn:microsoft.com/office/officeart/2018/5/layout/CenteredIconLabelDescriptionList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55AE3A98-6B8B-428E-8164-D97231E42AB0}" type="presParOf" srcId="{952EB690-8E09-4D88-9D58-D7D912030FFB}" destId="{E3C146A5-3263-4816-AD73-99A4D1D28D84}" srcOrd="0" destOrd="0" presId="urn:microsoft.com/office/officeart/2018/5/layout/CenteredIconLabelDescriptionList"/>
    <dgm:cxn modelId="{CAFDABBB-7418-4959-9A9E-05DDB1682F49}" type="presParOf" srcId="{E3C146A5-3263-4816-AD73-99A4D1D28D84}" destId="{6020E27F-8252-40A1-B540-D20C7B572E04}" srcOrd="0" destOrd="0" presId="urn:microsoft.com/office/officeart/2018/5/layout/CenteredIconLabelDescriptionList"/>
    <dgm:cxn modelId="{11A461FA-1706-4DF3-9DDC-88829B250E7C}" type="presParOf" srcId="{E3C146A5-3263-4816-AD73-99A4D1D28D84}" destId="{A94D06B0-DF51-43CF-869E-771D26822FBE}" srcOrd="1" destOrd="0" presId="urn:microsoft.com/office/officeart/2018/5/layout/CenteredIconLabelDescriptionList"/>
    <dgm:cxn modelId="{35E8F1AD-BD84-44B4-8E7D-369884C861EC}" type="presParOf" srcId="{E3C146A5-3263-4816-AD73-99A4D1D28D84}" destId="{EE27AC0A-BD37-4D2B-A79D-64DB38ABBCFA}" srcOrd="2" destOrd="0" presId="urn:microsoft.com/office/officeart/2018/5/layout/CenteredIconLabelDescriptionList"/>
    <dgm:cxn modelId="{BEB81A83-3402-43C4-A44E-B39570D78A86}" type="presParOf" srcId="{E3C146A5-3263-4816-AD73-99A4D1D28D84}" destId="{EFAC7DA2-993E-48CC-BB32-DBB373A1035A}" srcOrd="3" destOrd="0" presId="urn:microsoft.com/office/officeart/2018/5/layout/CenteredIconLabelDescriptionList"/>
    <dgm:cxn modelId="{E17AA479-B4F9-4CE7-AED2-AD026DAD795A}" type="presParOf" srcId="{E3C146A5-3263-4816-AD73-99A4D1D28D84}" destId="{9860DC74-9B83-445C-ADC3-F41A17D3A43F}" srcOrd="4" destOrd="0" presId="urn:microsoft.com/office/officeart/2018/5/layout/CenteredIconLabelDescriptionList"/>
    <dgm:cxn modelId="{3CC97280-97E3-4F83-B3D1-1128E0C9838F}" type="presParOf" srcId="{952EB690-8E09-4D88-9D58-D7D912030FFB}" destId="{C9302F20-EC58-46ED-A92F-0DB15BCD22EF}" srcOrd="1" destOrd="0" presId="urn:microsoft.com/office/officeart/2018/5/layout/CenteredIconLabelDescriptionList"/>
    <dgm:cxn modelId="{523A70D7-15BD-4078-8DAD-283353382BAE}" type="presParOf" srcId="{952EB690-8E09-4D88-9D58-D7D912030FFB}" destId="{16E975D8-BBAF-467A-9F5B-3382565224A5}" srcOrd="2" destOrd="0" presId="urn:microsoft.com/office/officeart/2018/5/layout/CenteredIconLabelDescriptionList"/>
    <dgm:cxn modelId="{EEF440B7-7644-4E04-9190-3FD01E65067D}" type="presParOf" srcId="{16E975D8-BBAF-467A-9F5B-3382565224A5}" destId="{1BA1F19B-6EE5-4E2F-9992-093D31788620}" srcOrd="0" destOrd="0" presId="urn:microsoft.com/office/officeart/2018/5/layout/CenteredIconLabelDescriptionList"/>
    <dgm:cxn modelId="{912B36D7-F04B-47E9-9A8C-86C03FA6DA20}" type="presParOf" srcId="{16E975D8-BBAF-467A-9F5B-3382565224A5}" destId="{A7AA5826-C458-4443-88FA-192F332F4950}" srcOrd="1" destOrd="0" presId="urn:microsoft.com/office/officeart/2018/5/layout/CenteredIconLabelDescriptionList"/>
    <dgm:cxn modelId="{FEF33C9A-D7D1-479E-9AB6-43C84DDF8E10}" type="presParOf" srcId="{16E975D8-BBAF-467A-9F5B-3382565224A5}" destId="{191D7428-84D7-4DB2-A3CC-4EAE70AB3B4E}" srcOrd="2" destOrd="0" presId="urn:microsoft.com/office/officeart/2018/5/layout/CenteredIconLabelDescriptionList"/>
    <dgm:cxn modelId="{FAD9134D-E92D-4CDD-B221-3E31BEA474C0}" type="presParOf" srcId="{16E975D8-BBAF-467A-9F5B-3382565224A5}" destId="{1BBFD58B-D9DA-436D-BD73-F29AC4FCDFD7}" srcOrd="3" destOrd="0" presId="urn:microsoft.com/office/officeart/2018/5/layout/CenteredIconLabelDescriptionList"/>
    <dgm:cxn modelId="{C72AEECC-8EE7-438C-ABA4-DF6AF1740195}" type="presParOf" srcId="{16E975D8-BBAF-467A-9F5B-3382565224A5}" destId="{D69C0C6A-30A3-4F1C-83E7-81A062220883}" srcOrd="4" destOrd="0" presId="urn:microsoft.com/office/officeart/2018/5/layout/CenteredIconLabelDescriptionList"/>
    <dgm:cxn modelId="{673A29F5-5DEE-4C65-8A02-1EA214678DCE}" type="presParOf" srcId="{952EB690-8E09-4D88-9D58-D7D912030FFB}" destId="{EB4EA402-9393-4D95-887B-F5EAA0457224}" srcOrd="3" destOrd="0" presId="urn:microsoft.com/office/officeart/2018/5/layout/CenteredIconLabelDescriptionList"/>
    <dgm:cxn modelId="{FE8D793A-9252-4EAC-9A87-EA4A9CD0FBA8}" type="presParOf" srcId="{952EB690-8E09-4D88-9D58-D7D912030FFB}" destId="{86EB0263-5D30-42ED-B244-FC18A50F6405}" srcOrd="4" destOrd="0" presId="urn:microsoft.com/office/officeart/2018/5/layout/CenteredIconLabelDescriptionList"/>
    <dgm:cxn modelId="{385F9798-A026-47A1-8542-EE2A1998D0FF}" type="presParOf" srcId="{86EB0263-5D30-42ED-B244-FC18A50F6405}" destId="{6349DC3B-54EB-43FF-9B6B-91E7FC9EA0F1}" srcOrd="0" destOrd="0" presId="urn:microsoft.com/office/officeart/2018/5/layout/CenteredIconLabelDescriptionList"/>
    <dgm:cxn modelId="{AC11F840-7735-41A1-AD20-B1350601F9BF}" type="presParOf" srcId="{86EB0263-5D30-42ED-B244-FC18A50F6405}" destId="{733B63DC-0767-466C-95A1-C15044257B2F}" srcOrd="1" destOrd="0" presId="urn:microsoft.com/office/officeart/2018/5/layout/CenteredIconLabelDescriptionList"/>
    <dgm:cxn modelId="{FBE8A212-34C9-4E40-B612-0FFFDD723C30}" type="presParOf" srcId="{86EB0263-5D30-42ED-B244-FC18A50F6405}" destId="{22957FBD-2ED1-4CD8-A99A-3BBD641A9F6A}" srcOrd="2" destOrd="0" presId="urn:microsoft.com/office/officeart/2018/5/layout/CenteredIconLabelDescriptionList"/>
    <dgm:cxn modelId="{AF1ED2C2-876A-4C40-940F-2299284DEC42}" type="presParOf" srcId="{86EB0263-5D30-42ED-B244-FC18A50F6405}" destId="{2C6C2448-4B06-44B6-9A77-60E29F3EB539}" srcOrd="3" destOrd="0" presId="urn:microsoft.com/office/officeart/2018/5/layout/CenteredIconLabelDescriptionList"/>
    <dgm:cxn modelId="{B1625E73-6FA6-4B19-AE6B-9714E2E5D53F}" type="presParOf" srcId="{86EB0263-5D30-42ED-B244-FC18A50F6405}" destId="{426A4B9F-C004-4458-9AB2-904B982B252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9/3/layout/RandomtoResultProcess" loCatId="process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96262926-A67D-4E4E-9515-5EBC67F0B634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주어진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Game 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를 통해 승리 확률을 반환하는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model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설계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EC74E552-C501-4B0E-9400-E8B410F53D50}" type="par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1DA7ACEB-F642-43C1-BCB5-F580B9B985B9}" type="sibTrans" cxnId="{8C5B110A-FBC3-4CBF-BED2-413E87D4DAD5}">
      <dgm:prSet/>
      <dgm:spPr/>
      <dgm:t>
        <a:bodyPr rtlCol="0"/>
        <a:lstStyle/>
        <a:p>
          <a:pPr rtl="0"/>
          <a:endParaRPr lang="en-US"/>
        </a:p>
      </dgm:t>
    </dgm:pt>
    <dgm:pt modelId="{C5146535-FD3D-4589-98A3-623B8DA4B8DB}">
      <dgm:prSet/>
      <dgm:spPr/>
      <dgm:t>
        <a:bodyPr rtlCol="0"/>
        <a:lstStyle/>
        <a:p>
          <a:pPr rtl="0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확률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0848F78-EC70-4162-96CE-CC68006930F0}" type="par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7A3CCAF8-AC3A-401E-AEDD-44BBC1AA9C31}" type="sibTrans" cxnId="{8EBF857E-7408-4941-91E4-293B0F59EEF7}">
      <dgm:prSet/>
      <dgm:spPr/>
      <dgm:t>
        <a:bodyPr rtlCol="0"/>
        <a:lstStyle/>
        <a:p>
          <a:pPr rtl="0"/>
          <a:endParaRPr lang="en-US"/>
        </a:p>
      </dgm:t>
    </dgm:pt>
    <dgm:pt modelId="{09C152DA-7620-4852-8162-A77EC3609F3F}">
      <dgm:prSet/>
      <dgm:spPr/>
      <dgm:t>
        <a:bodyPr rtlCol="0"/>
        <a:lstStyle/>
        <a:p>
          <a:pPr rtl="0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특정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를 바꾼 뒤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승리 확률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F6D14C0-6C82-4CBD-8D6D-B0E117B6F2ED}" type="par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0AE8D36D-0F0F-4206-AE39-0A2D73987B68}" type="sibTrans" cxnId="{23ECAC8B-17A4-4883-AA0E-06D66B7E788A}">
      <dgm:prSet/>
      <dgm:spPr/>
      <dgm:t>
        <a:bodyPr rtlCol="0"/>
        <a:lstStyle/>
        <a:p>
          <a:pPr rtl="0"/>
          <a:endParaRPr lang="en-US"/>
        </a:p>
      </dgm:t>
    </dgm:pt>
    <dgm:pt modelId="{6C8937BE-93F8-4DED-8538-1C601DAEBA66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정규화 된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의 특정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Object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에 변화를 준 뒤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해당 변화가 승리확률에 주는 영향을 확인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77D169C6-D77F-456D-B18B-D7BE016AD87A}" type="par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A97BE953-FA9D-4BA6-A92C-494DB1F3BA59}" type="sibTrans" cxnId="{FAA8D3DD-12E8-457D-9144-B037C5678347}">
      <dgm:prSet/>
      <dgm:spPr/>
      <dgm:t>
        <a:bodyPr rtlCol="0"/>
        <a:lstStyle/>
        <a:p>
          <a:pPr rtl="0"/>
          <a:endParaRPr lang="en-US"/>
        </a:p>
      </dgm:t>
    </dgm:pt>
    <dgm:pt modelId="{8C277E8D-D16E-4A5A-82CB-7A39164920E1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두 확률의 차             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=              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해당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상대적 승률</a:t>
          </a:r>
        </a:p>
      </dgm:t>
    </dgm:pt>
    <dgm:pt modelId="{FCEB8EAC-3C21-4F94-9F2E-58B5418F4A66}" type="par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EA8A965E-85C2-461B-B25E-0FC986A4BFE4}" type="sibTrans" cxnId="{E330ECA7-89CA-48D0-A233-783196B26612}">
      <dgm:prSet/>
      <dgm:spPr/>
      <dgm:t>
        <a:bodyPr/>
        <a:lstStyle/>
        <a:p>
          <a:pPr latinLnBrk="1"/>
          <a:endParaRPr lang="ko-KR" altLang="en-US"/>
        </a:p>
      </dgm:t>
    </dgm:pt>
    <dgm:pt modelId="{89153FD1-2394-43D7-9A8A-9D15FC5D2B93}">
      <dgm:prSet/>
      <dgm:spPr/>
      <dgm:t>
        <a:bodyPr rtlCol="0"/>
        <a:lstStyle/>
        <a:p>
          <a:pPr rtl="0"/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일정 수준 이상의 성공률에서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모든 입력 데이터로 정규화 된 하나의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를 생성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(mean), 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해당 </a:t>
          </a:r>
          <a:r>
            <a: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rPr>
            <a:t>의      승리 확률을 저장</a:t>
          </a:r>
          <a:endParaRPr lang="ko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680C66C1-1407-4C21-9B7A-B42AC14E7EED}" type="par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781C3A85-7EAA-499E-9C83-247B8F84FD27}" type="sibTrans" cxnId="{8A797D94-5B30-42CA-AEEB-5CF343402BC0}">
      <dgm:prSet/>
      <dgm:spPr/>
      <dgm:t>
        <a:bodyPr/>
        <a:lstStyle/>
        <a:p>
          <a:pPr latinLnBrk="1"/>
          <a:endParaRPr lang="ko-KR" altLang="en-US"/>
        </a:p>
      </dgm:t>
    </dgm:pt>
    <dgm:pt modelId="{818C48EF-849E-4727-A2EF-5EC98E816C5C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해당 과정을 반복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각 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기여도를 확인</a:t>
          </a:r>
        </a:p>
      </dgm:t>
    </dgm:pt>
    <dgm:pt modelId="{CDB0864C-417F-47FC-87D0-36DCA7A399CD}" type="par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1BE6425-357C-4BFB-ABDE-D4C5B204E0E7}" type="sibTrans" cxnId="{8AE4687C-74CC-425E-8624-2327E4954492}">
      <dgm:prSet/>
      <dgm:spPr/>
      <dgm:t>
        <a:bodyPr/>
        <a:lstStyle/>
        <a:p>
          <a:pPr latinLnBrk="1"/>
          <a:endParaRPr lang="ko-KR" altLang="en-US"/>
        </a:p>
      </dgm:t>
    </dgm:pt>
    <dgm:pt modelId="{8DB5D7D5-6A1C-4ABC-8850-759A9D876047}">
      <dgm:prSet/>
      <dgm:spPr/>
      <dgm:t>
        <a:bodyPr rtlCol="0"/>
        <a:lstStyle/>
        <a:p>
          <a:pPr rtl="0"/>
          <a:r>
            <a:rPr lang="en-US" alt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Learning</a:t>
          </a:r>
          <a:endParaRPr lang="ko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D6E0A2E-99C8-4F5A-971A-CD211D1099FF}" type="sib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D8874F40-D7B0-41DE-BB6F-A6014FEAB2D7}" type="parTrans" cxnId="{C5202EE1-10E9-4076-9D55-9E0CF8B152AF}">
      <dgm:prSet/>
      <dgm:spPr/>
      <dgm:t>
        <a:bodyPr rtlCol="0"/>
        <a:lstStyle/>
        <a:p>
          <a:pPr rtl="0"/>
          <a:endParaRPr lang="en-US"/>
        </a:p>
      </dgm:t>
    </dgm:pt>
    <dgm:pt modelId="{900EDCF4-6057-408B-A4B8-55632DC6BD71}" type="pres">
      <dgm:prSet presAssocID="{6A70FD8F-0050-42E3-8B3A-6ED7CFB9852E}" presName="Name0" presStyleCnt="0">
        <dgm:presLayoutVars>
          <dgm:dir/>
          <dgm:animOne val="branch"/>
          <dgm:animLvl val="lvl"/>
        </dgm:presLayoutVars>
      </dgm:prSet>
      <dgm:spPr/>
    </dgm:pt>
    <dgm:pt modelId="{7C6AE432-2204-47A6-B181-EDD65D1A5417}" type="pres">
      <dgm:prSet presAssocID="{8DB5D7D5-6A1C-4ABC-8850-759A9D876047}" presName="chaos" presStyleCnt="0"/>
      <dgm:spPr/>
    </dgm:pt>
    <dgm:pt modelId="{76520F9F-C7BE-4AFD-B8CA-12128C544369}" type="pres">
      <dgm:prSet presAssocID="{8DB5D7D5-6A1C-4ABC-8850-759A9D876047}" presName="parTx1" presStyleLbl="revTx" presStyleIdx="0" presStyleCnt="7"/>
      <dgm:spPr/>
    </dgm:pt>
    <dgm:pt modelId="{EBC5BDA1-C621-43AA-9039-46B093257B78}" type="pres">
      <dgm:prSet presAssocID="{8DB5D7D5-6A1C-4ABC-8850-759A9D876047}" presName="desTx1" presStyleLbl="revTx" presStyleIdx="1" presStyleCnt="7" custScaleY="192714" custLinFactNeighborX="3303" custLinFactNeighborY="22778">
        <dgm:presLayoutVars>
          <dgm:bulletEnabled val="1"/>
        </dgm:presLayoutVars>
      </dgm:prSet>
      <dgm:spPr/>
    </dgm:pt>
    <dgm:pt modelId="{D8B3EA2B-4224-4E1D-B11B-4EAA6E864F6E}" type="pres">
      <dgm:prSet presAssocID="{8DB5D7D5-6A1C-4ABC-8850-759A9D876047}" presName="c1" presStyleLbl="node1" presStyleIdx="0" presStyleCnt="19"/>
      <dgm:spPr/>
    </dgm:pt>
    <dgm:pt modelId="{6C90A536-68B7-41D3-8118-DB3137F108D7}" type="pres">
      <dgm:prSet presAssocID="{8DB5D7D5-6A1C-4ABC-8850-759A9D876047}" presName="c2" presStyleLbl="node1" presStyleIdx="1" presStyleCnt="19"/>
      <dgm:spPr/>
    </dgm:pt>
    <dgm:pt modelId="{52955D7C-41D5-456B-BB2B-1A3B20ECAD11}" type="pres">
      <dgm:prSet presAssocID="{8DB5D7D5-6A1C-4ABC-8850-759A9D876047}" presName="c3" presStyleLbl="node1" presStyleIdx="2" presStyleCnt="19"/>
      <dgm:spPr/>
    </dgm:pt>
    <dgm:pt modelId="{B1785081-BC87-48BF-9640-17DE481149B8}" type="pres">
      <dgm:prSet presAssocID="{8DB5D7D5-6A1C-4ABC-8850-759A9D876047}" presName="c4" presStyleLbl="node1" presStyleIdx="3" presStyleCnt="19"/>
      <dgm:spPr/>
    </dgm:pt>
    <dgm:pt modelId="{E9E10856-177E-4FAB-82A2-74C5822D1542}" type="pres">
      <dgm:prSet presAssocID="{8DB5D7D5-6A1C-4ABC-8850-759A9D876047}" presName="c5" presStyleLbl="node1" presStyleIdx="4" presStyleCnt="19"/>
      <dgm:spPr/>
    </dgm:pt>
    <dgm:pt modelId="{DB1F0166-06AB-428B-8722-666795272A20}" type="pres">
      <dgm:prSet presAssocID="{8DB5D7D5-6A1C-4ABC-8850-759A9D876047}" presName="c6" presStyleLbl="node1" presStyleIdx="5" presStyleCnt="19"/>
      <dgm:spPr/>
    </dgm:pt>
    <dgm:pt modelId="{70228949-BA1D-4C8A-A5EB-00D7F34B8CB3}" type="pres">
      <dgm:prSet presAssocID="{8DB5D7D5-6A1C-4ABC-8850-759A9D876047}" presName="c7" presStyleLbl="node1" presStyleIdx="6" presStyleCnt="19"/>
      <dgm:spPr/>
    </dgm:pt>
    <dgm:pt modelId="{70C327D5-09AF-4EB3-8AD5-F153D954CEE2}" type="pres">
      <dgm:prSet presAssocID="{8DB5D7D5-6A1C-4ABC-8850-759A9D876047}" presName="c8" presStyleLbl="node1" presStyleIdx="7" presStyleCnt="19"/>
      <dgm:spPr/>
    </dgm:pt>
    <dgm:pt modelId="{407F9117-1047-4FD1-8FF8-276AC0426750}" type="pres">
      <dgm:prSet presAssocID="{8DB5D7D5-6A1C-4ABC-8850-759A9D876047}" presName="c9" presStyleLbl="node1" presStyleIdx="8" presStyleCnt="19"/>
      <dgm:spPr/>
    </dgm:pt>
    <dgm:pt modelId="{6A2BC39E-7B69-49B5-A47B-25094DCB4DEF}" type="pres">
      <dgm:prSet presAssocID="{8DB5D7D5-6A1C-4ABC-8850-759A9D876047}" presName="c10" presStyleLbl="node1" presStyleIdx="9" presStyleCnt="19"/>
      <dgm:spPr/>
    </dgm:pt>
    <dgm:pt modelId="{13FD8BCE-D1F1-43CE-98C1-F779EBBD1947}" type="pres">
      <dgm:prSet presAssocID="{8DB5D7D5-6A1C-4ABC-8850-759A9D876047}" presName="c11" presStyleLbl="node1" presStyleIdx="10" presStyleCnt="19"/>
      <dgm:spPr/>
    </dgm:pt>
    <dgm:pt modelId="{13254328-0823-4B1A-92BB-C2E1A0402571}" type="pres">
      <dgm:prSet presAssocID="{8DB5D7D5-6A1C-4ABC-8850-759A9D876047}" presName="c12" presStyleLbl="node1" presStyleIdx="11" presStyleCnt="19"/>
      <dgm:spPr/>
    </dgm:pt>
    <dgm:pt modelId="{BE481FFB-33D8-4171-9221-D16C82CB46E3}" type="pres">
      <dgm:prSet presAssocID="{8DB5D7D5-6A1C-4ABC-8850-759A9D876047}" presName="c13" presStyleLbl="node1" presStyleIdx="12" presStyleCnt="19"/>
      <dgm:spPr/>
    </dgm:pt>
    <dgm:pt modelId="{014026E1-2952-46B0-806C-34025DB7565D}" type="pres">
      <dgm:prSet presAssocID="{8DB5D7D5-6A1C-4ABC-8850-759A9D876047}" presName="c14" presStyleLbl="node1" presStyleIdx="13" presStyleCnt="19"/>
      <dgm:spPr/>
    </dgm:pt>
    <dgm:pt modelId="{CCFB6C8A-690D-46DD-820A-1FF3E89FBB74}" type="pres">
      <dgm:prSet presAssocID="{8DB5D7D5-6A1C-4ABC-8850-759A9D876047}" presName="c15" presStyleLbl="node1" presStyleIdx="14" presStyleCnt="19"/>
      <dgm:spPr/>
    </dgm:pt>
    <dgm:pt modelId="{EBB54131-5B72-4FD0-8DEA-2AF0BD397038}" type="pres">
      <dgm:prSet presAssocID="{8DB5D7D5-6A1C-4ABC-8850-759A9D876047}" presName="c16" presStyleLbl="node1" presStyleIdx="15" presStyleCnt="19"/>
      <dgm:spPr/>
    </dgm:pt>
    <dgm:pt modelId="{78DACEE6-072E-42D0-A78B-BA34A6511C08}" type="pres">
      <dgm:prSet presAssocID="{8DB5D7D5-6A1C-4ABC-8850-759A9D876047}" presName="c17" presStyleLbl="node1" presStyleIdx="16" presStyleCnt="19"/>
      <dgm:spPr/>
    </dgm:pt>
    <dgm:pt modelId="{2E1D71E8-3278-4F42-848A-784129911AB2}" type="pres">
      <dgm:prSet presAssocID="{8DB5D7D5-6A1C-4ABC-8850-759A9D876047}" presName="c18" presStyleLbl="node1" presStyleIdx="17" presStyleCnt="19"/>
      <dgm:spPr/>
    </dgm:pt>
    <dgm:pt modelId="{0A05C820-2A1B-46BE-BF2C-6C9A19C66100}" type="pres">
      <dgm:prSet presAssocID="{BD6E0A2E-99C8-4F5A-971A-CD211D1099FF}" presName="chevronComposite1" presStyleCnt="0"/>
      <dgm:spPr/>
    </dgm:pt>
    <dgm:pt modelId="{FD1AA0C9-2978-462A-AFAF-57CC18BA41E4}" type="pres">
      <dgm:prSet presAssocID="{BD6E0A2E-99C8-4F5A-971A-CD211D1099FF}" presName="chevron1" presStyleLbl="sibTrans2D1" presStyleIdx="0" presStyleCnt="3"/>
      <dgm:spPr/>
    </dgm:pt>
    <dgm:pt modelId="{4585D13F-5E78-4E57-88F3-FC1A2359EA43}" type="pres">
      <dgm:prSet presAssocID="{BD6E0A2E-99C8-4F5A-971A-CD211D1099FF}" presName="spChevron1" presStyleCnt="0"/>
      <dgm:spPr/>
    </dgm:pt>
    <dgm:pt modelId="{1F39552E-1505-4977-A2E0-9FDD671E04A0}" type="pres">
      <dgm:prSet presAssocID="{C5146535-FD3D-4589-98A3-623B8DA4B8DB}" presName="middle" presStyleCnt="0"/>
      <dgm:spPr/>
    </dgm:pt>
    <dgm:pt modelId="{0B5835CA-8E92-4E2B-A2B6-51EB1E1EFAB9}" type="pres">
      <dgm:prSet presAssocID="{C5146535-FD3D-4589-98A3-623B8DA4B8DB}" presName="parTxMid" presStyleLbl="revTx" presStyleIdx="2" presStyleCnt="7"/>
      <dgm:spPr/>
    </dgm:pt>
    <dgm:pt modelId="{F3BB9FCF-82A4-4EC1-9365-08B24D55517F}" type="pres">
      <dgm:prSet presAssocID="{C5146535-FD3D-4589-98A3-623B8DA4B8DB}" presName="desTxMid" presStyleLbl="revTx" presStyleIdx="3" presStyleCnt="7" custScaleX="111288" custScaleY="250960" custLinFactNeighborX="-2935" custLinFactNeighborY="61699">
        <dgm:presLayoutVars>
          <dgm:bulletEnabled val="1"/>
        </dgm:presLayoutVars>
      </dgm:prSet>
      <dgm:spPr/>
    </dgm:pt>
    <dgm:pt modelId="{85D64F4E-8F1A-4693-A2FF-0F94904C8FCD}" type="pres">
      <dgm:prSet presAssocID="{C5146535-FD3D-4589-98A3-623B8DA4B8DB}" presName="spMid" presStyleCnt="0"/>
      <dgm:spPr/>
    </dgm:pt>
    <dgm:pt modelId="{F2510DA3-0ECB-42F7-8DD3-4543BDE08ED7}" type="pres">
      <dgm:prSet presAssocID="{7A3CCAF8-AC3A-401E-AEDD-44BBC1AA9C31}" presName="chevronComposite1" presStyleCnt="0"/>
      <dgm:spPr/>
    </dgm:pt>
    <dgm:pt modelId="{14BFF4A5-9853-43D8-AD24-0D9289187EC5}" type="pres">
      <dgm:prSet presAssocID="{7A3CCAF8-AC3A-401E-AEDD-44BBC1AA9C31}" presName="chevron1" presStyleLbl="sibTrans2D1" presStyleIdx="1" presStyleCnt="3"/>
      <dgm:spPr/>
    </dgm:pt>
    <dgm:pt modelId="{DBD7F7C9-EC93-479F-8E2C-B9B09B989CEC}" type="pres">
      <dgm:prSet presAssocID="{7A3CCAF8-AC3A-401E-AEDD-44BBC1AA9C31}" presName="spChevron1" presStyleCnt="0"/>
      <dgm:spPr/>
    </dgm:pt>
    <dgm:pt modelId="{58C8CA16-32A7-41A3-AF27-3C4F9FE05815}" type="pres">
      <dgm:prSet presAssocID="{09C152DA-7620-4852-8162-A77EC3609F3F}" presName="middle" presStyleCnt="0"/>
      <dgm:spPr/>
    </dgm:pt>
    <dgm:pt modelId="{A325AAF9-0595-48E0-8101-E34999EC52F0}" type="pres">
      <dgm:prSet presAssocID="{09C152DA-7620-4852-8162-A77EC3609F3F}" presName="parTxMid" presStyleLbl="revTx" presStyleIdx="4" presStyleCnt="7"/>
      <dgm:spPr/>
    </dgm:pt>
    <dgm:pt modelId="{CA8A6778-FABD-4D38-A0E2-E18CD6B03880}" type="pres">
      <dgm:prSet presAssocID="{09C152DA-7620-4852-8162-A77EC3609F3F}" presName="desTxMid" presStyleLbl="revTx" presStyleIdx="5" presStyleCnt="7" custScaleY="272950" custLinFactNeighborX="367" custLinFactNeighborY="41271">
        <dgm:presLayoutVars>
          <dgm:bulletEnabled val="1"/>
        </dgm:presLayoutVars>
      </dgm:prSet>
      <dgm:spPr/>
    </dgm:pt>
    <dgm:pt modelId="{0B17B004-B9E5-4A42-8B2A-47D17CC149C1}" type="pres">
      <dgm:prSet presAssocID="{09C152DA-7620-4852-8162-A77EC3609F3F}" presName="spMid" presStyleCnt="0"/>
      <dgm:spPr/>
    </dgm:pt>
    <dgm:pt modelId="{D21A066E-ACE3-4821-AE79-67AD1AA196B4}" type="pres">
      <dgm:prSet presAssocID="{0AE8D36D-0F0F-4206-AE39-0A2D73987B68}" presName="chevronComposite1" presStyleCnt="0"/>
      <dgm:spPr/>
    </dgm:pt>
    <dgm:pt modelId="{C4C5516A-C489-453A-A784-7398FD1FC904}" type="pres">
      <dgm:prSet presAssocID="{0AE8D36D-0F0F-4206-AE39-0A2D73987B68}" presName="chevron1" presStyleLbl="sibTrans2D1" presStyleIdx="2" presStyleCnt="3"/>
      <dgm:spPr/>
    </dgm:pt>
    <dgm:pt modelId="{281D28D3-F6A7-4E11-A4E3-7A32915F4585}" type="pres">
      <dgm:prSet presAssocID="{0AE8D36D-0F0F-4206-AE39-0A2D73987B68}" presName="spChevron1" presStyleCnt="0"/>
      <dgm:spPr/>
    </dgm:pt>
    <dgm:pt modelId="{C52BF822-D818-4836-B105-427B18D46025}" type="pres">
      <dgm:prSet presAssocID="{8C277E8D-D16E-4A5A-82CB-7A39164920E1}" presName="last" presStyleCnt="0"/>
      <dgm:spPr/>
    </dgm:pt>
    <dgm:pt modelId="{24D05C94-EEF8-4FA3-A2C5-3961A67D14D4}" type="pres">
      <dgm:prSet presAssocID="{8C277E8D-D16E-4A5A-82CB-7A39164920E1}" presName="circleTx" presStyleLbl="node1" presStyleIdx="18" presStyleCnt="19"/>
      <dgm:spPr/>
    </dgm:pt>
    <dgm:pt modelId="{9C0283A7-015E-48E1-A91A-1D4CEB312BAF}" type="pres">
      <dgm:prSet presAssocID="{8C277E8D-D16E-4A5A-82CB-7A39164920E1}" presName="desTxN" presStyleLbl="revTx" presStyleIdx="6" presStyleCnt="7" custLinFactNeighborY="7722">
        <dgm:presLayoutVars>
          <dgm:bulletEnabled val="1"/>
        </dgm:presLayoutVars>
      </dgm:prSet>
      <dgm:spPr/>
    </dgm:pt>
    <dgm:pt modelId="{A5D43061-9CBF-4C96-8C81-E9B60AF77FDB}" type="pres">
      <dgm:prSet presAssocID="{8C277E8D-D16E-4A5A-82CB-7A39164920E1}" presName="spN" presStyleCnt="0"/>
      <dgm:spPr/>
    </dgm:pt>
  </dgm:ptLst>
  <dgm:cxnLst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A3DD2022-22BE-4FF9-BAC5-8EA4BF5E6189}" type="presOf" srcId="{8DB5D7D5-6A1C-4ABC-8850-759A9D876047}" destId="{76520F9F-C7BE-4AFD-B8CA-12128C544369}" srcOrd="0" destOrd="0" presId="urn:microsoft.com/office/officeart/2009/3/layout/RandomtoResultProcess"/>
    <dgm:cxn modelId="{061EC227-B2A9-4708-98B0-3CBF0E09E33A}" type="presOf" srcId="{818C48EF-849E-4727-A2EF-5EC98E816C5C}" destId="{9C0283A7-015E-48E1-A91A-1D4CEB312BAF}" srcOrd="0" destOrd="0" presId="urn:microsoft.com/office/officeart/2009/3/layout/RandomtoResultProcess"/>
    <dgm:cxn modelId="{87FCAF2A-BD2B-43F3-AEF8-559587834053}" type="presOf" srcId="{09C152DA-7620-4852-8162-A77EC3609F3F}" destId="{A325AAF9-0595-48E0-8101-E34999EC52F0}" srcOrd="0" destOrd="0" presId="urn:microsoft.com/office/officeart/2009/3/layout/RandomtoResultProcess"/>
    <dgm:cxn modelId="{5AA3F92F-57C8-4FDF-9C43-BC4728EC29C0}" type="presOf" srcId="{8C277E8D-D16E-4A5A-82CB-7A39164920E1}" destId="{24D05C94-EEF8-4FA3-A2C5-3961A67D14D4}" srcOrd="0" destOrd="0" presId="urn:microsoft.com/office/officeart/2009/3/layout/RandomtoResultProcess"/>
    <dgm:cxn modelId="{F6227731-4467-47F0-AF5A-E53923C93FAB}" type="presOf" srcId="{96262926-A67D-4E4E-9515-5EBC67F0B634}" destId="{EBC5BDA1-C621-43AA-9039-46B093257B78}" srcOrd="0" destOrd="0" presId="urn:microsoft.com/office/officeart/2009/3/layout/RandomtoResultProcess"/>
    <dgm:cxn modelId="{4D68CC49-4327-4AC7-B7C1-42CBE111752D}" type="presOf" srcId="{C5146535-FD3D-4589-98A3-623B8DA4B8DB}" destId="{0B5835CA-8E92-4E2B-A2B6-51EB1E1EFAB9}" srcOrd="0" destOrd="0" presId="urn:microsoft.com/office/officeart/2009/3/layout/RandomtoResultProcess"/>
    <dgm:cxn modelId="{DC4AFD54-FCBC-44A7-A252-089F26CC18A8}" type="presOf" srcId="{6A70FD8F-0050-42E3-8B3A-6ED7CFB9852E}" destId="{900EDCF4-6057-408B-A4B8-55632DC6BD71}" srcOrd="0" destOrd="0" presId="urn:microsoft.com/office/officeart/2009/3/layout/RandomtoResultProcess"/>
    <dgm:cxn modelId="{8AE4687C-74CC-425E-8624-2327E4954492}" srcId="{8C277E8D-D16E-4A5A-82CB-7A39164920E1}" destId="{818C48EF-849E-4727-A2EF-5EC98E816C5C}" srcOrd="0" destOrd="0" parTransId="{CDB0864C-417F-47FC-87D0-36DCA7A399CD}" sibTransId="{81BE6425-357C-4BFB-ABDE-D4C5B204E0E7}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37BE228D-25FF-4EE2-B019-6652C1644DCC}" type="presOf" srcId="{89153FD1-2394-43D7-9A8A-9D15FC5D2B93}" destId="{F3BB9FCF-82A4-4EC1-9365-08B24D55517F}" srcOrd="0" destOrd="0" presId="urn:microsoft.com/office/officeart/2009/3/layout/RandomtoResultProcess"/>
    <dgm:cxn modelId="{8A797D94-5B30-42CA-AEEB-5CF343402BC0}" srcId="{C5146535-FD3D-4589-98A3-623B8DA4B8DB}" destId="{89153FD1-2394-43D7-9A8A-9D15FC5D2B93}" srcOrd="0" destOrd="0" parTransId="{680C66C1-1407-4C21-9B7A-B42AC14E7EED}" sibTransId="{781C3A85-7EAA-499E-9C83-247B8F84FD27}"/>
    <dgm:cxn modelId="{E330ECA7-89CA-48D0-A233-783196B26612}" srcId="{6A70FD8F-0050-42E3-8B3A-6ED7CFB9852E}" destId="{8C277E8D-D16E-4A5A-82CB-7A39164920E1}" srcOrd="3" destOrd="0" parTransId="{FCEB8EAC-3C21-4F94-9F2E-58B5418F4A66}" sibTransId="{EA8A965E-85C2-461B-B25E-0FC986A4BFE4}"/>
    <dgm:cxn modelId="{3E25AFBC-53C9-4165-B65A-C8F214FB9CB6}" type="presOf" srcId="{6C8937BE-93F8-4DED-8538-1C601DAEBA66}" destId="{CA8A6778-FABD-4D38-A0E2-E18CD6B03880}" srcOrd="0" destOrd="0" presId="urn:microsoft.com/office/officeart/2009/3/layout/RandomtoResultProcess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3687D612-30C6-4353-816F-D14F0EA03C2D}" type="presParOf" srcId="{900EDCF4-6057-408B-A4B8-55632DC6BD71}" destId="{7C6AE432-2204-47A6-B181-EDD65D1A5417}" srcOrd="0" destOrd="0" presId="urn:microsoft.com/office/officeart/2009/3/layout/RandomtoResultProcess"/>
    <dgm:cxn modelId="{5C041AAF-99BE-4875-A9EF-1C290844E7A9}" type="presParOf" srcId="{7C6AE432-2204-47A6-B181-EDD65D1A5417}" destId="{76520F9F-C7BE-4AFD-B8CA-12128C544369}" srcOrd="0" destOrd="0" presId="urn:microsoft.com/office/officeart/2009/3/layout/RandomtoResultProcess"/>
    <dgm:cxn modelId="{474A68B6-2E0B-4E1C-9008-09008EC48C55}" type="presParOf" srcId="{7C6AE432-2204-47A6-B181-EDD65D1A5417}" destId="{EBC5BDA1-C621-43AA-9039-46B093257B78}" srcOrd="1" destOrd="0" presId="urn:microsoft.com/office/officeart/2009/3/layout/RandomtoResultProcess"/>
    <dgm:cxn modelId="{D38D4B40-636E-4BF0-A4CA-B11869975F2E}" type="presParOf" srcId="{7C6AE432-2204-47A6-B181-EDD65D1A5417}" destId="{D8B3EA2B-4224-4E1D-B11B-4EAA6E864F6E}" srcOrd="2" destOrd="0" presId="urn:microsoft.com/office/officeart/2009/3/layout/RandomtoResultProcess"/>
    <dgm:cxn modelId="{6D639A7C-B1C7-4248-AB65-F8A0C1ADD968}" type="presParOf" srcId="{7C6AE432-2204-47A6-B181-EDD65D1A5417}" destId="{6C90A536-68B7-41D3-8118-DB3137F108D7}" srcOrd="3" destOrd="0" presId="urn:microsoft.com/office/officeart/2009/3/layout/RandomtoResultProcess"/>
    <dgm:cxn modelId="{116783AB-898E-4755-8A32-17CB8E3A7910}" type="presParOf" srcId="{7C6AE432-2204-47A6-B181-EDD65D1A5417}" destId="{52955D7C-41D5-456B-BB2B-1A3B20ECAD11}" srcOrd="4" destOrd="0" presId="urn:microsoft.com/office/officeart/2009/3/layout/RandomtoResultProcess"/>
    <dgm:cxn modelId="{ED233E45-213F-478D-A0C2-A69C3F211F76}" type="presParOf" srcId="{7C6AE432-2204-47A6-B181-EDD65D1A5417}" destId="{B1785081-BC87-48BF-9640-17DE481149B8}" srcOrd="5" destOrd="0" presId="urn:microsoft.com/office/officeart/2009/3/layout/RandomtoResultProcess"/>
    <dgm:cxn modelId="{A11CA7E0-6FF2-4090-B1E8-9705E5262B99}" type="presParOf" srcId="{7C6AE432-2204-47A6-B181-EDD65D1A5417}" destId="{E9E10856-177E-4FAB-82A2-74C5822D1542}" srcOrd="6" destOrd="0" presId="urn:microsoft.com/office/officeart/2009/3/layout/RandomtoResultProcess"/>
    <dgm:cxn modelId="{E6F37E4D-2F15-439D-9488-E582BA11713A}" type="presParOf" srcId="{7C6AE432-2204-47A6-B181-EDD65D1A5417}" destId="{DB1F0166-06AB-428B-8722-666795272A20}" srcOrd="7" destOrd="0" presId="urn:microsoft.com/office/officeart/2009/3/layout/RandomtoResultProcess"/>
    <dgm:cxn modelId="{80EDFE70-0CC6-478D-8E19-BF6F5A6AAC9B}" type="presParOf" srcId="{7C6AE432-2204-47A6-B181-EDD65D1A5417}" destId="{70228949-BA1D-4C8A-A5EB-00D7F34B8CB3}" srcOrd="8" destOrd="0" presId="urn:microsoft.com/office/officeart/2009/3/layout/RandomtoResultProcess"/>
    <dgm:cxn modelId="{5EFBBEA5-FE51-44E0-8237-8D03644F02B5}" type="presParOf" srcId="{7C6AE432-2204-47A6-B181-EDD65D1A5417}" destId="{70C327D5-09AF-4EB3-8AD5-F153D954CEE2}" srcOrd="9" destOrd="0" presId="urn:microsoft.com/office/officeart/2009/3/layout/RandomtoResultProcess"/>
    <dgm:cxn modelId="{C79430B3-89AC-4248-9782-ABE91F5C1AAA}" type="presParOf" srcId="{7C6AE432-2204-47A6-B181-EDD65D1A5417}" destId="{407F9117-1047-4FD1-8FF8-276AC0426750}" srcOrd="10" destOrd="0" presId="urn:microsoft.com/office/officeart/2009/3/layout/RandomtoResultProcess"/>
    <dgm:cxn modelId="{92D5612B-A23C-450B-9CED-CB9CF20634AE}" type="presParOf" srcId="{7C6AE432-2204-47A6-B181-EDD65D1A5417}" destId="{6A2BC39E-7B69-49B5-A47B-25094DCB4DEF}" srcOrd="11" destOrd="0" presId="urn:microsoft.com/office/officeart/2009/3/layout/RandomtoResultProcess"/>
    <dgm:cxn modelId="{3CE4EA6A-16EF-4EE5-95F9-7D90CE8E6FB7}" type="presParOf" srcId="{7C6AE432-2204-47A6-B181-EDD65D1A5417}" destId="{13FD8BCE-D1F1-43CE-98C1-F779EBBD1947}" srcOrd="12" destOrd="0" presId="urn:microsoft.com/office/officeart/2009/3/layout/RandomtoResultProcess"/>
    <dgm:cxn modelId="{3B15B2D3-9739-4680-A3EE-12569035F33C}" type="presParOf" srcId="{7C6AE432-2204-47A6-B181-EDD65D1A5417}" destId="{13254328-0823-4B1A-92BB-C2E1A0402571}" srcOrd="13" destOrd="0" presId="urn:microsoft.com/office/officeart/2009/3/layout/RandomtoResultProcess"/>
    <dgm:cxn modelId="{A5FA0890-F6F0-47C6-ACE6-63DDC9A4675F}" type="presParOf" srcId="{7C6AE432-2204-47A6-B181-EDD65D1A5417}" destId="{BE481FFB-33D8-4171-9221-D16C82CB46E3}" srcOrd="14" destOrd="0" presId="urn:microsoft.com/office/officeart/2009/3/layout/RandomtoResultProcess"/>
    <dgm:cxn modelId="{D4786B2B-CE9D-430A-8BE1-9F432464664D}" type="presParOf" srcId="{7C6AE432-2204-47A6-B181-EDD65D1A5417}" destId="{014026E1-2952-46B0-806C-34025DB7565D}" srcOrd="15" destOrd="0" presId="urn:microsoft.com/office/officeart/2009/3/layout/RandomtoResultProcess"/>
    <dgm:cxn modelId="{8AA172DF-2FA9-489A-813E-A934D6BBAC4A}" type="presParOf" srcId="{7C6AE432-2204-47A6-B181-EDD65D1A5417}" destId="{CCFB6C8A-690D-46DD-820A-1FF3E89FBB74}" srcOrd="16" destOrd="0" presId="urn:microsoft.com/office/officeart/2009/3/layout/RandomtoResultProcess"/>
    <dgm:cxn modelId="{DD0F3265-126E-41F5-8B5A-D6C767C36B92}" type="presParOf" srcId="{7C6AE432-2204-47A6-B181-EDD65D1A5417}" destId="{EBB54131-5B72-4FD0-8DEA-2AF0BD397038}" srcOrd="17" destOrd="0" presId="urn:microsoft.com/office/officeart/2009/3/layout/RandomtoResultProcess"/>
    <dgm:cxn modelId="{EB7DAEC7-0CE7-49FC-B68C-7F3397E7944F}" type="presParOf" srcId="{7C6AE432-2204-47A6-B181-EDD65D1A5417}" destId="{78DACEE6-072E-42D0-A78B-BA34A6511C08}" srcOrd="18" destOrd="0" presId="urn:microsoft.com/office/officeart/2009/3/layout/RandomtoResultProcess"/>
    <dgm:cxn modelId="{E2DCFB5E-4A10-4DB3-B9FE-A25516DF19F3}" type="presParOf" srcId="{7C6AE432-2204-47A6-B181-EDD65D1A5417}" destId="{2E1D71E8-3278-4F42-848A-784129911AB2}" srcOrd="19" destOrd="0" presId="urn:microsoft.com/office/officeart/2009/3/layout/RandomtoResultProcess"/>
    <dgm:cxn modelId="{D028DB31-F5B4-46DB-85D0-4937E385A44A}" type="presParOf" srcId="{900EDCF4-6057-408B-A4B8-55632DC6BD71}" destId="{0A05C820-2A1B-46BE-BF2C-6C9A19C66100}" srcOrd="1" destOrd="0" presId="urn:microsoft.com/office/officeart/2009/3/layout/RandomtoResultProcess"/>
    <dgm:cxn modelId="{4E83863C-7FC9-4615-9E67-3C3421032E84}" type="presParOf" srcId="{0A05C820-2A1B-46BE-BF2C-6C9A19C66100}" destId="{FD1AA0C9-2978-462A-AFAF-57CC18BA41E4}" srcOrd="0" destOrd="0" presId="urn:microsoft.com/office/officeart/2009/3/layout/RandomtoResultProcess"/>
    <dgm:cxn modelId="{244CC19C-3A79-4AA2-B373-23589398A496}" type="presParOf" srcId="{0A05C820-2A1B-46BE-BF2C-6C9A19C66100}" destId="{4585D13F-5E78-4E57-88F3-FC1A2359EA43}" srcOrd="1" destOrd="0" presId="urn:microsoft.com/office/officeart/2009/3/layout/RandomtoResultProcess"/>
    <dgm:cxn modelId="{130364F3-01BF-4A44-A9C2-E2047EF455BE}" type="presParOf" srcId="{900EDCF4-6057-408B-A4B8-55632DC6BD71}" destId="{1F39552E-1505-4977-A2E0-9FDD671E04A0}" srcOrd="2" destOrd="0" presId="urn:microsoft.com/office/officeart/2009/3/layout/RandomtoResultProcess"/>
    <dgm:cxn modelId="{0146CC4D-5B30-4CEF-991A-CBFBC435CB35}" type="presParOf" srcId="{1F39552E-1505-4977-A2E0-9FDD671E04A0}" destId="{0B5835CA-8E92-4E2B-A2B6-51EB1E1EFAB9}" srcOrd="0" destOrd="0" presId="urn:microsoft.com/office/officeart/2009/3/layout/RandomtoResultProcess"/>
    <dgm:cxn modelId="{F066AA00-BF73-4758-9308-D5403047FDE7}" type="presParOf" srcId="{1F39552E-1505-4977-A2E0-9FDD671E04A0}" destId="{F3BB9FCF-82A4-4EC1-9365-08B24D55517F}" srcOrd="1" destOrd="0" presId="urn:microsoft.com/office/officeart/2009/3/layout/RandomtoResultProcess"/>
    <dgm:cxn modelId="{0FA17067-E983-4867-AA88-A6AA4F5D99D7}" type="presParOf" srcId="{1F39552E-1505-4977-A2E0-9FDD671E04A0}" destId="{85D64F4E-8F1A-4693-A2FF-0F94904C8FCD}" srcOrd="2" destOrd="0" presId="urn:microsoft.com/office/officeart/2009/3/layout/RandomtoResultProcess"/>
    <dgm:cxn modelId="{697CE307-B295-4FE1-BBB5-9D3250750BEF}" type="presParOf" srcId="{900EDCF4-6057-408B-A4B8-55632DC6BD71}" destId="{F2510DA3-0ECB-42F7-8DD3-4543BDE08ED7}" srcOrd="3" destOrd="0" presId="urn:microsoft.com/office/officeart/2009/3/layout/RandomtoResultProcess"/>
    <dgm:cxn modelId="{D278DB6F-596F-4849-889B-426B04B86E91}" type="presParOf" srcId="{F2510DA3-0ECB-42F7-8DD3-4543BDE08ED7}" destId="{14BFF4A5-9853-43D8-AD24-0D9289187EC5}" srcOrd="0" destOrd="0" presId="urn:microsoft.com/office/officeart/2009/3/layout/RandomtoResultProcess"/>
    <dgm:cxn modelId="{74F4EBF8-923F-4BBC-B055-60F4BEAD63EB}" type="presParOf" srcId="{F2510DA3-0ECB-42F7-8DD3-4543BDE08ED7}" destId="{DBD7F7C9-EC93-479F-8E2C-B9B09B989CEC}" srcOrd="1" destOrd="0" presId="urn:microsoft.com/office/officeart/2009/3/layout/RandomtoResultProcess"/>
    <dgm:cxn modelId="{D5048708-4FA7-4604-AEA9-E93D6263BA76}" type="presParOf" srcId="{900EDCF4-6057-408B-A4B8-55632DC6BD71}" destId="{58C8CA16-32A7-41A3-AF27-3C4F9FE05815}" srcOrd="4" destOrd="0" presId="urn:microsoft.com/office/officeart/2009/3/layout/RandomtoResultProcess"/>
    <dgm:cxn modelId="{40A9D2D2-DFD3-41FB-86E7-651235E79FAF}" type="presParOf" srcId="{58C8CA16-32A7-41A3-AF27-3C4F9FE05815}" destId="{A325AAF9-0595-48E0-8101-E34999EC52F0}" srcOrd="0" destOrd="0" presId="urn:microsoft.com/office/officeart/2009/3/layout/RandomtoResultProcess"/>
    <dgm:cxn modelId="{B6018E39-5BA3-45FB-880B-9D8E5397F9F4}" type="presParOf" srcId="{58C8CA16-32A7-41A3-AF27-3C4F9FE05815}" destId="{CA8A6778-FABD-4D38-A0E2-E18CD6B03880}" srcOrd="1" destOrd="0" presId="urn:microsoft.com/office/officeart/2009/3/layout/RandomtoResultProcess"/>
    <dgm:cxn modelId="{83A4CB68-E49E-4347-BC3C-75D3B38A1DE8}" type="presParOf" srcId="{58C8CA16-32A7-41A3-AF27-3C4F9FE05815}" destId="{0B17B004-B9E5-4A42-8B2A-47D17CC149C1}" srcOrd="2" destOrd="0" presId="urn:microsoft.com/office/officeart/2009/3/layout/RandomtoResultProcess"/>
    <dgm:cxn modelId="{B07CD5BD-CBA9-41DB-BBB0-2EB22C21FE0B}" type="presParOf" srcId="{900EDCF4-6057-408B-A4B8-55632DC6BD71}" destId="{D21A066E-ACE3-4821-AE79-67AD1AA196B4}" srcOrd="5" destOrd="0" presId="urn:microsoft.com/office/officeart/2009/3/layout/RandomtoResultProcess"/>
    <dgm:cxn modelId="{55130463-3A13-463A-9464-AE878871A52E}" type="presParOf" srcId="{D21A066E-ACE3-4821-AE79-67AD1AA196B4}" destId="{C4C5516A-C489-453A-A784-7398FD1FC904}" srcOrd="0" destOrd="0" presId="urn:microsoft.com/office/officeart/2009/3/layout/RandomtoResultProcess"/>
    <dgm:cxn modelId="{B16AB937-4B6B-42D3-AC56-575252C3133C}" type="presParOf" srcId="{D21A066E-ACE3-4821-AE79-67AD1AA196B4}" destId="{281D28D3-F6A7-4E11-A4E3-7A32915F4585}" srcOrd="1" destOrd="0" presId="urn:microsoft.com/office/officeart/2009/3/layout/RandomtoResultProcess"/>
    <dgm:cxn modelId="{AB0F4A86-1438-445F-B044-C9973FCBEFC6}" type="presParOf" srcId="{900EDCF4-6057-408B-A4B8-55632DC6BD71}" destId="{C52BF822-D818-4836-B105-427B18D46025}" srcOrd="6" destOrd="0" presId="urn:microsoft.com/office/officeart/2009/3/layout/RandomtoResultProcess"/>
    <dgm:cxn modelId="{E3915FE4-E4CD-4356-A11A-69BBB5D7D661}" type="presParOf" srcId="{C52BF822-D818-4836-B105-427B18D46025}" destId="{24D05C94-EEF8-4FA3-A2C5-3961A67D14D4}" srcOrd="0" destOrd="0" presId="urn:microsoft.com/office/officeart/2009/3/layout/RandomtoResultProcess"/>
    <dgm:cxn modelId="{F13B7944-93A2-4F95-A92A-BB72E4B685B3}" type="presParOf" srcId="{C52BF822-D818-4836-B105-427B18D46025}" destId="{9C0283A7-015E-48E1-A91A-1D4CEB312BAF}" srcOrd="1" destOrd="0" presId="urn:microsoft.com/office/officeart/2009/3/layout/RandomtoResultProcess"/>
    <dgm:cxn modelId="{D858EB9D-0BF5-478F-9166-1841DF406936}" type="presParOf" srcId="{C52BF822-D818-4836-B105-427B18D46025}" destId="{A5D43061-9CBF-4C96-8C81-E9B60AF77FD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351CB-9BBD-49CF-BBCF-96A4DDC34303}">
      <dsp:nvSpPr>
        <dsp:cNvPr id="0" name=""/>
        <dsp:cNvSpPr/>
      </dsp:nvSpPr>
      <dsp:spPr>
        <a:xfrm rot="5400000">
          <a:off x="-201472" y="201640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1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470270"/>
        <a:ext cx="940206" cy="402946"/>
      </dsp:txXfrm>
    </dsp:sp>
    <dsp:sp modelId="{20077AB0-DCA1-4EF6-998B-4537C9CF1544}">
      <dsp:nvSpPr>
        <dsp:cNvPr id="0" name=""/>
        <dsp:cNvSpPr/>
      </dsp:nvSpPr>
      <dsp:spPr>
        <a:xfrm rot="5400000">
          <a:off x="5548553" y="-460817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</a:t>
          </a:r>
          <a:r>
            <a:rPr lang="ko-KR" altLang="en-US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이용</a:t>
          </a: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Game Data</a:t>
          </a:r>
          <a:r>
            <a:rPr lang="ko-KR" altLang="en-US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수집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42786"/>
        <a:ext cx="10047124" cy="787811"/>
      </dsp:txXfrm>
    </dsp:sp>
    <dsp:sp modelId="{1DAB611B-89D5-4FAE-89FB-4EE088724070}">
      <dsp:nvSpPr>
        <dsp:cNvPr id="0" name=""/>
        <dsp:cNvSpPr/>
      </dsp:nvSpPr>
      <dsp:spPr>
        <a:xfrm rot="5400000">
          <a:off x="-201472" y="1346790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2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1615420"/>
        <a:ext cx="940206" cy="402946"/>
      </dsp:txXfrm>
    </dsp:sp>
    <dsp:sp modelId="{86C769A5-CBE8-4907-8EE2-EB22DC2A3BA0}">
      <dsp:nvSpPr>
        <dsp:cNvPr id="0" name=""/>
        <dsp:cNvSpPr/>
      </dsp:nvSpPr>
      <dsp:spPr>
        <a:xfrm rot="5400000">
          <a:off x="5548553" y="-346302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preprocessing, analysis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1187936"/>
        <a:ext cx="10047124" cy="787811"/>
      </dsp:txXfrm>
    </dsp:sp>
    <dsp:sp modelId="{5B5D32F7-31AA-4EEF-9619-F1377B353756}">
      <dsp:nvSpPr>
        <dsp:cNvPr id="0" name=""/>
        <dsp:cNvSpPr/>
      </dsp:nvSpPr>
      <dsp:spPr>
        <a:xfrm rot="5400000">
          <a:off x="-201472" y="2491939"/>
          <a:ext cx="1343152" cy="9402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8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Step 3</a:t>
          </a:r>
          <a:endParaRPr lang="ko" sz="18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1" y="2760569"/>
        <a:ext cx="940206" cy="402946"/>
      </dsp:txXfrm>
    </dsp:sp>
    <dsp:sp modelId="{B2BA1C13-8597-48A7-8E98-FE7E3DCDC3F0}">
      <dsp:nvSpPr>
        <dsp:cNvPr id="0" name=""/>
        <dsp:cNvSpPr/>
      </dsp:nvSpPr>
      <dsp:spPr>
        <a:xfrm rot="5400000">
          <a:off x="5548553" y="-2317879"/>
          <a:ext cx="873049" cy="10089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rtlCol="0" anchor="ctr" anchorCtr="0">
          <a:noAutofit/>
        </a:bodyPr>
        <a:lstStyle/>
        <a:p>
          <a:pPr marL="285750" lvl="1" indent="-285750" algn="ctr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6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Result briefing</a:t>
          </a:r>
          <a:endParaRPr lang="ko" sz="36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 rot="-5400000">
        <a:off x="940207" y="2333086"/>
        <a:ext cx="10047124" cy="78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61A2F-D947-4EAA-8E6F-349D1E6AC8D0}">
      <dsp:nvSpPr>
        <dsp:cNvPr id="0" name=""/>
        <dsp:cNvSpPr/>
      </dsp:nvSpPr>
      <dsp:spPr>
        <a:xfrm>
          <a:off x="1782833" y="0"/>
          <a:ext cx="2271910" cy="227214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F0C99-3CCF-45A7-9260-2E44CFF91925}">
      <dsp:nvSpPr>
        <dsp:cNvPr id="0" name=""/>
        <dsp:cNvSpPr/>
      </dsp:nvSpPr>
      <dsp:spPr>
        <a:xfrm>
          <a:off x="4029072" y="657294"/>
          <a:ext cx="3313771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각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당 </a:t>
          </a:r>
          <a:r>
            <a:rPr lang="en-US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400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개 씩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029072" y="657294"/>
        <a:ext cx="3313771" cy="903795"/>
      </dsp:txXfrm>
    </dsp:sp>
    <dsp:sp modelId="{DFA10951-A010-4F3C-B73D-71ABC11DA9B5}">
      <dsp:nvSpPr>
        <dsp:cNvPr id="0" name=""/>
        <dsp:cNvSpPr/>
      </dsp:nvSpPr>
      <dsp:spPr>
        <a:xfrm>
          <a:off x="2284435" y="822453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 : 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league-exp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284435" y="822453"/>
        <a:ext cx="1267855" cy="633861"/>
      </dsp:txXfrm>
    </dsp:sp>
    <dsp:sp modelId="{DDD02B70-2D74-4992-AACF-458AF95C3B54}">
      <dsp:nvSpPr>
        <dsp:cNvPr id="0" name=""/>
        <dsp:cNvSpPr/>
      </dsp:nvSpPr>
      <dsp:spPr>
        <a:xfrm>
          <a:off x="1151676" y="1305683"/>
          <a:ext cx="2271910" cy="227214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B3822-D4FE-40C4-B4AB-4AE4F4047667}">
      <dsp:nvSpPr>
        <dsp:cNvPr id="0" name=""/>
        <dsp:cNvSpPr/>
      </dsp:nvSpPr>
      <dsp:spPr>
        <a:xfrm>
          <a:off x="3510644" y="1995580"/>
          <a:ext cx="4030272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Summoner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510644" y="1995580"/>
        <a:ext cx="4030272" cy="903795"/>
      </dsp:txXfrm>
    </dsp:sp>
    <dsp:sp modelId="{979E5229-4C9B-43D2-AC4B-D6F2585970F5}">
      <dsp:nvSpPr>
        <dsp:cNvPr id="0" name=""/>
        <dsp:cNvSpPr/>
      </dsp:nvSpPr>
      <dsp:spPr>
        <a:xfrm>
          <a:off x="1650721" y="2130547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summoners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650721" y="2130547"/>
        <a:ext cx="1267855" cy="633861"/>
      </dsp:txXfrm>
    </dsp:sp>
    <dsp:sp modelId="{495A7468-E043-4955-8145-D2D0B156BABD}">
      <dsp:nvSpPr>
        <dsp:cNvPr id="0" name=""/>
        <dsp:cNvSpPr/>
      </dsp:nvSpPr>
      <dsp:spPr>
        <a:xfrm>
          <a:off x="1782833" y="2616186"/>
          <a:ext cx="2271910" cy="227214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0C74D-C855-4EBB-A545-D47917F4D8A2}">
      <dsp:nvSpPr>
        <dsp:cNvPr id="0" name=""/>
        <dsp:cNvSpPr/>
      </dsp:nvSpPr>
      <dsp:spPr>
        <a:xfrm>
          <a:off x="3934554" y="3271276"/>
          <a:ext cx="2794303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114300" lvl="1" indent="-114300" algn="just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Account Id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 통해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matches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를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request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934554" y="3271276"/>
        <a:ext cx="2794303" cy="903795"/>
      </dsp:txXfrm>
    </dsp:sp>
    <dsp:sp modelId="{E976FB69-C4B3-4368-9340-FE8CF5BEBB45}">
      <dsp:nvSpPr>
        <dsp:cNvPr id="0" name=""/>
        <dsp:cNvSpPr/>
      </dsp:nvSpPr>
      <dsp:spPr>
        <a:xfrm>
          <a:off x="2284435" y="3438640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API: match lists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284435" y="3438640"/>
        <a:ext cx="1267855" cy="633861"/>
      </dsp:txXfrm>
    </dsp:sp>
    <dsp:sp modelId="{9813D1EC-068E-493C-9159-A94A94361A6C}">
      <dsp:nvSpPr>
        <dsp:cNvPr id="0" name=""/>
        <dsp:cNvSpPr/>
      </dsp:nvSpPr>
      <dsp:spPr>
        <a:xfrm>
          <a:off x="1313620" y="4072502"/>
          <a:ext cx="1951857" cy="195280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F0BC8-095B-43E7-A9C2-1885FCEF7BE7}">
      <dsp:nvSpPr>
        <dsp:cNvPr id="0" name=""/>
        <dsp:cNvSpPr/>
      </dsp:nvSpPr>
      <dsp:spPr>
        <a:xfrm>
          <a:off x="3372251" y="4695688"/>
          <a:ext cx="2729334" cy="903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Matches </a:t>
          </a:r>
          <a:r>
            <a:rPr lang="ko-KR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 통해 </a:t>
          </a: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game Id </a:t>
          </a:r>
          <a:r>
            <a:rPr lang="ko-KR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en-US" altLang="en-US" sz="1200" kern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request</a:t>
          </a:r>
          <a:endParaRPr lang="ko-KR" altLang="en-US" sz="1200" kern="1200" dirty="0">
            <a:solidFill>
              <a:srgbClr val="404040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372251" y="4695688"/>
        <a:ext cx="2729334" cy="903795"/>
      </dsp:txXfrm>
    </dsp:sp>
    <dsp:sp modelId="{B26922F3-F65C-4CA1-BC1C-0B747187C57F}">
      <dsp:nvSpPr>
        <dsp:cNvPr id="0" name=""/>
        <dsp:cNvSpPr/>
      </dsp:nvSpPr>
      <dsp:spPr>
        <a:xfrm>
          <a:off x="1650721" y="4746734"/>
          <a:ext cx="1267855" cy="633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srgbClr val="40404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API: match</a:t>
          </a:r>
          <a:endParaRPr lang="ko-KR" altLang="en-US" sz="1200" kern="1200" dirty="0">
            <a:solidFill>
              <a:srgbClr val="404040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1650721" y="4746734"/>
        <a:ext cx="1267855" cy="633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E27F-8252-40A1-B540-D20C7B572E04}">
      <dsp:nvSpPr>
        <dsp:cNvPr id="0" name=""/>
        <dsp:cNvSpPr/>
      </dsp:nvSpPr>
      <dsp:spPr>
        <a:xfrm>
          <a:off x="999684" y="216168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7AC0A-BD37-4D2B-A79D-64DB38ABBCFA}">
      <dsp:nvSpPr>
        <dsp:cNvPr id="0" name=""/>
        <dsp:cNvSpPr/>
      </dsp:nvSpPr>
      <dsp:spPr>
        <a:xfrm>
          <a:off x="114489" y="1447222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 - Preprocessing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14489" y="1447222"/>
        <a:ext cx="3131470" cy="469720"/>
      </dsp:txXfrm>
    </dsp:sp>
    <dsp:sp modelId="{9860DC74-9B83-445C-ADC3-F41A17D3A43F}">
      <dsp:nvSpPr>
        <dsp:cNvPr id="0" name=""/>
        <dsp:cNvSpPr/>
      </dsp:nvSpPr>
      <dsp:spPr>
        <a:xfrm>
          <a:off x="65669" y="2357903"/>
          <a:ext cx="3131470" cy="1509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 적절성이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떨어지는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정리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 bans, perk </a:t>
          </a:r>
          <a:r>
            <a:rPr lang="en-US" altLang="ko" sz="15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…</a:t>
          </a:r>
          <a:endParaRPr lang="ko" sz="15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65669" y="2357903"/>
        <a:ext cx="3131470" cy="1509851"/>
      </dsp:txXfrm>
    </dsp:sp>
    <dsp:sp modelId="{1BA1F19B-6EE5-4E2F-9992-093D31788620}">
      <dsp:nvSpPr>
        <dsp:cNvPr id="0" name=""/>
        <dsp:cNvSpPr/>
      </dsp:nvSpPr>
      <dsp:spPr>
        <a:xfrm>
          <a:off x="4758677" y="324566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7428-84D7-4DB2-A3CC-4EAE70AB3B4E}">
      <dsp:nvSpPr>
        <dsp:cNvPr id="0" name=""/>
        <dsp:cNvSpPr/>
      </dsp:nvSpPr>
      <dsp:spPr>
        <a:xfrm>
          <a:off x="3740951" y="1555621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Analysis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740951" y="1555621"/>
        <a:ext cx="3131470" cy="469720"/>
      </dsp:txXfrm>
    </dsp:sp>
    <dsp:sp modelId="{D69C0C6A-30A3-4F1C-83E7-81A062220883}">
      <dsp:nvSpPr>
        <dsp:cNvPr id="0" name=""/>
        <dsp:cNvSpPr/>
      </dsp:nvSpPr>
      <dsp:spPr>
        <a:xfrm>
          <a:off x="3762213" y="2498504"/>
          <a:ext cx="3131470" cy="134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상관 계수 분석을 통해 각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Tier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간의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Object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중요도를 간접적으로 규명함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(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작지만 차이는 있다는 결론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한편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통계적 선형성 만으로는 정확한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Game Data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분석이   힘들 것 이라는 결론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Ex)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게임의 길이와 게임의 </a:t>
          </a:r>
          <a:endParaRPr lang="en-US" altLang="ko-KR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승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,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 패는 선형 상관관계가 없음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3762213" y="2498504"/>
        <a:ext cx="3131470" cy="1341888"/>
      </dsp:txXfrm>
    </dsp:sp>
    <dsp:sp modelId="{6349DC3B-54EB-43FF-9B6B-91E7FC9EA0F1}">
      <dsp:nvSpPr>
        <dsp:cNvPr id="0" name=""/>
        <dsp:cNvSpPr/>
      </dsp:nvSpPr>
      <dsp:spPr>
        <a:xfrm>
          <a:off x="8342396" y="202603"/>
          <a:ext cx="1096014" cy="109601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57FBD-2ED1-4CD8-A99A-3BBD641A9F6A}">
      <dsp:nvSpPr>
        <dsp:cNvPr id="0" name=""/>
        <dsp:cNvSpPr/>
      </dsp:nvSpPr>
      <dsp:spPr>
        <a:xfrm>
          <a:off x="7320221" y="1434758"/>
          <a:ext cx="3131470" cy="46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" sz="21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endParaRPr lang="ko" sz="21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20221" y="1434758"/>
        <a:ext cx="3131470" cy="469720"/>
      </dsp:txXfrm>
    </dsp:sp>
    <dsp:sp modelId="{426A4B9F-C004-4458-9AB2-904B982B2525}">
      <dsp:nvSpPr>
        <dsp:cNvPr id="0" name=""/>
        <dsp:cNvSpPr/>
      </dsp:nvSpPr>
      <dsp:spPr>
        <a:xfrm>
          <a:off x="7364375" y="2343111"/>
          <a:ext cx="3131470" cy="79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선형적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/ 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비 선형적 관계를  </a:t>
          </a:r>
          <a:r>
            <a:rPr lang="en-US" altLang="ko-KR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Deep Learning</a:t>
          </a:r>
          <a:r>
            <a:rPr lang="ko-KR" altLang="en-US" sz="1200" kern="12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rPr>
            <a:t>을 통해 분석하면 더 나은 결과를 얻을 것이라고 판단</a:t>
          </a:r>
          <a:endParaRPr lang="ko" sz="1200" kern="1200" dirty="0">
            <a:solidFill>
              <a:srgbClr val="404040"/>
            </a:solidFill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7364375" y="2343111"/>
        <a:ext cx="3131470" cy="794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20F9F-C7BE-4AFD-B8CA-12128C544369}">
      <dsp:nvSpPr>
        <dsp:cNvPr id="0" name=""/>
        <dsp:cNvSpPr/>
      </dsp:nvSpPr>
      <dsp:spPr>
        <a:xfrm>
          <a:off x="117522" y="1740087"/>
          <a:ext cx="1693341" cy="558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Learning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17522" y="1740087"/>
        <a:ext cx="1693341" cy="558033"/>
      </dsp:txXfrm>
    </dsp:sp>
    <dsp:sp modelId="{EBC5BDA1-C621-43AA-9039-46B093257B78}">
      <dsp:nvSpPr>
        <dsp:cNvPr id="0" name=""/>
        <dsp:cNvSpPr/>
      </dsp:nvSpPr>
      <dsp:spPr>
        <a:xfrm>
          <a:off x="173453" y="2670273"/>
          <a:ext cx="1693341" cy="20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주어진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Game 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를 통해 승리 확률을 반환하는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model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설계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173453" y="2670273"/>
        <a:ext cx="1693341" cy="2014790"/>
      </dsp:txXfrm>
    </dsp:sp>
    <dsp:sp modelId="{D8B3EA2B-4224-4E1D-B11B-4EAA6E864F6E}">
      <dsp:nvSpPr>
        <dsp:cNvPr id="0" name=""/>
        <dsp:cNvSpPr/>
      </dsp:nvSpPr>
      <dsp:spPr>
        <a:xfrm>
          <a:off x="115598" y="1570368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0A536-68B7-41D3-8118-DB3137F108D7}">
      <dsp:nvSpPr>
        <dsp:cNvPr id="0" name=""/>
        <dsp:cNvSpPr/>
      </dsp:nvSpPr>
      <dsp:spPr>
        <a:xfrm>
          <a:off x="209886" y="1381791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955D7C-41D5-456B-BB2B-1A3B20ECAD11}">
      <dsp:nvSpPr>
        <dsp:cNvPr id="0" name=""/>
        <dsp:cNvSpPr/>
      </dsp:nvSpPr>
      <dsp:spPr>
        <a:xfrm>
          <a:off x="436178" y="1419507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785081-BC87-48BF-9640-17DE481149B8}">
      <dsp:nvSpPr>
        <dsp:cNvPr id="0" name=""/>
        <dsp:cNvSpPr/>
      </dsp:nvSpPr>
      <dsp:spPr>
        <a:xfrm>
          <a:off x="624755" y="121207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E10856-177E-4FAB-82A2-74C5822D1542}">
      <dsp:nvSpPr>
        <dsp:cNvPr id="0" name=""/>
        <dsp:cNvSpPr/>
      </dsp:nvSpPr>
      <dsp:spPr>
        <a:xfrm>
          <a:off x="869905" y="113664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1F0166-06AB-428B-8722-666795272A20}">
      <dsp:nvSpPr>
        <dsp:cNvPr id="0" name=""/>
        <dsp:cNvSpPr/>
      </dsp:nvSpPr>
      <dsp:spPr>
        <a:xfrm>
          <a:off x="1171628" y="1268645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228949-BA1D-4C8A-A5EB-00D7F34B8CB3}">
      <dsp:nvSpPr>
        <dsp:cNvPr id="0" name=""/>
        <dsp:cNvSpPr/>
      </dsp:nvSpPr>
      <dsp:spPr>
        <a:xfrm>
          <a:off x="1360204" y="1362934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C327D5-09AF-4EB3-8AD5-F153D954CEE2}">
      <dsp:nvSpPr>
        <dsp:cNvPr id="0" name=""/>
        <dsp:cNvSpPr/>
      </dsp:nvSpPr>
      <dsp:spPr>
        <a:xfrm>
          <a:off x="1624212" y="1570368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7F9117-1047-4FD1-8FF8-276AC0426750}">
      <dsp:nvSpPr>
        <dsp:cNvPr id="0" name=""/>
        <dsp:cNvSpPr/>
      </dsp:nvSpPr>
      <dsp:spPr>
        <a:xfrm>
          <a:off x="1737358" y="1777802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2BC39E-7B69-49B5-A47B-25094DCB4DEF}">
      <dsp:nvSpPr>
        <dsp:cNvPr id="0" name=""/>
        <dsp:cNvSpPr/>
      </dsp:nvSpPr>
      <dsp:spPr>
        <a:xfrm>
          <a:off x="756759" y="1381791"/>
          <a:ext cx="346365" cy="346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FD8BCE-D1F1-43CE-98C1-F779EBBD1947}">
      <dsp:nvSpPr>
        <dsp:cNvPr id="0" name=""/>
        <dsp:cNvSpPr/>
      </dsp:nvSpPr>
      <dsp:spPr>
        <a:xfrm>
          <a:off x="21310" y="2098383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254328-0823-4B1A-92BB-C2E1A0402571}">
      <dsp:nvSpPr>
        <dsp:cNvPr id="0" name=""/>
        <dsp:cNvSpPr/>
      </dsp:nvSpPr>
      <dsp:spPr>
        <a:xfrm>
          <a:off x="134456" y="2268102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81FFB-33D8-4171-9221-D16C82CB46E3}">
      <dsp:nvSpPr>
        <dsp:cNvPr id="0" name=""/>
        <dsp:cNvSpPr/>
      </dsp:nvSpPr>
      <dsp:spPr>
        <a:xfrm>
          <a:off x="417321" y="2418963"/>
          <a:ext cx="307880" cy="3078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4026E1-2952-46B0-806C-34025DB7565D}">
      <dsp:nvSpPr>
        <dsp:cNvPr id="0" name=""/>
        <dsp:cNvSpPr/>
      </dsp:nvSpPr>
      <dsp:spPr>
        <a:xfrm>
          <a:off x="813332" y="2664113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FB6C8A-690D-46DD-820A-1FF3E89FBB74}">
      <dsp:nvSpPr>
        <dsp:cNvPr id="0" name=""/>
        <dsp:cNvSpPr/>
      </dsp:nvSpPr>
      <dsp:spPr>
        <a:xfrm>
          <a:off x="888762" y="2418963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B54131-5B72-4FD0-8DEA-2AF0BD397038}">
      <dsp:nvSpPr>
        <dsp:cNvPr id="0" name=""/>
        <dsp:cNvSpPr/>
      </dsp:nvSpPr>
      <dsp:spPr>
        <a:xfrm>
          <a:off x="1077339" y="2682971"/>
          <a:ext cx="134697" cy="1346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DACEE6-072E-42D0-A78B-BA34A6511C08}">
      <dsp:nvSpPr>
        <dsp:cNvPr id="0" name=""/>
        <dsp:cNvSpPr/>
      </dsp:nvSpPr>
      <dsp:spPr>
        <a:xfrm>
          <a:off x="1247058" y="2381248"/>
          <a:ext cx="307880" cy="3078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1D71E8-3278-4F42-848A-784129911AB2}">
      <dsp:nvSpPr>
        <dsp:cNvPr id="0" name=""/>
        <dsp:cNvSpPr/>
      </dsp:nvSpPr>
      <dsp:spPr>
        <a:xfrm>
          <a:off x="1661927" y="2305817"/>
          <a:ext cx="211667" cy="2116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1AA0C9-2978-462A-AFAF-57CC18BA41E4}">
      <dsp:nvSpPr>
        <dsp:cNvPr id="0" name=""/>
        <dsp:cNvSpPr/>
      </dsp:nvSpPr>
      <dsp:spPr>
        <a:xfrm>
          <a:off x="1873595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835CA-8E92-4E2B-A2B6-51EB1E1EFAB9}">
      <dsp:nvSpPr>
        <dsp:cNvPr id="0" name=""/>
        <dsp:cNvSpPr/>
      </dsp:nvSpPr>
      <dsp:spPr>
        <a:xfrm>
          <a:off x="2590920" y="1419769"/>
          <a:ext cx="1695376" cy="118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확률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590920" y="1419769"/>
        <a:ext cx="1695376" cy="1186763"/>
      </dsp:txXfrm>
    </dsp:sp>
    <dsp:sp modelId="{F3BB9FCF-82A4-4EC1-9365-08B24D55517F}">
      <dsp:nvSpPr>
        <dsp:cNvPr id="0" name=""/>
        <dsp:cNvSpPr/>
      </dsp:nvSpPr>
      <dsp:spPr>
        <a:xfrm>
          <a:off x="2445473" y="2772709"/>
          <a:ext cx="1886750" cy="262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일정 수준 이상의 성공률에서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모든 입력 데이터로 정규화 된 하나의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를 생성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(mean),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해당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의      승리 확률을 저장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45473" y="2772709"/>
        <a:ext cx="1886750" cy="2623741"/>
      </dsp:txXfrm>
    </dsp:sp>
    <dsp:sp modelId="{14BFF4A5-9853-43D8-AD24-0D9289187EC5}">
      <dsp:nvSpPr>
        <dsp:cNvPr id="0" name=""/>
        <dsp:cNvSpPr/>
      </dsp:nvSpPr>
      <dsp:spPr>
        <a:xfrm>
          <a:off x="4381983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25AAF9-0595-48E0-8101-E34999EC52F0}">
      <dsp:nvSpPr>
        <dsp:cNvPr id="0" name=""/>
        <dsp:cNvSpPr/>
      </dsp:nvSpPr>
      <dsp:spPr>
        <a:xfrm>
          <a:off x="5003621" y="1419769"/>
          <a:ext cx="1695376" cy="118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정규화 된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Data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특정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를 바꾼 뒤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승리 확률</a:t>
          </a:r>
          <a:endParaRPr lang="ko" sz="12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003621" y="1419769"/>
        <a:ext cx="1695376" cy="1186763"/>
      </dsp:txXfrm>
    </dsp:sp>
    <dsp:sp modelId="{CA8A6778-FABD-4D38-A0E2-E18CD6B03880}">
      <dsp:nvSpPr>
        <dsp:cNvPr id="0" name=""/>
        <dsp:cNvSpPr/>
      </dsp:nvSpPr>
      <dsp:spPr>
        <a:xfrm>
          <a:off x="5009843" y="2444187"/>
          <a:ext cx="1695376" cy="285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정규화 된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Data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의 특정 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Object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에 변화를 준 뒤</a:t>
          </a:r>
          <a:r>
            <a:rPr lang="en-US" altLang="ko-KR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, </a:t>
          </a:r>
          <a:r>
            <a:rPr lang="ko-KR" altLang="en-US" sz="1600" kern="1200" dirty="0">
              <a:latin typeface="Malgun Gothic" panose="020B0503020000020004" pitchFamily="50" charset="-127"/>
              <a:ea typeface="Malgun Gothic" panose="020B0503020000020004" pitchFamily="50" charset="-127"/>
            </a:rPr>
            <a:t>해당 변화가 승리확률에 주는 영향을 확인</a:t>
          </a:r>
          <a:endParaRPr lang="ko" sz="1600" kern="120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5009843" y="2444187"/>
        <a:ext cx="1695376" cy="2853643"/>
      </dsp:txXfrm>
    </dsp:sp>
    <dsp:sp modelId="{C4C5516A-C489-453A-A784-7398FD1FC904}">
      <dsp:nvSpPr>
        <dsp:cNvPr id="0" name=""/>
        <dsp:cNvSpPr/>
      </dsp:nvSpPr>
      <dsp:spPr>
        <a:xfrm>
          <a:off x="6698997" y="1419193"/>
          <a:ext cx="621637" cy="1186774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D05C94-EEF8-4FA3-A2C5-3961A67D14D4}">
      <dsp:nvSpPr>
        <dsp:cNvPr id="0" name=""/>
        <dsp:cNvSpPr/>
      </dsp:nvSpPr>
      <dsp:spPr>
        <a:xfrm>
          <a:off x="7447788" y="1335001"/>
          <a:ext cx="1441069" cy="14410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두 확률의 차             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=               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해당 </a:t>
          </a:r>
          <a:r>
            <a:rPr lang="en-US" altLang="ko-KR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2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상대적 승률</a:t>
          </a:r>
        </a:p>
      </dsp:txBody>
      <dsp:txXfrm>
        <a:off x="7658828" y="1546041"/>
        <a:ext cx="1018989" cy="1018989"/>
      </dsp:txXfrm>
    </dsp:sp>
    <dsp:sp modelId="{9C0283A7-015E-48E1-A91A-1D4CEB312BAF}">
      <dsp:nvSpPr>
        <dsp:cNvPr id="0" name=""/>
        <dsp:cNvSpPr/>
      </dsp:nvSpPr>
      <dsp:spPr>
        <a:xfrm>
          <a:off x="7320635" y="2997519"/>
          <a:ext cx="1695376" cy="104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해당 과정을 반복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각 </a:t>
          </a:r>
          <a:r>
            <a:rPr lang="en-US" altLang="ko-KR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Object</a:t>
          </a:r>
          <a:r>
            <a:rPr lang="ko-KR" altLang="en-US" sz="16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의 승리 기여도를 확인</a:t>
          </a:r>
        </a:p>
      </dsp:txBody>
      <dsp:txXfrm>
        <a:off x="7320635" y="2997519"/>
        <a:ext cx="1695376" cy="104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0DBFD7B-1402-401C-B286-54B893D03A4C}" type="datetime1">
              <a:rPr lang="ko-KR" altLang="en-US" smtClean="0"/>
              <a:t>2021-02-10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921" y="1271773"/>
            <a:ext cx="10993546" cy="1245249"/>
          </a:xfrm>
        </p:spPr>
        <p:txBody>
          <a:bodyPr rtlCol="0">
            <a:noAutofit/>
          </a:bodyPr>
          <a:lstStyle/>
          <a:p>
            <a:pPr rtl="0"/>
            <a:r>
              <a:rPr lang="en-US" altLang="ko" sz="6000" dirty="0">
                <a:solidFill>
                  <a:srgbClr val="1CADE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OP.GG </a:t>
            </a:r>
            <a:r>
              <a:rPr lang="en-US" altLang="ko" sz="6000" dirty="0"/>
              <a:t>-</a:t>
            </a:r>
            <a:br>
              <a:rPr lang="en-US" altLang="ko" sz="6000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" sz="4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						</a:t>
            </a:r>
            <a:r>
              <a:rPr lang="en-US" altLang="ko" sz="4400" dirty="0">
                <a:solidFill>
                  <a:srgbClr val="4040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game Big Data Hackathon</a:t>
            </a:r>
            <a:endParaRPr lang="ko" sz="4400" dirty="0">
              <a:solidFill>
                <a:srgbClr val="40404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365" y="3615741"/>
            <a:ext cx="3198501" cy="714513"/>
          </a:xfrm>
        </p:spPr>
        <p:txBody>
          <a:bodyPr rtlCol="0">
            <a:noAutofit/>
          </a:bodyPr>
          <a:lstStyle/>
          <a:p>
            <a:pPr algn="r" rtl="0"/>
            <a:r>
              <a:rPr lang="en-US" altLang="ko" sz="3200" dirty="0">
                <a:solidFill>
                  <a:srgbClr val="40404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Team :</a:t>
            </a:r>
            <a:r>
              <a:rPr lang="en-US" altLang="ko" sz="32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" sz="4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SHMF</a:t>
            </a:r>
            <a:endParaRPr lang="ko" sz="4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6B8FD-CA89-428B-AA2A-D52509C7B4E8}"/>
              </a:ext>
            </a:extLst>
          </p:cNvPr>
          <p:cNvSpPr txBox="1"/>
          <p:nvPr/>
        </p:nvSpPr>
        <p:spPr>
          <a:xfrm>
            <a:off x="7547033" y="4407237"/>
            <a:ext cx="4056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민혁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20185218 / 010-7761-5952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환주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20175246 / 010-8255-2892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범석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20173707 / 010-6476-0945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1958808" cy="57007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/>
              <a:t>strategy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E3A52A83-DC84-4A02-98F1-DAAAB29DA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811638"/>
              </p:ext>
            </p:extLst>
          </p:nvPr>
        </p:nvGraphicFramePr>
        <p:xfrm>
          <a:off x="1577339" y="946150"/>
          <a:ext cx="9037322" cy="600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60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4639160" cy="570076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/>
              <a:t>Train &amp; validation - loss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B19029-56D8-452F-80E5-BE5EFED9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703"/>
            <a:ext cx="10017396" cy="4709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255CD-131E-4A38-9457-A5F80DBDE32E}"/>
              </a:ext>
            </a:extLst>
          </p:cNvPr>
          <p:cNvSpPr txBox="1"/>
          <p:nvPr/>
        </p:nvSpPr>
        <p:spPr>
          <a:xfrm>
            <a:off x="7200901" y="3746010"/>
            <a:ext cx="4305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설정하여 대략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씩의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Diamond, Diamond and Over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표본이 많지 않아 상대적으로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수가 적었음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(Learning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변화는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저장 되어있음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C002C-35B8-4FC3-BB2F-EEC238A860C6}"/>
              </a:ext>
            </a:extLst>
          </p:cNvPr>
          <p:cNvSpPr txBox="1"/>
          <p:nvPr/>
        </p:nvSpPr>
        <p:spPr>
          <a:xfrm>
            <a:off x="1129180" y="5620950"/>
            <a:ext cx="80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중 나타나는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image&gt;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88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80" y="782104"/>
            <a:ext cx="2794750" cy="570076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/>
              <a:t>Test accuracy</a:t>
            </a:r>
            <a:endParaRPr lang="ko" dirty="0"/>
          </a:p>
        </p:txBody>
      </p:sp>
      <p:sp>
        <p:nvSpPr>
          <p:cNvPr id="4" name="직사각형 3" descr="메가폰">
            <a:extLst>
              <a:ext uri="{FF2B5EF4-FFF2-40B4-BE49-F238E27FC236}">
                <a16:creationId xmlns:a16="http://schemas.microsoft.com/office/drawing/2014/main" id="{6477FAAB-46F8-478A-AEB0-565B09F694F1}"/>
              </a:ext>
            </a:extLst>
          </p:cNvPr>
          <p:cNvSpPr/>
          <p:nvPr/>
        </p:nvSpPr>
        <p:spPr>
          <a:xfrm>
            <a:off x="434458" y="71978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567706D-DB43-420E-B589-4DCA9844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80" y="1590261"/>
            <a:ext cx="3646865" cy="467140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7B391-5334-41D3-9A25-574429CDD0A0}"/>
              </a:ext>
            </a:extLst>
          </p:cNvPr>
          <p:cNvSpPr txBox="1"/>
          <p:nvPr/>
        </p:nvSpPr>
        <p:spPr>
          <a:xfrm>
            <a:off x="5570330" y="1744870"/>
            <a:ext cx="5795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마친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성공률을 분석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평균적으로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94%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성공률로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승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 예측에 성공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이용하여 각 요소들이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증가할 때 승리 확률이 어느 정도 증가하는지를 확인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값으로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요소들의 중요도를 비교 분석하기로 함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request(limit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것에 한계가 있어서 성공률이 조금 아쉽지만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많은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있다면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성능이 더 좋을 것으로 예상됨 </a:t>
            </a:r>
          </a:p>
        </p:txBody>
      </p:sp>
    </p:spTree>
    <p:extLst>
      <p:ext uri="{BB962C8B-B14F-4D97-AF65-F5344CB8AC3E}">
        <p14:creationId xmlns:p14="http://schemas.microsoft.com/office/powerpoint/2010/main" val="5449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AFA95-C819-40FC-A4C3-C206E8F9A3FC}"/>
              </a:ext>
            </a:extLst>
          </p:cNvPr>
          <p:cNvSpPr txBox="1"/>
          <p:nvPr/>
        </p:nvSpPr>
        <p:spPr>
          <a:xfrm>
            <a:off x="652449" y="1323960"/>
            <a:ext cx="50777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증가함에 따라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유의미한 결과를 보이는 요소들을 간추려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Data-Frame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결과 출력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결과를 보면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에서와 높은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같은 요소에 대한 승리 기여도를 비교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분석할 수 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Diamond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Over_diamond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표본의 수가 상대적으로 적어 예상에서 벗어나는 수치를 보이는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존재함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양을 늘리면 개선될 것으로 예상됨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코드속에서 최근의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자료들을 대상으로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Learning, analysis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진행했으므로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현재의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trend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반영한 수치로 예상 되며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지남에 따라 같은 작업의 반복으로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업데이트가 가능함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결과로 제시하고자 하는 바는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별로 집중 해야 하는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다름을 제시하고 싶었음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자료를 가공하여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Tier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상승에 도움이 되는 자료로 축약 가능하다고 판단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시킨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대회의 자료로 다시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대회의 실시간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받고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팀의 실시간 승률을 보여주는 방향으로도 활용이 가능할 것으로 예상됨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55718E4-B6E2-44F3-8F80-F657C03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9686"/>
            <a:ext cx="5463820" cy="57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376" y="671215"/>
            <a:ext cx="6034156" cy="905132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US" altLang="ko" dirty="0">
                <a:solidFill>
                  <a:srgbClr val="1CADE4"/>
                </a:solidFill>
              </a:rPr>
              <a:t>OP.GG  </a:t>
            </a:r>
            <a:r>
              <a:rPr lang="en-US" altLang="ko" dirty="0"/>
              <a:t>– game Big Data Hackathon</a:t>
            </a:r>
            <a:endParaRPr lang="ko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359" y="4688694"/>
            <a:ext cx="1529636" cy="767797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en-US" altLang="ko" dirty="0"/>
              <a:t>Team : </a:t>
            </a:r>
            <a:r>
              <a:rPr lang="en-US" altLang="ko" dirty="0">
                <a:solidFill>
                  <a:srgbClr val="1CADE4"/>
                </a:solidFill>
              </a:rPr>
              <a:t>SHMF</a:t>
            </a:r>
            <a:endParaRPr lang="ko" dirty="0">
              <a:solidFill>
                <a:srgbClr val="1CADE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11EE-142F-4688-B529-430EB86024E6}"/>
              </a:ext>
            </a:extLst>
          </p:cNvPr>
          <p:cNvSpPr txBox="1"/>
          <p:nvPr/>
        </p:nvSpPr>
        <p:spPr>
          <a:xfrm>
            <a:off x="222510" y="5245523"/>
            <a:ext cx="4056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민혁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20185218 / 010-7761-5952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환주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20175246 / 010-8255-2892</a:t>
            </a:r>
          </a:p>
          <a:p>
            <a:pPr algn="r"/>
            <a:endParaRPr lang="en-US" altLang="ko-KR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범석 </a:t>
            </a:r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20173707 / 010-6476-0945</a:t>
            </a:r>
          </a:p>
        </p:txBody>
      </p:sp>
    </p:spTree>
    <p:extLst>
      <p:ext uri="{BB962C8B-B14F-4D97-AF65-F5344CB8AC3E}">
        <p14:creationId xmlns:p14="http://schemas.microsoft.com/office/powerpoint/2010/main" val="14392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8D58A0-1BD3-40A4-AE9C-72B23FB205E7}"/>
              </a:ext>
            </a:extLst>
          </p:cNvPr>
          <p:cNvSpPr txBox="1"/>
          <p:nvPr/>
        </p:nvSpPr>
        <p:spPr>
          <a:xfrm>
            <a:off x="641073" y="824938"/>
            <a:ext cx="332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- Idea</a:t>
            </a:r>
            <a:endParaRPr lang="ko-KR" altLang="en-US" sz="44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8578D9-D7BC-471A-A941-5ADBA1DBF609}"/>
              </a:ext>
            </a:extLst>
          </p:cNvPr>
          <p:cNvGrpSpPr/>
          <p:nvPr/>
        </p:nvGrpSpPr>
        <p:grpSpPr>
          <a:xfrm>
            <a:off x="1254408" y="1674191"/>
            <a:ext cx="9912757" cy="4704522"/>
            <a:chOff x="1254408" y="2568971"/>
            <a:chExt cx="6343113" cy="322366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E57078A-CF58-488A-994F-A5E06002F47C}"/>
                </a:ext>
              </a:extLst>
            </p:cNvPr>
            <p:cNvSpPr/>
            <p:nvPr/>
          </p:nvSpPr>
          <p:spPr>
            <a:xfrm>
              <a:off x="1254408" y="2568971"/>
              <a:ext cx="1476374" cy="1476374"/>
            </a:xfrm>
            <a:custGeom>
              <a:avLst/>
              <a:gdLst>
                <a:gd name="connsiteX0" fmla="*/ 0 w 1476374"/>
                <a:gd name="connsiteY0" fmla="*/ 738187 h 1476374"/>
                <a:gd name="connsiteX1" fmla="*/ 738187 w 1476374"/>
                <a:gd name="connsiteY1" fmla="*/ 0 h 1476374"/>
                <a:gd name="connsiteX2" fmla="*/ 1476374 w 1476374"/>
                <a:gd name="connsiteY2" fmla="*/ 738187 h 1476374"/>
                <a:gd name="connsiteX3" fmla="*/ 738187 w 1476374"/>
                <a:gd name="connsiteY3" fmla="*/ 1476374 h 1476374"/>
                <a:gd name="connsiteX4" fmla="*/ 0 w 1476374"/>
                <a:gd name="connsiteY4" fmla="*/ 738187 h 14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4" h="1476374">
                  <a:moveTo>
                    <a:pt x="0" y="738187"/>
                  </a:moveTo>
                  <a:cubicBezTo>
                    <a:pt x="0" y="330498"/>
                    <a:pt x="330498" y="0"/>
                    <a:pt x="738187" y="0"/>
                  </a:cubicBezTo>
                  <a:cubicBezTo>
                    <a:pt x="1145876" y="0"/>
                    <a:pt x="1476374" y="330498"/>
                    <a:pt x="1476374" y="738187"/>
                  </a:cubicBezTo>
                  <a:cubicBezTo>
                    <a:pt x="1476374" y="1145876"/>
                    <a:pt x="1145876" y="1476374"/>
                    <a:pt x="738187" y="1476374"/>
                  </a:cubicBezTo>
                  <a:cubicBezTo>
                    <a:pt x="330498" y="1476374"/>
                    <a:pt x="0" y="1145876"/>
                    <a:pt x="0" y="73818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150" tIns="244150" rIns="244150" bIns="244150" numCol="1" spcCol="1270" anchor="ctr" anchorCtr="0">
              <a:noAutofit/>
            </a:bodyPr>
            <a:lstStyle/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200" kern="1200" dirty="0">
                  <a:solidFill>
                    <a:srgbClr val="404040"/>
                  </a:solidFill>
                </a:rPr>
                <a:t>Value of specific object </a:t>
              </a:r>
            </a:p>
            <a:p>
              <a:pPr marL="0" lvl="0" indent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200" kern="1200" dirty="0">
                  <a:solidFill>
                    <a:srgbClr val="404040"/>
                  </a:solidFill>
                </a:rPr>
                <a:t>: VO</a:t>
              </a:r>
              <a:endParaRPr lang="ko-KR" altLang="en-US" sz="2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BFD15DC-3CAF-4535-A0DD-B4C916E85038}"/>
                </a:ext>
              </a:extLst>
            </p:cNvPr>
            <p:cNvSpPr/>
            <p:nvPr/>
          </p:nvSpPr>
          <p:spPr>
            <a:xfrm rot="10800000">
              <a:off x="1734230" y="4235983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7511EA1-9045-41CC-B295-AAE35C0C8658}"/>
                </a:ext>
              </a:extLst>
            </p:cNvPr>
            <p:cNvSpPr/>
            <p:nvPr/>
          </p:nvSpPr>
          <p:spPr>
            <a:xfrm>
              <a:off x="1500225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200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 style by tier  </a:t>
              </a:r>
              <a:endParaRPr lang="ko-KR" altLang="en-US" sz="1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F152714-BEA3-47A9-B1AA-ED386F7684E3}"/>
                </a:ext>
              </a:extLst>
            </p:cNvPr>
            <p:cNvSpPr/>
            <p:nvPr/>
          </p:nvSpPr>
          <p:spPr>
            <a:xfrm rot="5400000">
              <a:off x="2852950" y="5098190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314E7F2-5A7F-417D-82C4-6C9B59D68EE0}"/>
                </a:ext>
              </a:extLst>
            </p:cNvPr>
            <p:cNvSpPr/>
            <p:nvPr/>
          </p:nvSpPr>
          <p:spPr>
            <a:xfrm>
              <a:off x="3714787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200" kern="1200" dirty="0">
                  <a:solidFill>
                    <a:srgbClr val="404040"/>
                  </a:solidFill>
                </a:rPr>
                <a:t>VO by Tier</a:t>
              </a:r>
              <a:endParaRPr lang="ko-KR" altLang="en-US" sz="1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A509CD84-7964-49BE-A7A6-E1F11BE41CBC}"/>
                </a:ext>
              </a:extLst>
            </p:cNvPr>
            <p:cNvSpPr/>
            <p:nvPr/>
          </p:nvSpPr>
          <p:spPr>
            <a:xfrm>
              <a:off x="3948793" y="4090199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0514F8C-3402-488E-927A-775F593146C9}"/>
                </a:ext>
              </a:extLst>
            </p:cNvPr>
            <p:cNvSpPr/>
            <p:nvPr/>
          </p:nvSpPr>
          <p:spPr>
            <a:xfrm>
              <a:off x="3714787" y="2814788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200" kern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Changing game trend</a:t>
              </a:r>
              <a:endParaRPr lang="ko-KR" altLang="en-US" sz="1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807499-B146-427A-90B1-98BFB06487BF}"/>
                </a:ext>
              </a:extLst>
            </p:cNvPr>
            <p:cNvSpPr/>
            <p:nvPr/>
          </p:nvSpPr>
          <p:spPr>
            <a:xfrm rot="5400000">
              <a:off x="5067512" y="3105084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F96062B-BECE-40EB-9C04-0DE41734CAAC}"/>
                </a:ext>
              </a:extLst>
            </p:cNvPr>
            <p:cNvSpPr/>
            <p:nvPr/>
          </p:nvSpPr>
          <p:spPr>
            <a:xfrm>
              <a:off x="5929350" y="2814788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200" kern="1200" dirty="0">
                  <a:solidFill>
                    <a:srgbClr val="404040"/>
                  </a:solidFill>
                </a:rPr>
                <a:t>Linear Analysis?</a:t>
              </a:r>
              <a:endParaRPr lang="ko-KR" altLang="en-US" sz="1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EECB566-EF48-4264-A6C1-DC2510DF3A26}"/>
                </a:ext>
              </a:extLst>
            </p:cNvPr>
            <p:cNvSpPr/>
            <p:nvPr/>
          </p:nvSpPr>
          <p:spPr>
            <a:xfrm rot="10800000">
              <a:off x="6163355" y="4113075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9A4D3F9-3734-4015-820D-AE21C88380DE}"/>
                </a:ext>
              </a:extLst>
            </p:cNvPr>
            <p:cNvSpPr/>
            <p:nvPr/>
          </p:nvSpPr>
          <p:spPr>
            <a:xfrm>
              <a:off x="5929350" y="4807894"/>
              <a:ext cx="984742" cy="984742"/>
            </a:xfrm>
            <a:custGeom>
              <a:avLst/>
              <a:gdLst>
                <a:gd name="connsiteX0" fmla="*/ 0 w 984742"/>
                <a:gd name="connsiteY0" fmla="*/ 492371 h 984742"/>
                <a:gd name="connsiteX1" fmla="*/ 492371 w 984742"/>
                <a:gd name="connsiteY1" fmla="*/ 0 h 984742"/>
                <a:gd name="connsiteX2" fmla="*/ 984742 w 984742"/>
                <a:gd name="connsiteY2" fmla="*/ 492371 h 984742"/>
                <a:gd name="connsiteX3" fmla="*/ 492371 w 984742"/>
                <a:gd name="connsiteY3" fmla="*/ 984742 h 984742"/>
                <a:gd name="connsiteX4" fmla="*/ 0 w 984742"/>
                <a:gd name="connsiteY4" fmla="*/ 492371 h 9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42" h="984742">
                  <a:moveTo>
                    <a:pt x="0" y="492371"/>
                  </a:moveTo>
                  <a:cubicBezTo>
                    <a:pt x="0" y="220442"/>
                    <a:pt x="220442" y="0"/>
                    <a:pt x="492371" y="0"/>
                  </a:cubicBezTo>
                  <a:cubicBezTo>
                    <a:pt x="764300" y="0"/>
                    <a:pt x="984742" y="220442"/>
                    <a:pt x="984742" y="492371"/>
                  </a:cubicBezTo>
                  <a:cubicBezTo>
                    <a:pt x="984742" y="764300"/>
                    <a:pt x="764300" y="984742"/>
                    <a:pt x="492371" y="984742"/>
                  </a:cubicBezTo>
                  <a:cubicBezTo>
                    <a:pt x="220442" y="984742"/>
                    <a:pt x="0" y="764300"/>
                    <a:pt x="0" y="49237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52" tIns="159452" rIns="159452" bIns="15945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200" dirty="0">
                  <a:solidFill>
                    <a:srgbClr val="404040"/>
                  </a:solidFill>
                </a:rPr>
                <a:t>Machine Learning?</a:t>
              </a:r>
              <a:endParaRPr lang="ko-KR" altLang="en-US" sz="1200" kern="1200" dirty="0">
                <a:solidFill>
                  <a:srgbClr val="40404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E615F554-C79F-4C7E-9B13-C15D19C497AA}"/>
                </a:ext>
              </a:extLst>
            </p:cNvPr>
            <p:cNvSpPr/>
            <p:nvPr/>
          </p:nvSpPr>
          <p:spPr>
            <a:xfrm rot="5391465">
              <a:off x="7137080" y="5095772"/>
              <a:ext cx="516731" cy="404150"/>
            </a:xfrm>
            <a:prstGeom prst="triangle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3450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077384"/>
            <a:ext cx="3787775" cy="724598"/>
          </a:xfrm>
        </p:spPr>
        <p:txBody>
          <a:bodyPr rtlCol="0" anchor="b">
            <a:noAutofit/>
          </a:bodyPr>
          <a:lstStyle/>
          <a:p>
            <a:pPr rtl="0"/>
            <a:r>
              <a:rPr lang="en-US" altLang="ko" sz="4000" dirty="0">
                <a:solidFill>
                  <a:srgbClr val="404040"/>
                </a:solidFill>
              </a:rPr>
              <a:t>Project flow</a:t>
            </a:r>
            <a:endParaRPr lang="ko" sz="4000" dirty="0">
              <a:solidFill>
                <a:srgbClr val="404040"/>
              </a:solidFill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7421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9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179829"/>
            <a:ext cx="3031852" cy="894802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altLang="ko" sz="4800" dirty="0" err="1"/>
              <a:t>Api</a:t>
            </a:r>
            <a:r>
              <a:rPr lang="en-US" altLang="ko" sz="4800" dirty="0"/>
              <a:t> flow</a:t>
            </a:r>
            <a:endParaRPr lang="ko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C7C846E-EC01-432B-8E71-FBE6EC8E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>
            <a:normAutofit/>
          </a:bodyPr>
          <a:lstStyle/>
          <a:p>
            <a:pPr algn="ctr"/>
            <a:r>
              <a:rPr lang="ko-KR" altLang="en-US" sz="1300" dirty="0"/>
              <a:t>불특정 다수의 </a:t>
            </a:r>
            <a:r>
              <a:rPr lang="en-US" sz="1300" dirty="0"/>
              <a:t>Game Data </a:t>
            </a:r>
            <a:r>
              <a:rPr lang="ko-KR" altLang="en-US" sz="1300" dirty="0"/>
              <a:t>를  얻기 위해서 </a:t>
            </a:r>
            <a:r>
              <a:rPr lang="en-US" sz="1300" dirty="0"/>
              <a:t>game Id </a:t>
            </a:r>
            <a:r>
              <a:rPr lang="ko-KR" altLang="en-US" sz="1300" dirty="0"/>
              <a:t>를 얻는 과정의 흐름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각 단계에서 적당한 함수들을 정의하여  </a:t>
            </a:r>
            <a:r>
              <a:rPr lang="en-US" altLang="ko-KR" sz="1300" dirty="0"/>
              <a:t>game Id</a:t>
            </a:r>
            <a:r>
              <a:rPr lang="ko-KR" altLang="en-US" sz="1300" dirty="0"/>
              <a:t> 를 저장</a:t>
            </a:r>
            <a:r>
              <a:rPr lang="en-US" altLang="ko-KR" sz="1300" dirty="0"/>
              <a:t>, game Id</a:t>
            </a:r>
            <a:r>
              <a:rPr lang="ko-KR" altLang="en-US" sz="1300" dirty="0"/>
              <a:t>를 통해 각 </a:t>
            </a:r>
            <a:r>
              <a:rPr lang="en-US" altLang="ko-KR" sz="1300" dirty="0"/>
              <a:t>Tier</a:t>
            </a:r>
            <a:r>
              <a:rPr lang="ko-KR" altLang="en-US" sz="1300" dirty="0"/>
              <a:t>별 </a:t>
            </a:r>
            <a:r>
              <a:rPr lang="en-US" altLang="ko-KR" sz="1300" dirty="0"/>
              <a:t>game data 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받음</a:t>
            </a:r>
            <a:endParaRPr lang="en-US" sz="1300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871288"/>
              </p:ext>
            </p:extLst>
          </p:nvPr>
        </p:nvGraphicFramePr>
        <p:xfrm>
          <a:off x="4363216" y="614174"/>
          <a:ext cx="7540917" cy="602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8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n-US" altLang="ko" dirty="0"/>
              <a:t>Data – </a:t>
            </a:r>
            <a:r>
              <a:rPr lang="en-US" altLang="ko" sz="1800" dirty="0"/>
              <a:t>preprocessing</a:t>
            </a:r>
            <a:br>
              <a:rPr lang="en-US" altLang="ko" sz="1800" dirty="0"/>
            </a:br>
            <a:r>
              <a:rPr lang="en-US" altLang="ko" sz="1800" dirty="0"/>
              <a:t>	     </a:t>
            </a:r>
            <a:r>
              <a:rPr lang="en-US" altLang="ko" dirty="0"/>
              <a:t>&amp; direction</a:t>
            </a:r>
            <a:endParaRPr lang="ko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578267"/>
              </p:ext>
            </p:extLst>
          </p:nvPr>
        </p:nvGraphicFramePr>
        <p:xfrm>
          <a:off x="837031" y="1656522"/>
          <a:ext cx="10507341" cy="515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8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- Preprocessing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과녁 단색으로 채워진">
            <a:extLst>
              <a:ext uri="{FF2B5EF4-FFF2-40B4-BE49-F238E27FC236}">
                <a16:creationId xmlns:a16="http://schemas.microsoft.com/office/drawing/2014/main" id="{FDBBD39E-4895-4FD2-BAFD-7B7087BA6A60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2E7993-B748-442B-818A-BF95993ED2B3}"/>
              </a:ext>
            </a:extLst>
          </p:cNvPr>
          <p:cNvGrpSpPr/>
          <p:nvPr/>
        </p:nvGrpSpPr>
        <p:grpSpPr>
          <a:xfrm>
            <a:off x="3991253" y="810096"/>
            <a:ext cx="8503477" cy="2961323"/>
            <a:chOff x="4192106" y="905566"/>
            <a:chExt cx="8503477" cy="29613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835CA-1388-46DD-8448-82D84A68CA34}"/>
                </a:ext>
              </a:extLst>
            </p:cNvPr>
            <p:cNvSpPr txBox="1"/>
            <p:nvPr/>
          </p:nvSpPr>
          <p:spPr>
            <a:xfrm>
              <a:off x="8485808" y="905566"/>
              <a:ext cx="4209775" cy="296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stats_trueDamageDealt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stats_largestCriticalStrike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stats_magicDamageDealtToChampions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stats_physicalDamageDealtToChampions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stats_trueDamageDealtToChampions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stats_totalHeal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stats_totalUnitsHealed</a:t>
              </a:r>
              <a:r>
                <a:rPr lang="en-US" altLang="ko-KR" sz="1400" dirty="0">
                  <a:solidFill>
                    <a:srgbClr val="404040"/>
                  </a:solidFill>
                </a:rPr>
                <a:t>                   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8DC4A1-65B1-4F2B-A493-E33F55C7BA06}"/>
                </a:ext>
              </a:extLst>
            </p:cNvPr>
            <p:cNvSpPr txBox="1"/>
            <p:nvPr/>
          </p:nvSpPr>
          <p:spPr>
            <a:xfrm>
              <a:off x="4192106" y="918819"/>
              <a:ext cx="4399722" cy="2636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가한 최대 치명타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마법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물리적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고정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챔피언에게 가한 총 피해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</a:t>
              </a:r>
              <a:r>
                <a:rPr lang="ko-KR" altLang="en-US" sz="14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회복량</a:t>
              </a: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 startAt="15"/>
              </a:pP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Units </a:t>
              </a:r>
              <a:r>
                <a:rPr lang="ko-KR" altLang="en-US" sz="14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회복량</a:t>
              </a:r>
              <a:r>
                <a:rPr lang="ko-KR" altLang="en-US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0C8D7F5-1BB5-4562-8EB3-3113496FF0B6}"/>
              </a:ext>
            </a:extLst>
          </p:cNvPr>
          <p:cNvGrpSpPr/>
          <p:nvPr/>
        </p:nvGrpSpPr>
        <p:grpSpPr>
          <a:xfrm>
            <a:off x="226643" y="1382648"/>
            <a:ext cx="5728000" cy="5263742"/>
            <a:chOff x="368000" y="1488666"/>
            <a:chExt cx="5728000" cy="52637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113899-9CD0-421F-9DA8-90B2C77897AC}"/>
                </a:ext>
              </a:extLst>
            </p:cNvPr>
            <p:cNvGrpSpPr/>
            <p:nvPr/>
          </p:nvGrpSpPr>
          <p:grpSpPr>
            <a:xfrm>
              <a:off x="368000" y="1504818"/>
              <a:ext cx="5728000" cy="5247590"/>
              <a:chOff x="368000" y="1504818"/>
              <a:chExt cx="5728000" cy="524759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347E2B-8C91-444C-852B-BE360A146B88}"/>
                  </a:ext>
                </a:extLst>
              </p:cNvPr>
              <p:cNvSpPr txBox="1"/>
              <p:nvPr/>
            </p:nvSpPr>
            <p:spPr>
              <a:xfrm>
                <a:off x="368000" y="1504818"/>
                <a:ext cx="2849498" cy="5247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킬 수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죽음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도움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 내의 최대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KillingSprees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 내의 최대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MultiKill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최장시간 생존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(zero death)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doublekills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triplekills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quadrakills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팀의 총 </a:t>
                </a:r>
                <a:r>
                  <a:rPr lang="en-US" altLang="ko-KR" sz="1400" dirty="0" err="1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pentakills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마법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물리적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342900" indent="-342900" algn="r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팀이 가한 총 고정 피해 </a:t>
                </a:r>
                <a:r>
                  <a:rPr lang="en-US" altLang="ko-KR" sz="140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5740C-7B48-4A0F-9B11-9FA2F061B069}"/>
                  </a:ext>
                </a:extLst>
              </p:cNvPr>
              <p:cNvSpPr txBox="1"/>
              <p:nvPr/>
            </p:nvSpPr>
            <p:spPr>
              <a:xfrm>
                <a:off x="3083339" y="1811832"/>
                <a:ext cx="3012661" cy="4900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stats_deaths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stats_assists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stats_largestKillingSpree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stats_largestMultiKill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stats_killingSprees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stats_longestTimeSpentLiving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stats_doubleKills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stats_tripleKills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stats_quadraKills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stats_pentaKills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stats_totalDamageDealt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stats_magicDamageDealt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total__</a:t>
                </a:r>
                <a:r>
                  <a:rPr lang="en-US" altLang="ko-KR" sz="1400" dirty="0" err="1">
                    <a:solidFill>
                      <a:srgbClr val="404040"/>
                    </a:solidFill>
                  </a:rPr>
                  <a:t>stats_physicalDamageDealt</a:t>
                </a:r>
                <a:r>
                  <a:rPr lang="en-US" altLang="ko-KR" sz="1400" dirty="0">
                    <a:solidFill>
                      <a:srgbClr val="404040"/>
                    </a:solidFill>
                  </a:rPr>
                  <a:t>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404040"/>
                    </a:solidFill>
                  </a:rPr>
                  <a:t>         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1E549-3F01-4E37-AD78-D64407B61D05}"/>
                </a:ext>
              </a:extLst>
            </p:cNvPr>
            <p:cNvSpPr txBox="1"/>
            <p:nvPr/>
          </p:nvSpPr>
          <p:spPr>
            <a:xfrm>
              <a:off x="2292625" y="1488666"/>
              <a:ext cx="2266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사용된 변수</a:t>
              </a:r>
              <a:r>
                <a:rPr lang="en-US" altLang="ko-KR" sz="1800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2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- Preprocessing</a:t>
            </a:r>
            <a:endParaRPr lang="ko-KR" altLang="en-US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과녁 단색으로 채워진">
            <a:extLst>
              <a:ext uri="{FF2B5EF4-FFF2-40B4-BE49-F238E27FC236}">
                <a16:creationId xmlns:a16="http://schemas.microsoft.com/office/drawing/2014/main" id="{FDBBD39E-4895-4FD2-BAFD-7B7087BA6A60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D975C-131D-4270-A5EF-FA863D79FC51}"/>
              </a:ext>
            </a:extLst>
          </p:cNvPr>
          <p:cNvGrpSpPr/>
          <p:nvPr/>
        </p:nvGrpSpPr>
        <p:grpSpPr>
          <a:xfrm>
            <a:off x="226242" y="1342123"/>
            <a:ext cx="6165131" cy="5598392"/>
            <a:chOff x="3044856" y="1171079"/>
            <a:chExt cx="6165131" cy="5598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86E829-9B27-46FF-B7DD-B72B0DED37FD}"/>
                </a:ext>
              </a:extLst>
            </p:cNvPr>
            <p:cNvSpPr txBox="1"/>
            <p:nvPr/>
          </p:nvSpPr>
          <p:spPr>
            <a:xfrm>
              <a:off x="3044856" y="1179428"/>
              <a:ext cx="3051143" cy="531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피해 감소량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Objectives 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피해량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총 시야점수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CC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총 노출된 시간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 마법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물리적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팀이 받은 총 고정 피해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골드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획득량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골드 소비량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팀원들이 제거한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미니언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팀원들의 총 중립 몬스터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 정글의 중립 몬스터 총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 정글의 중립 몬스터 총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군중제어를 가한 총 시간 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챔피언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총 합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구입한 시야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와드의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총 개수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23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시야를 확보한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와드의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총 개수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1662CD-6378-43F6-8919-DF255DF97213}"/>
                </a:ext>
              </a:extLst>
            </p:cNvPr>
            <p:cNvSpPr txBox="1"/>
            <p:nvPr/>
          </p:nvSpPr>
          <p:spPr>
            <a:xfrm>
              <a:off x="5514808" y="1171079"/>
              <a:ext cx="3695179" cy="5598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stats_damageSelfMitigated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stats_damageDealtToObjectives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stats_visionScore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stats_timeCCingOthers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stats_magicalDamageTaken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stats_physicalDamageTaken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stats_trueDamageTaken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stats_goldEarned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stats_goldSpent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stats_inhibitorKills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stats_totalMinionsKilled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stats_neutralMinionsKilledTeamJungle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stats_neutralMinionsKilledEnemyJungle</a:t>
              </a:r>
              <a:endParaRPr lang="en-US" altLang="ko-KR" sz="1200" dirty="0">
                <a:solidFill>
                  <a:srgbClr val="404040"/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stats_totalTimeCrowdControlDealt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stats_champLevel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stats_visionWardsBoughtInGame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stats_wardsPlaced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</a:t>
              </a:r>
            </a:p>
            <a:p>
              <a:pPr lvl="1">
                <a:lnSpc>
                  <a:spcPct val="150000"/>
                </a:lnSpc>
              </a:pPr>
              <a:endParaRPr lang="ko-KR" altLang="en-US" sz="1200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A9A822-0A92-482A-B9AA-6DE2EFD8450F}"/>
              </a:ext>
            </a:extLst>
          </p:cNvPr>
          <p:cNvGrpSpPr/>
          <p:nvPr/>
        </p:nvGrpSpPr>
        <p:grpSpPr>
          <a:xfrm>
            <a:off x="6322245" y="1253764"/>
            <a:ext cx="4323631" cy="3342841"/>
            <a:chOff x="6322245" y="1253764"/>
            <a:chExt cx="4323631" cy="3342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0881A-EC81-4210-8C35-F524FC374B26}"/>
                </a:ext>
              </a:extLst>
            </p:cNvPr>
            <p:cNvSpPr txBox="1"/>
            <p:nvPr/>
          </p:nvSpPr>
          <p:spPr>
            <a:xfrm>
              <a:off x="6322245" y="1272618"/>
              <a:ext cx="2592372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제거된 총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와드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죽음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타워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바론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용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전령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(1, 0)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타워 제거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</a:t>
              </a:r>
              <a:r>
                <a:rPr lang="ko-KR" altLang="en-US" sz="1200" dirty="0" err="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억제기</a:t>
              </a: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제거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팀의 바론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pPr marL="228600" indent="-228600" algn="r">
                <a:lnSpc>
                  <a:spcPct val="150000"/>
                </a:lnSpc>
                <a:buFont typeface="+mj-lt"/>
                <a:buAutoNum type="arabicPeriod" startAt="42"/>
              </a:pPr>
              <a:r>
                <a:rPr lang="ko-KR" altLang="en-US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팀의 용 처치 수 </a:t>
              </a:r>
              <a:r>
                <a:rPr lang="en-US" altLang="ko-KR" sz="120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</a:p>
            <a:p>
              <a:endParaRPr lang="ko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57A7BB-77D8-4786-BAD3-5D5C936E5C06}"/>
                </a:ext>
              </a:extLst>
            </p:cNvPr>
            <p:cNvSpPr txBox="1"/>
            <p:nvPr/>
          </p:nvSpPr>
          <p:spPr>
            <a:xfrm>
              <a:off x="8364589" y="1253764"/>
              <a:ext cx="2281287" cy="310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404040"/>
                  </a:solidFill>
                </a:rPr>
                <a:t>total__</a:t>
              </a:r>
              <a:r>
                <a:rPr lang="en-US" altLang="ko-KR" sz="1200" dirty="0" err="1">
                  <a:solidFill>
                    <a:srgbClr val="404040"/>
                  </a:solidFill>
                </a:rPr>
                <a:t>stats_wardsKilled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teams_firstBlood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teams_firstTower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teams_firstInhibitor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teams_firstBaron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teams_firstDragon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teams_firstRiftHerald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teams_towerKills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teams_inhibitorKills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teams_baronKills</a:t>
              </a:r>
              <a:r>
                <a:rPr lang="en-US" altLang="ko-KR" sz="1200" dirty="0">
                  <a:solidFill>
                    <a:srgbClr val="404040"/>
                  </a:solidFill>
                </a:rPr>
                <a:t>                                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404040"/>
                  </a:solidFill>
                </a:rPr>
                <a:t>teams_dragonKills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9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 descr="불꽃">
            <a:extLst>
              <a:ext uri="{FF2B5EF4-FFF2-40B4-BE49-F238E27FC236}">
                <a16:creationId xmlns:a16="http://schemas.microsoft.com/office/drawing/2014/main" id="{B3462248-7C3D-4C10-8E35-8F0BAA646CD6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C4E89-2451-4D4F-A612-F5C9F6388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5"/>
          <a:stretch/>
        </p:blipFill>
        <p:spPr>
          <a:xfrm>
            <a:off x="707562" y="1682009"/>
            <a:ext cx="5936098" cy="436589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4B82B-2CEE-434B-A244-5ADB40D451E3}"/>
              </a:ext>
            </a:extLst>
          </p:cNvPr>
          <p:cNvSpPr txBox="1"/>
          <p:nvPr/>
        </p:nvSpPr>
        <p:spPr>
          <a:xfrm>
            <a:off x="7184994" y="2526128"/>
            <a:ext cx="4214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 Coefficient (</a:t>
            </a:r>
            <a:r>
              <a:rPr lang="ko-KR" altLang="en-US" sz="1200" b="0" i="0" dirty="0" err="1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피어슨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상관계수</a:t>
            </a:r>
            <a:r>
              <a:rPr lang="en-US" altLang="ko-KR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게임의 승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 요인으로 작용하는 요소들의 선형적 관계를 규명해 보려고 시도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차이가 심할 것 이라고 생각되는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    vs    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(Iron)              (Diamond1 ~ Challenger)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이들 간의 상관계수 차이가 그렇게 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의미 하지 않았음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생각하고 있던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 값이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요소들이 많지 않았고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선형적 관계가 있다고 해도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상관계수의 차이가 많이 나지 않아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의미하게 분석할 수 없다고 판단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3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 descr="불꽃">
            <a:extLst>
              <a:ext uri="{FF2B5EF4-FFF2-40B4-BE49-F238E27FC236}">
                <a16:creationId xmlns:a16="http://schemas.microsoft.com/office/drawing/2014/main" id="{B3462248-7C3D-4C10-8E35-8F0BAA646CD6}"/>
              </a:ext>
            </a:extLst>
          </p:cNvPr>
          <p:cNvSpPr/>
          <p:nvPr/>
        </p:nvSpPr>
        <p:spPr>
          <a:xfrm>
            <a:off x="581192" y="647401"/>
            <a:ext cx="694722" cy="694722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517F-2938-4F88-A81E-04C067CC9F86}"/>
              </a:ext>
            </a:extLst>
          </p:cNvPr>
          <p:cNvSpPr txBox="1"/>
          <p:nvPr/>
        </p:nvSpPr>
        <p:spPr>
          <a:xfrm>
            <a:off x="1275914" y="810096"/>
            <a:ext cx="312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 분석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27C575D-D753-4C12-B0BD-DC6576027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3" y="1342123"/>
            <a:ext cx="4011803" cy="5147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B6C38-BC6A-4C32-960B-CE7E9C773472}"/>
              </a:ext>
            </a:extLst>
          </p:cNvPr>
          <p:cNvSpPr txBox="1"/>
          <p:nvPr/>
        </p:nvSpPr>
        <p:spPr>
          <a:xfrm>
            <a:off x="5454588" y="2669171"/>
            <a:ext cx="56373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수치적인 분석보다는 시각적으로 표현하면 선형적 관계를 더 잘 분석 할 수 있을 것이라는 믿음으로 시각화를 진행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정보는 코드에서 확인 가능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유의미한 결과를 얻기는 힘들었지만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Tier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높아질 수록 중요해지는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중요도가 떨어지는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요소들에 경향성이 있다는 것을 확인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(death, tower-kill..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큰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코드에서 확인 가능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 선형적 분석을 위해 </a:t>
            </a:r>
            <a:r>
              <a:rPr lang="en-US" altLang="ko-KR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 </a:t>
            </a:r>
            <a:r>
              <a:rPr lang="ko-KR" altLang="en-US" sz="12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기법을 활용하기로 방향을 설정</a:t>
            </a:r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8769-8F72-4143-B580-7E875C570D85}"/>
              </a:ext>
            </a:extLst>
          </p:cNvPr>
          <p:cNvSpPr txBox="1"/>
          <p:nvPr/>
        </p:nvSpPr>
        <p:spPr>
          <a:xfrm>
            <a:off x="2934454" y="646723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(gif)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753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{A7ABD53C-A7D7-404F-B1A2-FF21DDB047F3}tf33552983_win32</Template>
  <TotalTime>2816</TotalTime>
  <Words>1395</Words>
  <Application>Microsoft Office PowerPoint</Application>
  <PresentationFormat>와이드스크린</PresentationFormat>
  <Paragraphs>237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맑은 고딕</vt:lpstr>
      <vt:lpstr>맑은 고딕</vt:lpstr>
      <vt:lpstr>Arial</vt:lpstr>
      <vt:lpstr>Calibri</vt:lpstr>
      <vt:lpstr>Franklin Gothic Book</vt:lpstr>
      <vt:lpstr>Wingdings 2</vt:lpstr>
      <vt:lpstr>DividendVTI</vt:lpstr>
      <vt:lpstr>OP.GG -       game Big Data Hackathon</vt:lpstr>
      <vt:lpstr>PowerPoint 프레젠테이션</vt:lpstr>
      <vt:lpstr>Project flow</vt:lpstr>
      <vt:lpstr>Api flow</vt:lpstr>
      <vt:lpstr>Data – preprocessing       &amp; direction</vt:lpstr>
      <vt:lpstr>PowerPoint 프레젠테이션</vt:lpstr>
      <vt:lpstr>PowerPoint 프레젠테이션</vt:lpstr>
      <vt:lpstr>PowerPoint 프레젠테이션</vt:lpstr>
      <vt:lpstr>PowerPoint 프레젠테이션</vt:lpstr>
      <vt:lpstr>strategy</vt:lpstr>
      <vt:lpstr>Train &amp; validation - loss</vt:lpstr>
      <vt:lpstr>Test accuracy</vt:lpstr>
      <vt:lpstr>PowerPoint 프레젠테이션</vt:lpstr>
      <vt:lpstr>OP.GG  – game Big Data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김민혁</dc:creator>
  <cp:lastModifiedBy>20185218@hallym.ac.kr</cp:lastModifiedBy>
  <cp:revision>82</cp:revision>
  <dcterms:created xsi:type="dcterms:W3CDTF">2021-02-07T07:40:59Z</dcterms:created>
  <dcterms:modified xsi:type="dcterms:W3CDTF">2021-02-10T06:27:50Z</dcterms:modified>
</cp:coreProperties>
</file>