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27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1" r:id="rId12"/>
    <p:sldId id="332" r:id="rId13"/>
    <p:sldId id="333" r:id="rId14"/>
    <p:sldId id="334" r:id="rId15"/>
    <p:sldId id="335" r:id="rId16"/>
    <p:sldId id="33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D013"/>
    <a:srgbClr val="FFCF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wls2892@hanmail.net" userId="f3b2c6db5c7131f9" providerId="LiveId" clId="{92B08E12-1FBE-4E89-82A5-BDED26257248}"/>
    <pc:docChg chg="undo custSel addSld delSld modSld sldOrd">
      <pc:chgData name="guswls2892@hanmail.net" userId="f3b2c6db5c7131f9" providerId="LiveId" clId="{92B08E12-1FBE-4E89-82A5-BDED26257248}" dt="2021-12-24T05:59:18.089" v="4200" actId="20577"/>
      <pc:docMkLst>
        <pc:docMk/>
      </pc:docMkLst>
      <pc:sldChg chg="delSp modSp mod">
        <pc:chgData name="guswls2892@hanmail.net" userId="f3b2c6db5c7131f9" providerId="LiveId" clId="{92B08E12-1FBE-4E89-82A5-BDED26257248}" dt="2021-12-24T04:27:19.563" v="182" actId="20577"/>
        <pc:sldMkLst>
          <pc:docMk/>
          <pc:sldMk cId="3607999120" sldId="256"/>
        </pc:sldMkLst>
        <pc:spChg chg="mod">
          <ac:chgData name="guswls2892@hanmail.net" userId="f3b2c6db5c7131f9" providerId="LiveId" clId="{92B08E12-1FBE-4E89-82A5-BDED26257248}" dt="2021-12-24T04:27:19.563" v="182" actId="20577"/>
          <ac:spMkLst>
            <pc:docMk/>
            <pc:sldMk cId="3607999120" sldId="256"/>
            <ac:spMk id="2" creationId="{3D2BAD51-BDE9-4232-9627-87C0C377368E}"/>
          </ac:spMkLst>
        </pc:spChg>
        <pc:spChg chg="del">
          <ac:chgData name="guswls2892@hanmail.net" userId="f3b2c6db5c7131f9" providerId="LiveId" clId="{92B08E12-1FBE-4E89-82A5-BDED26257248}" dt="2021-12-24T04:25:23.086" v="118" actId="478"/>
          <ac:spMkLst>
            <pc:docMk/>
            <pc:sldMk cId="3607999120" sldId="256"/>
            <ac:spMk id="3" creationId="{B03A8806-0C7B-489C-B1AE-27BCAA88FBA5}"/>
          </ac:spMkLst>
        </pc:spChg>
        <pc:spChg chg="mod">
          <ac:chgData name="guswls2892@hanmail.net" userId="f3b2c6db5c7131f9" providerId="LiveId" clId="{92B08E12-1FBE-4E89-82A5-BDED26257248}" dt="2021-12-24T04:26:33.084" v="133" actId="1036"/>
          <ac:spMkLst>
            <pc:docMk/>
            <pc:sldMk cId="3607999120" sldId="256"/>
            <ac:spMk id="7" creationId="{7513CBE6-5715-4866-B8D1-37BD63AB6FCF}"/>
          </ac:spMkLst>
        </pc:spChg>
        <pc:spChg chg="del">
          <ac:chgData name="guswls2892@hanmail.net" userId="f3b2c6db5c7131f9" providerId="LiveId" clId="{92B08E12-1FBE-4E89-82A5-BDED26257248}" dt="2021-12-24T04:24:44.385" v="117" actId="478"/>
          <ac:spMkLst>
            <pc:docMk/>
            <pc:sldMk cId="3607999120" sldId="256"/>
            <ac:spMk id="8" creationId="{E0E6CFF9-BD95-4940-8ACC-F0D059E44190}"/>
          </ac:spMkLst>
        </pc:spChg>
      </pc:sldChg>
      <pc:sldChg chg="del">
        <pc:chgData name="guswls2892@hanmail.net" userId="f3b2c6db5c7131f9" providerId="LiveId" clId="{92B08E12-1FBE-4E89-82A5-BDED26257248}" dt="2021-12-24T05:57:35.299" v="4145" actId="2696"/>
        <pc:sldMkLst>
          <pc:docMk/>
          <pc:sldMk cId="3189169132" sldId="266"/>
        </pc:sldMkLst>
      </pc:sldChg>
      <pc:sldChg chg="del">
        <pc:chgData name="guswls2892@hanmail.net" userId="f3b2c6db5c7131f9" providerId="LiveId" clId="{92B08E12-1FBE-4E89-82A5-BDED26257248}" dt="2021-12-24T05:57:48.384" v="4148" actId="2696"/>
        <pc:sldMkLst>
          <pc:docMk/>
          <pc:sldMk cId="4171295510" sldId="267"/>
        </pc:sldMkLst>
      </pc:sldChg>
      <pc:sldChg chg="delSp modSp del mod">
        <pc:chgData name="guswls2892@hanmail.net" userId="f3b2c6db5c7131f9" providerId="LiveId" clId="{92B08E12-1FBE-4E89-82A5-BDED26257248}" dt="2021-12-24T05:57:46.017" v="4147" actId="2696"/>
        <pc:sldMkLst>
          <pc:docMk/>
          <pc:sldMk cId="2475567304" sldId="272"/>
        </pc:sldMkLst>
        <pc:spChg chg="mod">
          <ac:chgData name="guswls2892@hanmail.net" userId="f3b2c6db5c7131f9" providerId="LiveId" clId="{92B08E12-1FBE-4E89-82A5-BDED26257248}" dt="2021-12-24T04:28:58.006" v="203" actId="14100"/>
          <ac:spMkLst>
            <pc:docMk/>
            <pc:sldMk cId="2475567304" sldId="272"/>
            <ac:spMk id="12" creationId="{019C18F2-D7F8-4D75-BB87-E85A7DE43EE4}"/>
          </ac:spMkLst>
        </pc:spChg>
        <pc:picChg chg="del">
          <ac:chgData name="guswls2892@hanmail.net" userId="f3b2c6db5c7131f9" providerId="LiveId" clId="{92B08E12-1FBE-4E89-82A5-BDED26257248}" dt="2021-12-24T04:28:51.431" v="201" actId="478"/>
          <ac:picMkLst>
            <pc:docMk/>
            <pc:sldMk cId="2475567304" sldId="272"/>
            <ac:picMk id="7" creationId="{4E32E5A3-4A19-4123-80A2-F06C22E52E6F}"/>
          </ac:picMkLst>
        </pc:picChg>
        <pc:picChg chg="del">
          <ac:chgData name="guswls2892@hanmail.net" userId="f3b2c6db5c7131f9" providerId="LiveId" clId="{92B08E12-1FBE-4E89-82A5-BDED26257248}" dt="2021-12-24T04:28:52.273" v="202" actId="478"/>
          <ac:picMkLst>
            <pc:docMk/>
            <pc:sldMk cId="2475567304" sldId="272"/>
            <ac:picMk id="16" creationId="{809E62B5-054F-4562-AC61-9EBF324DC089}"/>
          </ac:picMkLst>
        </pc:picChg>
      </pc:sldChg>
      <pc:sldChg chg="del">
        <pc:chgData name="guswls2892@hanmail.net" userId="f3b2c6db5c7131f9" providerId="LiveId" clId="{92B08E12-1FBE-4E89-82A5-BDED26257248}" dt="2021-12-24T05:57:43.332" v="4146" actId="2696"/>
        <pc:sldMkLst>
          <pc:docMk/>
          <pc:sldMk cId="4210492829" sldId="274"/>
        </pc:sldMkLst>
      </pc:sldChg>
      <pc:sldChg chg="del">
        <pc:chgData name="guswls2892@hanmail.net" userId="f3b2c6db5c7131f9" providerId="LiveId" clId="{92B08E12-1FBE-4E89-82A5-BDED26257248}" dt="2021-12-24T05:57:50.637" v="4149" actId="2696"/>
        <pc:sldMkLst>
          <pc:docMk/>
          <pc:sldMk cId="3222807070" sldId="284"/>
        </pc:sldMkLst>
      </pc:sldChg>
      <pc:sldChg chg="del">
        <pc:chgData name="guswls2892@hanmail.net" userId="f3b2c6db5c7131f9" providerId="LiveId" clId="{92B08E12-1FBE-4E89-82A5-BDED26257248}" dt="2021-12-24T05:57:16.602" v="4144" actId="2696"/>
        <pc:sldMkLst>
          <pc:docMk/>
          <pc:sldMk cId="1689837113" sldId="286"/>
        </pc:sldMkLst>
      </pc:sldChg>
      <pc:sldChg chg="addSp delSp modSp del mod">
        <pc:chgData name="guswls2892@hanmail.net" userId="f3b2c6db5c7131f9" providerId="LiveId" clId="{92B08E12-1FBE-4E89-82A5-BDED26257248}" dt="2021-12-24T05:57:52.634" v="4150" actId="2696"/>
        <pc:sldMkLst>
          <pc:docMk/>
          <pc:sldMk cId="4076587251" sldId="304"/>
        </pc:sldMkLst>
        <pc:spChg chg="mod">
          <ac:chgData name="guswls2892@hanmail.net" userId="f3b2c6db5c7131f9" providerId="LiveId" clId="{92B08E12-1FBE-4E89-82A5-BDED26257248}" dt="2021-12-24T04:26:12.160" v="129" actId="20577"/>
          <ac:spMkLst>
            <pc:docMk/>
            <pc:sldMk cId="4076587251" sldId="304"/>
            <ac:spMk id="7" creationId="{61AB3D18-BDC1-4013-AF2D-3FC8A1F662D9}"/>
          </ac:spMkLst>
        </pc:spChg>
        <pc:spChg chg="del mod">
          <ac:chgData name="guswls2892@hanmail.net" userId="f3b2c6db5c7131f9" providerId="LiveId" clId="{92B08E12-1FBE-4E89-82A5-BDED26257248}" dt="2021-12-24T04:27:38.060" v="184" actId="478"/>
          <ac:spMkLst>
            <pc:docMk/>
            <pc:sldMk cId="4076587251" sldId="304"/>
            <ac:spMk id="8" creationId="{5582706E-34D1-4E22-8B7E-2428C50C9722}"/>
          </ac:spMkLst>
        </pc:spChg>
        <pc:spChg chg="add del mod">
          <ac:chgData name="guswls2892@hanmail.net" userId="f3b2c6db5c7131f9" providerId="LiveId" clId="{92B08E12-1FBE-4E89-82A5-BDED26257248}" dt="2021-12-24T04:28:16.457" v="194" actId="14100"/>
          <ac:spMkLst>
            <pc:docMk/>
            <pc:sldMk cId="4076587251" sldId="304"/>
            <ac:spMk id="10" creationId="{F05C05DE-640A-4696-8A33-7881C2B536D8}"/>
          </ac:spMkLst>
        </pc:spChg>
        <pc:grpChg chg="add del mod">
          <ac:chgData name="guswls2892@hanmail.net" userId="f3b2c6db5c7131f9" providerId="LiveId" clId="{92B08E12-1FBE-4E89-82A5-BDED26257248}" dt="2021-12-24T04:28:31.236" v="195" actId="14100"/>
          <ac:grpSpMkLst>
            <pc:docMk/>
            <pc:sldMk cId="4076587251" sldId="304"/>
            <ac:grpSpMk id="2" creationId="{8A55E5A7-47FE-4275-B47E-C6B1395BA51F}"/>
          </ac:grpSpMkLst>
        </pc:grpChg>
      </pc:sldChg>
      <pc:sldChg chg="addSp delSp modSp new del mod">
        <pc:chgData name="guswls2892@hanmail.net" userId="f3b2c6db5c7131f9" providerId="LiveId" clId="{92B08E12-1FBE-4E89-82A5-BDED26257248}" dt="2021-12-24T04:41:02.970" v="623" actId="2696"/>
        <pc:sldMkLst>
          <pc:docMk/>
          <pc:sldMk cId="2733896238" sldId="305"/>
        </pc:sldMkLst>
        <pc:spChg chg="mod">
          <ac:chgData name="guswls2892@hanmail.net" userId="f3b2c6db5c7131f9" providerId="LiveId" clId="{92B08E12-1FBE-4E89-82A5-BDED26257248}" dt="2021-12-24T04:33:43.992" v="299" actId="14100"/>
          <ac:spMkLst>
            <pc:docMk/>
            <pc:sldMk cId="2733896238" sldId="305"/>
            <ac:spMk id="2" creationId="{C269F09F-D980-450E-9F20-7489E0282590}"/>
          </ac:spMkLst>
        </pc:spChg>
        <pc:spChg chg="del">
          <ac:chgData name="guswls2892@hanmail.net" userId="f3b2c6db5c7131f9" providerId="LiveId" clId="{92B08E12-1FBE-4E89-82A5-BDED26257248}" dt="2021-12-24T04:32:10.906" v="283" actId="22"/>
          <ac:spMkLst>
            <pc:docMk/>
            <pc:sldMk cId="2733896238" sldId="305"/>
            <ac:spMk id="3" creationId="{49F909F5-9AD4-40CE-8D71-922ACD39F063}"/>
          </ac:spMkLst>
        </pc:spChg>
        <pc:picChg chg="add mod ord">
          <ac:chgData name="guswls2892@hanmail.net" userId="f3b2c6db5c7131f9" providerId="LiveId" clId="{92B08E12-1FBE-4E89-82A5-BDED26257248}" dt="2021-12-24T04:33:30.580" v="297" actId="1076"/>
          <ac:picMkLst>
            <pc:docMk/>
            <pc:sldMk cId="2733896238" sldId="305"/>
            <ac:picMk id="5" creationId="{1637F831-ACD1-41A5-BE95-F17A3CCF5E0E}"/>
          </ac:picMkLst>
        </pc:picChg>
      </pc:sldChg>
      <pc:sldChg chg="addSp delSp modSp new del mod">
        <pc:chgData name="guswls2892@hanmail.net" userId="f3b2c6db5c7131f9" providerId="LiveId" clId="{92B08E12-1FBE-4E89-82A5-BDED26257248}" dt="2021-12-24T05:12:21.942" v="2070" actId="2696"/>
        <pc:sldMkLst>
          <pc:docMk/>
          <pc:sldMk cId="2824296811" sldId="306"/>
        </pc:sldMkLst>
        <pc:spChg chg="mod">
          <ac:chgData name="guswls2892@hanmail.net" userId="f3b2c6db5c7131f9" providerId="LiveId" clId="{92B08E12-1FBE-4E89-82A5-BDED26257248}" dt="2021-12-24T05:09:00.479" v="1989"/>
          <ac:spMkLst>
            <pc:docMk/>
            <pc:sldMk cId="2824296811" sldId="306"/>
            <ac:spMk id="2" creationId="{8BEA13F1-9F31-4124-91D0-FABB943799F7}"/>
          </ac:spMkLst>
        </pc:spChg>
        <pc:spChg chg="del">
          <ac:chgData name="guswls2892@hanmail.net" userId="f3b2c6db5c7131f9" providerId="LiveId" clId="{92B08E12-1FBE-4E89-82A5-BDED26257248}" dt="2021-12-24T04:32:51.942" v="289"/>
          <ac:spMkLst>
            <pc:docMk/>
            <pc:sldMk cId="2824296811" sldId="306"/>
            <ac:spMk id="3" creationId="{5E717710-9576-4C26-8716-8A6CAAB9A88A}"/>
          </ac:spMkLst>
        </pc:spChg>
        <pc:spChg chg="mod">
          <ac:chgData name="guswls2892@hanmail.net" userId="f3b2c6db5c7131f9" providerId="LiveId" clId="{92B08E12-1FBE-4E89-82A5-BDED26257248}" dt="2021-12-24T05:10:11.305" v="1991" actId="20577"/>
          <ac:spMkLst>
            <pc:docMk/>
            <pc:sldMk cId="2824296811" sldId="306"/>
            <ac:spMk id="4" creationId="{D244D461-2BC5-439B-956F-1A067056E5BA}"/>
          </ac:spMkLst>
        </pc:spChg>
        <pc:spChg chg="add del mod">
          <ac:chgData name="guswls2892@hanmail.net" userId="f3b2c6db5c7131f9" providerId="LiveId" clId="{92B08E12-1FBE-4E89-82A5-BDED26257248}" dt="2021-12-24T04:33:04.206" v="291" actId="22"/>
          <ac:spMkLst>
            <pc:docMk/>
            <pc:sldMk cId="2824296811" sldId="306"/>
            <ac:spMk id="7" creationId="{55B5018F-DB73-400A-A14F-DDBFF1BB06DF}"/>
          </ac:spMkLst>
        </pc:spChg>
        <pc:spChg chg="add del mod">
          <ac:chgData name="guswls2892@hanmail.net" userId="f3b2c6db5c7131f9" providerId="LiveId" clId="{92B08E12-1FBE-4E89-82A5-BDED26257248}" dt="2021-12-24T05:10:26.156" v="1995" actId="22"/>
          <ac:spMkLst>
            <pc:docMk/>
            <pc:sldMk cId="2824296811" sldId="306"/>
            <ac:spMk id="11" creationId="{42127CD5-1753-4913-9F57-29498BAF92EC}"/>
          </ac:spMkLst>
        </pc:spChg>
        <pc:spChg chg="add mod">
          <ac:chgData name="guswls2892@hanmail.net" userId="f3b2c6db5c7131f9" providerId="LiveId" clId="{92B08E12-1FBE-4E89-82A5-BDED26257248}" dt="2021-12-24T05:10:30.072" v="1996" actId="478"/>
          <ac:spMkLst>
            <pc:docMk/>
            <pc:sldMk cId="2824296811" sldId="306"/>
            <ac:spMk id="17" creationId="{7CEE9C8C-FD99-4A47-AAF1-97F19CF620B0}"/>
          </ac:spMkLst>
        </pc:spChg>
        <pc:picChg chg="add del mod">
          <ac:chgData name="guswls2892@hanmail.net" userId="f3b2c6db5c7131f9" providerId="LiveId" clId="{92B08E12-1FBE-4E89-82A5-BDED26257248}" dt="2021-12-24T04:33:03.143" v="290" actId="478"/>
          <ac:picMkLst>
            <pc:docMk/>
            <pc:sldMk cId="2824296811" sldId="306"/>
            <ac:picMk id="5" creationId="{8CF6B2F2-42A7-42D3-B49E-9817489B12AC}"/>
          </ac:picMkLst>
        </pc:picChg>
        <pc:picChg chg="add del mod ord modCrop">
          <ac:chgData name="guswls2892@hanmail.net" userId="f3b2c6db5c7131f9" providerId="LiveId" clId="{92B08E12-1FBE-4E89-82A5-BDED26257248}" dt="2021-12-24T04:33:08.044" v="293" actId="478"/>
          <ac:picMkLst>
            <pc:docMk/>
            <pc:sldMk cId="2824296811" sldId="306"/>
            <ac:picMk id="9" creationId="{093DE9B4-D8DA-47FB-AAFC-497E0197E5C7}"/>
          </ac:picMkLst>
        </pc:picChg>
        <pc:picChg chg="add del">
          <ac:chgData name="guswls2892@hanmail.net" userId="f3b2c6db5c7131f9" providerId="LiveId" clId="{92B08E12-1FBE-4E89-82A5-BDED26257248}" dt="2021-12-24T05:10:20.093" v="1993" actId="478"/>
          <ac:picMkLst>
            <pc:docMk/>
            <pc:sldMk cId="2824296811" sldId="306"/>
            <ac:picMk id="13" creationId="{4D895EF5-806B-4AFB-97F8-646EAA64384D}"/>
          </ac:picMkLst>
        </pc:picChg>
        <pc:picChg chg="add del mod ord modCrop">
          <ac:chgData name="guswls2892@hanmail.net" userId="f3b2c6db5c7131f9" providerId="LiveId" clId="{92B08E12-1FBE-4E89-82A5-BDED26257248}" dt="2021-12-24T05:10:30.072" v="1996" actId="478"/>
          <ac:picMkLst>
            <pc:docMk/>
            <pc:sldMk cId="2824296811" sldId="306"/>
            <ac:picMk id="15" creationId="{43F7BACE-27A4-4ED8-ADE8-19C41FFDC27C}"/>
          </ac:picMkLst>
        </pc:picChg>
      </pc:sldChg>
      <pc:sldChg chg="addSp delSp modSp new mod">
        <pc:chgData name="guswls2892@hanmail.net" userId="f3b2c6db5c7131f9" providerId="LiveId" clId="{92B08E12-1FBE-4E89-82A5-BDED26257248}" dt="2021-12-24T04:59:32.971" v="1488" actId="20577"/>
        <pc:sldMkLst>
          <pc:docMk/>
          <pc:sldMk cId="1934901619" sldId="307"/>
        </pc:sldMkLst>
        <pc:spChg chg="mod">
          <ac:chgData name="guswls2892@hanmail.net" userId="f3b2c6db5c7131f9" providerId="LiveId" clId="{92B08E12-1FBE-4E89-82A5-BDED26257248}" dt="2021-12-24T04:34:29.510" v="336"/>
          <ac:spMkLst>
            <pc:docMk/>
            <pc:sldMk cId="1934901619" sldId="307"/>
            <ac:spMk id="2" creationId="{1ACC8D3C-F26D-4397-A67E-44C32121ED02}"/>
          </ac:spMkLst>
        </pc:spChg>
        <pc:spChg chg="del">
          <ac:chgData name="guswls2892@hanmail.net" userId="f3b2c6db5c7131f9" providerId="LiveId" clId="{92B08E12-1FBE-4E89-82A5-BDED26257248}" dt="2021-12-24T04:33:54.519" v="301" actId="22"/>
          <ac:spMkLst>
            <pc:docMk/>
            <pc:sldMk cId="1934901619" sldId="307"/>
            <ac:spMk id="3" creationId="{9249943E-BD6C-4BEB-8EC8-EA322B0AA987}"/>
          </ac:spMkLst>
        </pc:spChg>
        <pc:spChg chg="mod">
          <ac:chgData name="guswls2892@hanmail.net" userId="f3b2c6db5c7131f9" providerId="LiveId" clId="{92B08E12-1FBE-4E89-82A5-BDED26257248}" dt="2021-12-24T04:59:32.971" v="1488" actId="20577"/>
          <ac:spMkLst>
            <pc:docMk/>
            <pc:sldMk cId="1934901619" sldId="307"/>
            <ac:spMk id="4" creationId="{2B40DCA8-232D-4F47-BC63-C55B675B1285}"/>
          </ac:spMkLst>
        </pc:spChg>
        <pc:spChg chg="add del mod">
          <ac:chgData name="guswls2892@hanmail.net" userId="f3b2c6db5c7131f9" providerId="LiveId" clId="{92B08E12-1FBE-4E89-82A5-BDED26257248}" dt="2021-12-24T04:45:20.478" v="627" actId="22"/>
          <ac:spMkLst>
            <pc:docMk/>
            <pc:sldMk cId="1934901619" sldId="307"/>
            <ac:spMk id="8" creationId="{10ACBF03-21DC-422E-91C7-8CAFBF1CCE12}"/>
          </ac:spMkLst>
        </pc:spChg>
        <pc:spChg chg="add del mod">
          <ac:chgData name="guswls2892@hanmail.net" userId="f3b2c6db5c7131f9" providerId="LiveId" clId="{92B08E12-1FBE-4E89-82A5-BDED26257248}" dt="2021-12-24T04:46:01.932" v="632" actId="22"/>
          <ac:spMkLst>
            <pc:docMk/>
            <pc:sldMk cId="1934901619" sldId="307"/>
            <ac:spMk id="12" creationId="{208DC464-FB37-4C15-9837-992463B73E9B}"/>
          </ac:spMkLst>
        </pc:spChg>
        <pc:picChg chg="add del mod ord">
          <ac:chgData name="guswls2892@hanmail.net" userId="f3b2c6db5c7131f9" providerId="LiveId" clId="{92B08E12-1FBE-4E89-82A5-BDED26257248}" dt="2021-12-24T04:45:19.194" v="626" actId="478"/>
          <ac:picMkLst>
            <pc:docMk/>
            <pc:sldMk cId="1934901619" sldId="307"/>
            <ac:picMk id="6" creationId="{EA378DBB-5218-4F8F-9ED8-8628A4AE5B7B}"/>
          </ac:picMkLst>
        </pc:picChg>
        <pc:picChg chg="add del mod ord">
          <ac:chgData name="guswls2892@hanmail.net" userId="f3b2c6db5c7131f9" providerId="LiveId" clId="{92B08E12-1FBE-4E89-82A5-BDED26257248}" dt="2021-12-24T04:45:36.227" v="631" actId="478"/>
          <ac:picMkLst>
            <pc:docMk/>
            <pc:sldMk cId="1934901619" sldId="307"/>
            <ac:picMk id="10" creationId="{B18853A5-546A-4B84-B581-223A310961E9}"/>
          </ac:picMkLst>
        </pc:picChg>
        <pc:picChg chg="add mod ord">
          <ac:chgData name="guswls2892@hanmail.net" userId="f3b2c6db5c7131f9" providerId="LiveId" clId="{92B08E12-1FBE-4E89-82A5-BDED26257248}" dt="2021-12-24T04:48:01.175" v="930" actId="14100"/>
          <ac:picMkLst>
            <pc:docMk/>
            <pc:sldMk cId="1934901619" sldId="307"/>
            <ac:picMk id="14" creationId="{143C21A9-28D7-49EA-A2D8-D845076FDBA7}"/>
          </ac:picMkLst>
        </pc:picChg>
      </pc:sldChg>
      <pc:sldChg chg="addSp delSp modSp new del mod">
        <pc:chgData name="guswls2892@hanmail.net" userId="f3b2c6db5c7131f9" providerId="LiveId" clId="{92B08E12-1FBE-4E89-82A5-BDED26257248}" dt="2021-12-24T05:07:13.791" v="1956" actId="2696"/>
        <pc:sldMkLst>
          <pc:docMk/>
          <pc:sldMk cId="1891036681" sldId="308"/>
        </pc:sldMkLst>
        <pc:spChg chg="mod">
          <ac:chgData name="guswls2892@hanmail.net" userId="f3b2c6db5c7131f9" providerId="LiveId" clId="{92B08E12-1FBE-4E89-82A5-BDED26257248}" dt="2021-12-24T04:41:32.880" v="625" actId="113"/>
          <ac:spMkLst>
            <pc:docMk/>
            <pc:sldMk cId="1891036681" sldId="308"/>
            <ac:spMk id="2" creationId="{02869124-1D12-432F-986E-BB4F7DEDDD43}"/>
          </ac:spMkLst>
        </pc:spChg>
        <pc:spChg chg="del">
          <ac:chgData name="guswls2892@hanmail.net" userId="f3b2c6db5c7131f9" providerId="LiveId" clId="{92B08E12-1FBE-4E89-82A5-BDED26257248}" dt="2021-12-24T04:38:29.704" v="536" actId="22"/>
          <ac:spMkLst>
            <pc:docMk/>
            <pc:sldMk cId="1891036681" sldId="308"/>
            <ac:spMk id="3" creationId="{59CE79E2-AD54-4A91-BA14-23C8F52F138A}"/>
          </ac:spMkLst>
        </pc:spChg>
        <pc:picChg chg="add mod ord">
          <ac:chgData name="guswls2892@hanmail.net" userId="f3b2c6db5c7131f9" providerId="LiveId" clId="{92B08E12-1FBE-4E89-82A5-BDED26257248}" dt="2021-12-24T04:38:54.335" v="543" actId="14100"/>
          <ac:picMkLst>
            <pc:docMk/>
            <pc:sldMk cId="1891036681" sldId="308"/>
            <ac:picMk id="6" creationId="{2FF4952D-B49B-4716-9248-A7330B74B314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16:57.120" v="2401" actId="20577"/>
        <pc:sldMkLst>
          <pc:docMk/>
          <pc:sldMk cId="642465757" sldId="309"/>
        </pc:sldMkLst>
        <pc:spChg chg="mod">
          <ac:chgData name="guswls2892@hanmail.net" userId="f3b2c6db5c7131f9" providerId="LiveId" clId="{92B08E12-1FBE-4E89-82A5-BDED26257248}" dt="2021-12-24T04:50:41.653" v="964"/>
          <ac:spMkLst>
            <pc:docMk/>
            <pc:sldMk cId="642465757" sldId="309"/>
            <ac:spMk id="2" creationId="{F86C3391-C16C-4921-A053-98488E6B0C26}"/>
          </ac:spMkLst>
        </pc:spChg>
        <pc:spChg chg="del">
          <ac:chgData name="guswls2892@hanmail.net" userId="f3b2c6db5c7131f9" providerId="LiveId" clId="{92B08E12-1FBE-4E89-82A5-BDED26257248}" dt="2021-12-24T04:51:02.678" v="965" actId="22"/>
          <ac:spMkLst>
            <pc:docMk/>
            <pc:sldMk cId="642465757" sldId="309"/>
            <ac:spMk id="3" creationId="{D22B6D57-C39C-48FC-87C3-CEBB6847517A}"/>
          </ac:spMkLst>
        </pc:spChg>
        <pc:spChg chg="mod">
          <ac:chgData name="guswls2892@hanmail.net" userId="f3b2c6db5c7131f9" providerId="LiveId" clId="{92B08E12-1FBE-4E89-82A5-BDED26257248}" dt="2021-12-24T05:16:57.120" v="2401" actId="20577"/>
          <ac:spMkLst>
            <pc:docMk/>
            <pc:sldMk cId="642465757" sldId="309"/>
            <ac:spMk id="4" creationId="{53C74893-9E10-426D-9E86-1CF0E39B0AD9}"/>
          </ac:spMkLst>
        </pc:spChg>
        <pc:picChg chg="add mod ord">
          <ac:chgData name="guswls2892@hanmail.net" userId="f3b2c6db5c7131f9" providerId="LiveId" clId="{92B08E12-1FBE-4E89-82A5-BDED26257248}" dt="2021-12-24T04:51:11.911" v="967" actId="14100"/>
          <ac:picMkLst>
            <pc:docMk/>
            <pc:sldMk cId="642465757" sldId="309"/>
            <ac:picMk id="6" creationId="{7CAB22BB-A9AE-4A0E-BB08-517FF4147325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06:57.698" v="1955" actId="20577"/>
        <pc:sldMkLst>
          <pc:docMk/>
          <pc:sldMk cId="342787196" sldId="310"/>
        </pc:sldMkLst>
        <pc:spChg chg="mod">
          <ac:chgData name="guswls2892@hanmail.net" userId="f3b2c6db5c7131f9" providerId="LiveId" clId="{92B08E12-1FBE-4E89-82A5-BDED26257248}" dt="2021-12-24T05:03:36.756" v="1676" actId="20577"/>
          <ac:spMkLst>
            <pc:docMk/>
            <pc:sldMk cId="342787196" sldId="310"/>
            <ac:spMk id="2" creationId="{574CF2B4-4F66-482C-B279-8D592204342D}"/>
          </ac:spMkLst>
        </pc:spChg>
        <pc:spChg chg="del">
          <ac:chgData name="guswls2892@hanmail.net" userId="f3b2c6db5c7131f9" providerId="LiveId" clId="{92B08E12-1FBE-4E89-82A5-BDED26257248}" dt="2021-12-24T05:04:13.890" v="1677" actId="22"/>
          <ac:spMkLst>
            <pc:docMk/>
            <pc:sldMk cId="342787196" sldId="310"/>
            <ac:spMk id="3" creationId="{7F457987-B70D-4AA3-AD47-1305F00CBFA0}"/>
          </ac:spMkLst>
        </pc:spChg>
        <pc:spChg chg="mod">
          <ac:chgData name="guswls2892@hanmail.net" userId="f3b2c6db5c7131f9" providerId="LiveId" clId="{92B08E12-1FBE-4E89-82A5-BDED26257248}" dt="2021-12-24T05:06:57.698" v="1955" actId="20577"/>
          <ac:spMkLst>
            <pc:docMk/>
            <pc:sldMk cId="342787196" sldId="310"/>
            <ac:spMk id="4" creationId="{EEF219D9-283A-4C59-AD0C-1FF0FDA06B13}"/>
          </ac:spMkLst>
        </pc:spChg>
        <pc:picChg chg="add mod ord">
          <ac:chgData name="guswls2892@hanmail.net" userId="f3b2c6db5c7131f9" providerId="LiveId" clId="{92B08E12-1FBE-4E89-82A5-BDED26257248}" dt="2021-12-24T05:04:37.932" v="1683" actId="14100"/>
          <ac:picMkLst>
            <pc:docMk/>
            <pc:sldMk cId="342787196" sldId="310"/>
            <ac:picMk id="6" creationId="{D7F8AA30-4B83-47B9-9EC0-ACFD3066007C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12:13.953" v="2069" actId="14100"/>
        <pc:sldMkLst>
          <pc:docMk/>
          <pc:sldMk cId="2375281085" sldId="311"/>
        </pc:sldMkLst>
        <pc:spChg chg="mod">
          <ac:chgData name="guswls2892@hanmail.net" userId="f3b2c6db5c7131f9" providerId="LiveId" clId="{92B08E12-1FBE-4E89-82A5-BDED26257248}" dt="2021-12-24T05:10:42.562" v="1999"/>
          <ac:spMkLst>
            <pc:docMk/>
            <pc:sldMk cId="2375281085" sldId="311"/>
            <ac:spMk id="2" creationId="{F9E1CCCE-BCAA-46D1-B04C-188256E81D13}"/>
          </ac:spMkLst>
        </pc:spChg>
        <pc:spChg chg="del">
          <ac:chgData name="guswls2892@hanmail.net" userId="f3b2c6db5c7131f9" providerId="LiveId" clId="{92B08E12-1FBE-4E89-82A5-BDED26257248}" dt="2021-12-24T05:10:35.854" v="1998" actId="22"/>
          <ac:spMkLst>
            <pc:docMk/>
            <pc:sldMk cId="2375281085" sldId="311"/>
            <ac:spMk id="3" creationId="{6CB3ECD2-D82E-49EB-88CA-7D5354391374}"/>
          </ac:spMkLst>
        </pc:spChg>
        <pc:spChg chg="mod">
          <ac:chgData name="guswls2892@hanmail.net" userId="f3b2c6db5c7131f9" providerId="LiveId" clId="{92B08E12-1FBE-4E89-82A5-BDED26257248}" dt="2021-12-24T05:12:13.953" v="2069" actId="14100"/>
          <ac:spMkLst>
            <pc:docMk/>
            <pc:sldMk cId="2375281085" sldId="311"/>
            <ac:spMk id="4" creationId="{305D15E5-14EF-4BC8-B88D-50726CDDADE9}"/>
          </ac:spMkLst>
        </pc:spChg>
        <pc:picChg chg="add mod ord">
          <ac:chgData name="guswls2892@hanmail.net" userId="f3b2c6db5c7131f9" providerId="LiveId" clId="{92B08E12-1FBE-4E89-82A5-BDED26257248}" dt="2021-12-24T05:10:57.869" v="2002" actId="14100"/>
          <ac:picMkLst>
            <pc:docMk/>
            <pc:sldMk cId="2375281085" sldId="311"/>
            <ac:picMk id="6" creationId="{1CF2E79E-D187-414E-ABEA-A6BCFA6DABF4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17:28.521" v="2404" actId="20577"/>
        <pc:sldMkLst>
          <pc:docMk/>
          <pc:sldMk cId="131036382" sldId="312"/>
        </pc:sldMkLst>
        <pc:spChg chg="mod">
          <ac:chgData name="guswls2892@hanmail.net" userId="f3b2c6db5c7131f9" providerId="LiveId" clId="{92B08E12-1FBE-4E89-82A5-BDED26257248}" dt="2021-12-24T05:13:34.706" v="2150" actId="255"/>
          <ac:spMkLst>
            <pc:docMk/>
            <pc:sldMk cId="131036382" sldId="312"/>
            <ac:spMk id="2" creationId="{6BE0218A-A7B9-49CA-851D-647CEFE872A2}"/>
          </ac:spMkLst>
        </pc:spChg>
        <pc:spChg chg="del">
          <ac:chgData name="guswls2892@hanmail.net" userId="f3b2c6db5c7131f9" providerId="LiveId" clId="{92B08E12-1FBE-4E89-82A5-BDED26257248}" dt="2021-12-24T05:14:14.959" v="2151" actId="22"/>
          <ac:spMkLst>
            <pc:docMk/>
            <pc:sldMk cId="131036382" sldId="312"/>
            <ac:spMk id="3" creationId="{252D7553-BEB2-4CE9-876C-1F8EDD49FB7C}"/>
          </ac:spMkLst>
        </pc:spChg>
        <pc:spChg chg="mod">
          <ac:chgData name="guswls2892@hanmail.net" userId="f3b2c6db5c7131f9" providerId="LiveId" clId="{92B08E12-1FBE-4E89-82A5-BDED26257248}" dt="2021-12-24T05:17:28.521" v="2404" actId="20577"/>
          <ac:spMkLst>
            <pc:docMk/>
            <pc:sldMk cId="131036382" sldId="312"/>
            <ac:spMk id="4" creationId="{227CA16A-AB3D-414B-AD3D-0C3A230E0B99}"/>
          </ac:spMkLst>
        </pc:spChg>
        <pc:picChg chg="add mod ord">
          <ac:chgData name="guswls2892@hanmail.net" userId="f3b2c6db5c7131f9" providerId="LiveId" clId="{92B08E12-1FBE-4E89-82A5-BDED26257248}" dt="2021-12-24T05:14:14.959" v="2151" actId="22"/>
          <ac:picMkLst>
            <pc:docMk/>
            <pc:sldMk cId="131036382" sldId="312"/>
            <ac:picMk id="6" creationId="{9DED6584-316E-4D63-96A3-59B6F9D741DE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22:35.631" v="2537" actId="20577"/>
        <pc:sldMkLst>
          <pc:docMk/>
          <pc:sldMk cId="1820487900" sldId="313"/>
        </pc:sldMkLst>
        <pc:spChg chg="mod">
          <ac:chgData name="guswls2892@hanmail.net" userId="f3b2c6db5c7131f9" providerId="LiveId" clId="{92B08E12-1FBE-4E89-82A5-BDED26257248}" dt="2021-12-24T05:20:18.101" v="2470"/>
          <ac:spMkLst>
            <pc:docMk/>
            <pc:sldMk cId="1820487900" sldId="313"/>
            <ac:spMk id="2" creationId="{CBDF02C5-509C-49D0-B654-5FA99E9EB428}"/>
          </ac:spMkLst>
        </pc:spChg>
        <pc:spChg chg="del">
          <ac:chgData name="guswls2892@hanmail.net" userId="f3b2c6db5c7131f9" providerId="LiveId" clId="{92B08E12-1FBE-4E89-82A5-BDED26257248}" dt="2021-12-24T05:18:48.889" v="2406" actId="22"/>
          <ac:spMkLst>
            <pc:docMk/>
            <pc:sldMk cId="1820487900" sldId="313"/>
            <ac:spMk id="3" creationId="{25D67871-27D9-492D-B1A6-1E4115792BDC}"/>
          </ac:spMkLst>
        </pc:spChg>
        <pc:spChg chg="mod">
          <ac:chgData name="guswls2892@hanmail.net" userId="f3b2c6db5c7131f9" providerId="LiveId" clId="{92B08E12-1FBE-4E89-82A5-BDED26257248}" dt="2021-12-24T05:22:35.631" v="2537" actId="20577"/>
          <ac:spMkLst>
            <pc:docMk/>
            <pc:sldMk cId="1820487900" sldId="313"/>
            <ac:spMk id="4" creationId="{CDA54CD3-E8B7-40F2-AF0E-83CCEABBEA16}"/>
          </ac:spMkLst>
        </pc:spChg>
        <pc:picChg chg="add mod ord">
          <ac:chgData name="guswls2892@hanmail.net" userId="f3b2c6db5c7131f9" providerId="LiveId" clId="{92B08E12-1FBE-4E89-82A5-BDED26257248}" dt="2021-12-24T05:20:50.460" v="2471" actId="14100"/>
          <ac:picMkLst>
            <pc:docMk/>
            <pc:sldMk cId="1820487900" sldId="313"/>
            <ac:picMk id="6" creationId="{3F386B52-D967-4812-AB66-0BDD0C7F63B0}"/>
          </ac:picMkLst>
        </pc:picChg>
      </pc:sldChg>
      <pc:sldChg chg="addSp delSp modSp new mod ord">
        <pc:chgData name="guswls2892@hanmail.net" userId="f3b2c6db5c7131f9" providerId="LiveId" clId="{92B08E12-1FBE-4E89-82A5-BDED26257248}" dt="2021-12-24T05:29:30.375" v="2815" actId="20577"/>
        <pc:sldMkLst>
          <pc:docMk/>
          <pc:sldMk cId="2473887978" sldId="314"/>
        </pc:sldMkLst>
        <pc:spChg chg="mod">
          <ac:chgData name="guswls2892@hanmail.net" userId="f3b2c6db5c7131f9" providerId="LiveId" clId="{92B08E12-1FBE-4E89-82A5-BDED26257248}" dt="2021-12-24T05:24:20.202" v="2561" actId="113"/>
          <ac:spMkLst>
            <pc:docMk/>
            <pc:sldMk cId="2473887978" sldId="314"/>
            <ac:spMk id="2" creationId="{60BFC70F-AFE5-4B38-8D4B-CC91B4B071A2}"/>
          </ac:spMkLst>
        </pc:spChg>
        <pc:spChg chg="del">
          <ac:chgData name="guswls2892@hanmail.net" userId="f3b2c6db5c7131f9" providerId="LiveId" clId="{92B08E12-1FBE-4E89-82A5-BDED26257248}" dt="2021-12-24T05:23:36.605" v="2539" actId="22"/>
          <ac:spMkLst>
            <pc:docMk/>
            <pc:sldMk cId="2473887978" sldId="314"/>
            <ac:spMk id="3" creationId="{3BA921A4-A9F2-4CB7-A3F0-122605310A81}"/>
          </ac:spMkLst>
        </pc:spChg>
        <pc:spChg chg="mod">
          <ac:chgData name="guswls2892@hanmail.net" userId="f3b2c6db5c7131f9" providerId="LiveId" clId="{92B08E12-1FBE-4E89-82A5-BDED26257248}" dt="2021-12-24T05:29:30.375" v="2815" actId="20577"/>
          <ac:spMkLst>
            <pc:docMk/>
            <pc:sldMk cId="2473887978" sldId="314"/>
            <ac:spMk id="4" creationId="{D021D002-FE80-4143-B9AD-70BBD0BE59FE}"/>
          </ac:spMkLst>
        </pc:spChg>
        <pc:spChg chg="add del mod">
          <ac:chgData name="guswls2892@hanmail.net" userId="f3b2c6db5c7131f9" providerId="LiveId" clId="{92B08E12-1FBE-4E89-82A5-BDED26257248}" dt="2021-12-24T05:27:21.046" v="2788" actId="22"/>
          <ac:spMkLst>
            <pc:docMk/>
            <pc:sldMk cId="2473887978" sldId="314"/>
            <ac:spMk id="10" creationId="{73FC4708-3B3D-496E-B971-A32D1D8C9688}"/>
          </ac:spMkLst>
        </pc:spChg>
        <pc:picChg chg="add del mod ord">
          <ac:chgData name="guswls2892@hanmail.net" userId="f3b2c6db5c7131f9" providerId="LiveId" clId="{92B08E12-1FBE-4E89-82A5-BDED26257248}" dt="2021-12-24T05:26:55.051" v="2787" actId="478"/>
          <ac:picMkLst>
            <pc:docMk/>
            <pc:sldMk cId="2473887978" sldId="314"/>
            <ac:picMk id="6" creationId="{E39D9F4A-47F3-4CB3-A777-5D1BC466A448}"/>
          </ac:picMkLst>
        </pc:picChg>
        <pc:picChg chg="add del mod">
          <ac:chgData name="guswls2892@hanmail.net" userId="f3b2c6db5c7131f9" providerId="LiveId" clId="{92B08E12-1FBE-4E89-82A5-BDED26257248}" dt="2021-12-24T05:28:05.114" v="2796" actId="478"/>
          <ac:picMkLst>
            <pc:docMk/>
            <pc:sldMk cId="2473887978" sldId="314"/>
            <ac:picMk id="8" creationId="{7BF3A646-D72E-4A68-942E-EB6641C24B48}"/>
          </ac:picMkLst>
        </pc:picChg>
        <pc:picChg chg="add mod ord">
          <ac:chgData name="guswls2892@hanmail.net" userId="f3b2c6db5c7131f9" providerId="LiveId" clId="{92B08E12-1FBE-4E89-82A5-BDED26257248}" dt="2021-12-24T05:27:44.472" v="2793" actId="14100"/>
          <ac:picMkLst>
            <pc:docMk/>
            <pc:sldMk cId="2473887978" sldId="314"/>
            <ac:picMk id="12" creationId="{0E1B9A6A-89EE-4081-AE46-41FA1F9CAEAD}"/>
          </ac:picMkLst>
        </pc:picChg>
        <pc:picChg chg="add mod">
          <ac:chgData name="guswls2892@hanmail.net" userId="f3b2c6db5c7131f9" providerId="LiveId" clId="{92B08E12-1FBE-4E89-82A5-BDED26257248}" dt="2021-12-24T05:29:09.236" v="2801" actId="14100"/>
          <ac:picMkLst>
            <pc:docMk/>
            <pc:sldMk cId="2473887978" sldId="314"/>
            <ac:picMk id="14" creationId="{ED28F68F-832A-4A1B-B46F-57C163EAF2EF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31:46.036" v="3004" actId="1076"/>
        <pc:sldMkLst>
          <pc:docMk/>
          <pc:sldMk cId="3471149406" sldId="315"/>
        </pc:sldMkLst>
        <pc:spChg chg="mod">
          <ac:chgData name="guswls2892@hanmail.net" userId="f3b2c6db5c7131f9" providerId="LiveId" clId="{92B08E12-1FBE-4E89-82A5-BDED26257248}" dt="2021-12-24T05:30:42.166" v="2901" actId="113"/>
          <ac:spMkLst>
            <pc:docMk/>
            <pc:sldMk cId="3471149406" sldId="315"/>
            <ac:spMk id="2" creationId="{3C39320B-DFD2-425D-97F7-8B8A9E30ABF5}"/>
          </ac:spMkLst>
        </pc:spChg>
        <pc:spChg chg="del">
          <ac:chgData name="guswls2892@hanmail.net" userId="f3b2c6db5c7131f9" providerId="LiveId" clId="{92B08E12-1FBE-4E89-82A5-BDED26257248}" dt="2021-12-24T05:31:30.821" v="2999" actId="22"/>
          <ac:spMkLst>
            <pc:docMk/>
            <pc:sldMk cId="3471149406" sldId="315"/>
            <ac:spMk id="3" creationId="{6BF9579F-6994-4B5D-825D-7C9E82FC0824}"/>
          </ac:spMkLst>
        </pc:spChg>
        <pc:spChg chg="mod">
          <ac:chgData name="guswls2892@hanmail.net" userId="f3b2c6db5c7131f9" providerId="LiveId" clId="{92B08E12-1FBE-4E89-82A5-BDED26257248}" dt="2021-12-24T05:31:09.346" v="2998" actId="20577"/>
          <ac:spMkLst>
            <pc:docMk/>
            <pc:sldMk cId="3471149406" sldId="315"/>
            <ac:spMk id="4" creationId="{766D548A-623B-4380-911F-F5CDF784D1FA}"/>
          </ac:spMkLst>
        </pc:spChg>
        <pc:picChg chg="add mod ord">
          <ac:chgData name="guswls2892@hanmail.net" userId="f3b2c6db5c7131f9" providerId="LiveId" clId="{92B08E12-1FBE-4E89-82A5-BDED26257248}" dt="2021-12-24T05:31:46.036" v="3004" actId="1076"/>
          <ac:picMkLst>
            <pc:docMk/>
            <pc:sldMk cId="3471149406" sldId="315"/>
            <ac:picMk id="6" creationId="{F6628DC7-25EB-40D3-9B76-011C9D55CAC8}"/>
          </ac:picMkLst>
        </pc:picChg>
      </pc:sldChg>
      <pc:sldChg chg="addSp delSp modSp new mod ord">
        <pc:chgData name="guswls2892@hanmail.net" userId="f3b2c6db5c7131f9" providerId="LiveId" clId="{92B08E12-1FBE-4E89-82A5-BDED26257248}" dt="2021-12-24T05:44:33.595" v="3253" actId="113"/>
        <pc:sldMkLst>
          <pc:docMk/>
          <pc:sldMk cId="1514811701" sldId="316"/>
        </pc:sldMkLst>
        <pc:spChg chg="mod">
          <ac:chgData name="guswls2892@hanmail.net" userId="f3b2c6db5c7131f9" providerId="LiveId" clId="{92B08E12-1FBE-4E89-82A5-BDED26257248}" dt="2021-12-24T05:44:33.595" v="3253" actId="113"/>
          <ac:spMkLst>
            <pc:docMk/>
            <pc:sldMk cId="1514811701" sldId="316"/>
            <ac:spMk id="2" creationId="{58EAB3CB-EC49-4FED-B8B6-7E4E8E720810}"/>
          </ac:spMkLst>
        </pc:spChg>
        <pc:spChg chg="del">
          <ac:chgData name="guswls2892@hanmail.net" userId="f3b2c6db5c7131f9" providerId="LiveId" clId="{92B08E12-1FBE-4E89-82A5-BDED26257248}" dt="2021-12-24T05:41:10.235" v="3124" actId="22"/>
          <ac:spMkLst>
            <pc:docMk/>
            <pc:sldMk cId="1514811701" sldId="316"/>
            <ac:spMk id="3" creationId="{3DC8D205-F1B6-4A50-AB3B-D72DEB48139A}"/>
          </ac:spMkLst>
        </pc:spChg>
        <pc:spChg chg="mod">
          <ac:chgData name="guswls2892@hanmail.net" userId="f3b2c6db5c7131f9" providerId="LiveId" clId="{92B08E12-1FBE-4E89-82A5-BDED26257248}" dt="2021-12-24T05:41:28.340" v="3139" actId="20577"/>
          <ac:spMkLst>
            <pc:docMk/>
            <pc:sldMk cId="1514811701" sldId="316"/>
            <ac:spMk id="4" creationId="{0EF9260D-A874-40E8-9E6C-0633EADE6F04}"/>
          </ac:spMkLst>
        </pc:spChg>
        <pc:picChg chg="add mod ord">
          <ac:chgData name="guswls2892@hanmail.net" userId="f3b2c6db5c7131f9" providerId="LiveId" clId="{92B08E12-1FBE-4E89-82A5-BDED26257248}" dt="2021-12-24T05:41:16.986" v="3126" actId="14100"/>
          <ac:picMkLst>
            <pc:docMk/>
            <pc:sldMk cId="1514811701" sldId="316"/>
            <ac:picMk id="6" creationId="{EA7DFC60-46B9-4D3C-9DE9-187648B6B232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44:47.867" v="3256" actId="14100"/>
        <pc:sldMkLst>
          <pc:docMk/>
          <pc:sldMk cId="1554847469" sldId="317"/>
        </pc:sldMkLst>
        <pc:spChg chg="mod">
          <ac:chgData name="guswls2892@hanmail.net" userId="f3b2c6db5c7131f9" providerId="LiveId" clId="{92B08E12-1FBE-4E89-82A5-BDED26257248}" dt="2021-12-24T05:44:40.781" v="3255" actId="113"/>
          <ac:spMkLst>
            <pc:docMk/>
            <pc:sldMk cId="1554847469" sldId="317"/>
            <ac:spMk id="2" creationId="{F98A9547-6CAA-4E7A-AFD8-A9AB7C8D272F}"/>
          </ac:spMkLst>
        </pc:spChg>
        <pc:spChg chg="del">
          <ac:chgData name="guswls2892@hanmail.net" userId="f3b2c6db5c7131f9" providerId="LiveId" clId="{92B08E12-1FBE-4E89-82A5-BDED26257248}" dt="2021-12-24T05:42:52.807" v="3238" actId="22"/>
          <ac:spMkLst>
            <pc:docMk/>
            <pc:sldMk cId="1554847469" sldId="317"/>
            <ac:spMk id="3" creationId="{9121B96A-D1B4-4E32-9304-71DE789780CF}"/>
          </ac:spMkLst>
        </pc:spChg>
        <pc:spChg chg="mod">
          <ac:chgData name="guswls2892@hanmail.net" userId="f3b2c6db5c7131f9" providerId="LiveId" clId="{92B08E12-1FBE-4E89-82A5-BDED26257248}" dt="2021-12-24T05:44:47.867" v="3256" actId="14100"/>
          <ac:spMkLst>
            <pc:docMk/>
            <pc:sldMk cId="1554847469" sldId="317"/>
            <ac:spMk id="4" creationId="{4F7548D7-0468-4165-AF10-8825D08F0053}"/>
          </ac:spMkLst>
        </pc:spChg>
        <pc:picChg chg="add mod ord">
          <ac:chgData name="guswls2892@hanmail.net" userId="f3b2c6db5c7131f9" providerId="LiveId" clId="{92B08E12-1FBE-4E89-82A5-BDED26257248}" dt="2021-12-24T05:42:56.733" v="3240" actId="1076"/>
          <ac:picMkLst>
            <pc:docMk/>
            <pc:sldMk cId="1554847469" sldId="317"/>
            <ac:picMk id="6" creationId="{EE65B211-8294-4884-8F8A-F4C399077FA3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49:01.200" v="3668" actId="20577"/>
        <pc:sldMkLst>
          <pc:docMk/>
          <pc:sldMk cId="1059797663" sldId="318"/>
        </pc:sldMkLst>
        <pc:spChg chg="mod">
          <ac:chgData name="guswls2892@hanmail.net" userId="f3b2c6db5c7131f9" providerId="LiveId" clId="{92B08E12-1FBE-4E89-82A5-BDED26257248}" dt="2021-12-24T05:45:24.261" v="3288"/>
          <ac:spMkLst>
            <pc:docMk/>
            <pc:sldMk cId="1059797663" sldId="318"/>
            <ac:spMk id="2" creationId="{D2DB5355-E8F1-4B85-B4CA-FD6B4125B2A3}"/>
          </ac:spMkLst>
        </pc:spChg>
        <pc:spChg chg="del">
          <ac:chgData name="guswls2892@hanmail.net" userId="f3b2c6db5c7131f9" providerId="LiveId" clId="{92B08E12-1FBE-4E89-82A5-BDED26257248}" dt="2021-12-24T05:44:04.356" v="3242" actId="22"/>
          <ac:spMkLst>
            <pc:docMk/>
            <pc:sldMk cId="1059797663" sldId="318"/>
            <ac:spMk id="3" creationId="{E295E4EB-C99F-4226-9159-40ADBD1B18EE}"/>
          </ac:spMkLst>
        </pc:spChg>
        <pc:spChg chg="mod">
          <ac:chgData name="guswls2892@hanmail.net" userId="f3b2c6db5c7131f9" providerId="LiveId" clId="{92B08E12-1FBE-4E89-82A5-BDED26257248}" dt="2021-12-24T05:49:01.200" v="3668" actId="20577"/>
          <ac:spMkLst>
            <pc:docMk/>
            <pc:sldMk cId="1059797663" sldId="318"/>
            <ac:spMk id="4" creationId="{D5B79694-82E8-48E0-8E01-EF072DF1E7EE}"/>
          </ac:spMkLst>
        </pc:spChg>
        <pc:picChg chg="add mod ord">
          <ac:chgData name="guswls2892@hanmail.net" userId="f3b2c6db5c7131f9" providerId="LiveId" clId="{92B08E12-1FBE-4E89-82A5-BDED26257248}" dt="2021-12-24T05:45:03.222" v="3257" actId="1076"/>
          <ac:picMkLst>
            <pc:docMk/>
            <pc:sldMk cId="1059797663" sldId="318"/>
            <ac:picMk id="6" creationId="{1CDAC6EF-2417-4FF3-ABE4-7BFD872890D3}"/>
          </ac:picMkLst>
        </pc:picChg>
      </pc:sldChg>
      <pc:sldChg chg="addSp delSp modSp new mod ord">
        <pc:chgData name="guswls2892@hanmail.net" userId="f3b2c6db5c7131f9" providerId="LiveId" clId="{92B08E12-1FBE-4E89-82A5-BDED26257248}" dt="2021-12-24T05:56:48.536" v="4143"/>
        <pc:sldMkLst>
          <pc:docMk/>
          <pc:sldMk cId="1615339654" sldId="319"/>
        </pc:sldMkLst>
        <pc:spChg chg="mod">
          <ac:chgData name="guswls2892@hanmail.net" userId="f3b2c6db5c7131f9" providerId="LiveId" clId="{92B08E12-1FBE-4E89-82A5-BDED26257248}" dt="2021-12-24T05:46:56.346" v="3368"/>
          <ac:spMkLst>
            <pc:docMk/>
            <pc:sldMk cId="1615339654" sldId="319"/>
            <ac:spMk id="2" creationId="{1110AF76-C015-4DEF-84E6-C22AA510F274}"/>
          </ac:spMkLst>
        </pc:spChg>
        <pc:spChg chg="del">
          <ac:chgData name="guswls2892@hanmail.net" userId="f3b2c6db5c7131f9" providerId="LiveId" clId="{92B08E12-1FBE-4E89-82A5-BDED26257248}" dt="2021-12-24T05:47:30.308" v="3443" actId="22"/>
          <ac:spMkLst>
            <pc:docMk/>
            <pc:sldMk cId="1615339654" sldId="319"/>
            <ac:spMk id="3" creationId="{D507AC7F-6BD9-4614-AB88-6C1CAB193C89}"/>
          </ac:spMkLst>
        </pc:spChg>
        <pc:spChg chg="mod">
          <ac:chgData name="guswls2892@hanmail.net" userId="f3b2c6db5c7131f9" providerId="LiveId" clId="{92B08E12-1FBE-4E89-82A5-BDED26257248}" dt="2021-12-24T05:47:17.228" v="3442" actId="20577"/>
          <ac:spMkLst>
            <pc:docMk/>
            <pc:sldMk cId="1615339654" sldId="319"/>
            <ac:spMk id="4" creationId="{56BDDD90-EB12-4060-950A-5D81F6883F4A}"/>
          </ac:spMkLst>
        </pc:spChg>
        <pc:picChg chg="add mod ord">
          <ac:chgData name="guswls2892@hanmail.net" userId="f3b2c6db5c7131f9" providerId="LiveId" clId="{92B08E12-1FBE-4E89-82A5-BDED26257248}" dt="2021-12-24T05:47:34.846" v="3445" actId="1076"/>
          <ac:picMkLst>
            <pc:docMk/>
            <pc:sldMk cId="1615339654" sldId="319"/>
            <ac:picMk id="6" creationId="{5ADB1C9A-6AB7-4E00-AA9C-96853356A30E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54:22.578" v="3959" actId="20577"/>
        <pc:sldMkLst>
          <pc:docMk/>
          <pc:sldMk cId="202544221" sldId="320"/>
        </pc:sldMkLst>
        <pc:spChg chg="mod">
          <ac:chgData name="guswls2892@hanmail.net" userId="f3b2c6db5c7131f9" providerId="LiveId" clId="{92B08E12-1FBE-4E89-82A5-BDED26257248}" dt="2021-12-24T05:52:16.633" v="3696" actId="20577"/>
          <ac:spMkLst>
            <pc:docMk/>
            <pc:sldMk cId="202544221" sldId="320"/>
            <ac:spMk id="2" creationId="{0C7BDDCA-45E6-4F43-A2C9-A2E13F9BDCE8}"/>
          </ac:spMkLst>
        </pc:spChg>
        <pc:spChg chg="del">
          <ac:chgData name="guswls2892@hanmail.net" userId="f3b2c6db5c7131f9" providerId="LiveId" clId="{92B08E12-1FBE-4E89-82A5-BDED26257248}" dt="2021-12-24T05:52:41.279" v="3697" actId="22"/>
          <ac:spMkLst>
            <pc:docMk/>
            <pc:sldMk cId="202544221" sldId="320"/>
            <ac:spMk id="3" creationId="{98E39D34-6D51-426F-9D33-19031E28907D}"/>
          </ac:spMkLst>
        </pc:spChg>
        <pc:spChg chg="mod">
          <ac:chgData name="guswls2892@hanmail.net" userId="f3b2c6db5c7131f9" providerId="LiveId" clId="{92B08E12-1FBE-4E89-82A5-BDED26257248}" dt="2021-12-24T05:54:22.578" v="3959" actId="20577"/>
          <ac:spMkLst>
            <pc:docMk/>
            <pc:sldMk cId="202544221" sldId="320"/>
            <ac:spMk id="4" creationId="{DB80DC23-E965-41A5-8DD9-1BA75C6B1398}"/>
          </ac:spMkLst>
        </pc:spChg>
        <pc:picChg chg="add mod ord">
          <ac:chgData name="guswls2892@hanmail.net" userId="f3b2c6db5c7131f9" providerId="LiveId" clId="{92B08E12-1FBE-4E89-82A5-BDED26257248}" dt="2021-12-24T05:52:47.288" v="3699" actId="14100"/>
          <ac:picMkLst>
            <pc:docMk/>
            <pc:sldMk cId="202544221" sldId="320"/>
            <ac:picMk id="6" creationId="{E28085C1-8A4A-45B5-BAAA-33BFEAD5C620}"/>
          </ac:picMkLst>
        </pc:picChg>
      </pc:sldChg>
      <pc:sldChg chg="addSp delSp modSp new mod">
        <pc:chgData name="guswls2892@hanmail.net" userId="f3b2c6db5c7131f9" providerId="LiveId" clId="{92B08E12-1FBE-4E89-82A5-BDED26257248}" dt="2021-12-24T05:56:34.210" v="4141" actId="20577"/>
        <pc:sldMkLst>
          <pc:docMk/>
          <pc:sldMk cId="2045660947" sldId="321"/>
        </pc:sldMkLst>
        <pc:spChg chg="mod">
          <ac:chgData name="guswls2892@hanmail.net" userId="f3b2c6db5c7131f9" providerId="LiveId" clId="{92B08E12-1FBE-4E89-82A5-BDED26257248}" dt="2021-12-24T05:55:36.237" v="4029" actId="113"/>
          <ac:spMkLst>
            <pc:docMk/>
            <pc:sldMk cId="2045660947" sldId="321"/>
            <ac:spMk id="2" creationId="{1B77F29C-41EF-4CC8-BC53-A274A767D54E}"/>
          </ac:spMkLst>
        </pc:spChg>
        <pc:spChg chg="del">
          <ac:chgData name="guswls2892@hanmail.net" userId="f3b2c6db5c7131f9" providerId="LiveId" clId="{92B08E12-1FBE-4E89-82A5-BDED26257248}" dt="2021-12-24T05:55:45.382" v="4031" actId="22"/>
          <ac:spMkLst>
            <pc:docMk/>
            <pc:sldMk cId="2045660947" sldId="321"/>
            <ac:spMk id="3" creationId="{BE9DFCE1-072D-4912-805C-A39C19A6EF64}"/>
          </ac:spMkLst>
        </pc:spChg>
        <pc:spChg chg="mod">
          <ac:chgData name="guswls2892@hanmail.net" userId="f3b2c6db5c7131f9" providerId="LiveId" clId="{92B08E12-1FBE-4E89-82A5-BDED26257248}" dt="2021-12-24T05:56:34.210" v="4141" actId="20577"/>
          <ac:spMkLst>
            <pc:docMk/>
            <pc:sldMk cId="2045660947" sldId="321"/>
            <ac:spMk id="4" creationId="{B3B6E90B-7105-4404-93B5-A238BB4CD50D}"/>
          </ac:spMkLst>
        </pc:spChg>
        <pc:picChg chg="add mod ord">
          <ac:chgData name="guswls2892@hanmail.net" userId="f3b2c6db5c7131f9" providerId="LiveId" clId="{92B08E12-1FBE-4E89-82A5-BDED26257248}" dt="2021-12-24T05:55:52.773" v="4033" actId="14100"/>
          <ac:picMkLst>
            <pc:docMk/>
            <pc:sldMk cId="2045660947" sldId="321"/>
            <ac:picMk id="6" creationId="{72F3F25F-8487-45C6-B146-8698BC0DEE3F}"/>
          </ac:picMkLst>
        </pc:picChg>
      </pc:sldChg>
      <pc:sldChg chg="modSp new mod">
        <pc:chgData name="guswls2892@hanmail.net" userId="f3b2c6db5c7131f9" providerId="LiveId" clId="{92B08E12-1FBE-4E89-82A5-BDED26257248}" dt="2021-12-24T05:59:18.089" v="4200" actId="20577"/>
        <pc:sldMkLst>
          <pc:docMk/>
          <pc:sldMk cId="3667883356" sldId="322"/>
        </pc:sldMkLst>
        <pc:spChg chg="mod">
          <ac:chgData name="guswls2892@hanmail.net" userId="f3b2c6db5c7131f9" providerId="LiveId" clId="{92B08E12-1FBE-4E89-82A5-BDED26257248}" dt="2021-12-24T05:59:18.089" v="4200" actId="20577"/>
          <ac:spMkLst>
            <pc:docMk/>
            <pc:sldMk cId="3667883356" sldId="322"/>
            <ac:spMk id="2" creationId="{18FA474E-227D-41CF-8F22-23E581F46C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4B0CE-A446-43B7-8600-AC3B9A0F66D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3F709-7436-403F-A016-F263A5B03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7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D045-E886-42E4-AC4B-4BB033034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453B9-6A83-47DD-8C54-09737E4D0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F4C0E-A8B9-4E80-AAF4-2F505BEA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A720-E434-4FE0-B835-8BA5D1AAD0C8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DC6F0-F3EC-4056-BBF5-BD468EFB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CEB19-EDFC-404D-9311-89A61F67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51B5-AF6E-4230-969F-E21E2204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FC97B-76E1-4BF7-AB89-7CB46FA7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19DCF-92E4-43AE-A233-31CE8D01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BFF6-B05F-4175-8A8E-EDAC4F2CE4C4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0D55F-1A29-4790-8A03-D806F829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2D2E6-0B26-4D4C-908F-1BE0E9B0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DE8C1D-B9DB-4C23-891D-069FE26CA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7F119-1E90-4A88-B1CF-44FC0F54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7803A-FD94-4097-AD06-95BD7FF6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8F2-EF65-4AD8-84CF-D5C4E667AADE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DD5B2-9F76-4B0A-84D7-784C1890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7B1E7-06BF-4177-B40F-5A2C627E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C344E-D6D0-4179-A27C-481A613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FE33C-8FC7-4AAB-B202-C45DBBF3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56D5-C251-470E-B701-CF4008A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8C6B-F405-4774-A8C6-91E3D60AB229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9F183-5716-4AC7-9B06-6923528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AF243-38CF-4E6C-B440-A046AF2A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3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F6C3-6A03-4C56-A4CB-46274706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637AD-BBC2-4F5B-A94C-319277CE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F7A6B-6FC4-4D59-BDD4-6F3B5BC7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A739-23BA-434D-8041-BF82B8C0452D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6FD7E-E6C4-4ADB-9F41-38C47190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BAF8C-2408-4CCD-B57F-AFA200BD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0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2AB7-AD28-4479-AEF7-FC682C25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DB2A4-4D97-49EC-ADD7-4C0050F4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EA581-A4A7-4E8C-95B9-1E6E5CEB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C5047-E5A7-4E8D-996F-DA331498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95D-6490-47DB-BE37-F2C8DF53BEAA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0AE42-ABD9-4B62-9B15-6036689F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C100C-8683-4A66-94FC-5A9B871A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781C-5732-474D-B11D-9029D1A1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401CF-64BD-4C31-8F32-9C3E1077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E85EC-659B-466D-915A-F93AA380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62A3AB-94D9-45E7-AB74-9BACFD9B6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A7C76-18E7-4937-A891-582867B96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84A437-A6B0-424D-8804-3DA72F0E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AD6A-1F1B-4E99-9BA3-414B2421A354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D14E7-E330-40D8-9FB0-B80590B8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8700CA-1AAB-4ABD-BCD1-8C3A99C9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86727-D2AF-4FA9-9B40-363670F7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6E5B81-1E61-4384-8C8E-C98EE6A2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FE3F-DFFA-4B9E-9D29-553EDBC154F4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8459E-DFDC-4FB0-A30F-7C8B7C96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E34B-BBCB-424E-8436-6616439D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0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1330C5-D8FA-4FAA-8D0E-55447007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801-1446-48C5-B197-0E18BB765977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37181B-9299-4ABC-AC1C-31988826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60F73-ACDB-40F0-B21B-48505E15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8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4560-8EA8-449C-9B1B-42D24DEA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41785-1DC3-4419-A0B9-CBF0AC70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5A0A7-9762-46EE-B91E-8CFD23EC9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BADBA-958E-4006-80CE-E59FC679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67AB-B024-4599-A483-950AD01E0425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F0A5E-5B19-4B59-B4F0-022261E3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99DAF-24BB-4B53-A652-FA52FD00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2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0FD3-B335-4270-84C4-40A43BAA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8A97A-B6DA-4F34-8D58-D84D6DBF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2670C-64DC-4D18-8B64-95E828D8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F69FF-FE00-477E-BFBF-D095C18F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1EFF-0678-4BD3-BDC7-78794AF3A019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92DB2-213A-43EC-AAA6-D417453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0D04E-FC57-4FB7-9364-4ED825D3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C45B5-126F-45AA-B0D5-8D59AB4D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2F91C-6A3B-4BF0-9B10-013FF734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E2918-FCFB-4A2A-837C-01D74D84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D073-BC60-4EAA-8EB5-444ABEA7DE0A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32E05-1C65-49E2-B7F3-2110C7CB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20175246_</a:t>
            </a:r>
            <a:r>
              <a:rPr lang="ko-KR" altLang="en-US"/>
              <a:t>이환주 </a:t>
            </a:r>
            <a:r>
              <a:rPr lang="en-US" altLang="ko-KR"/>
              <a:t>20185218_</a:t>
            </a:r>
            <a:r>
              <a:rPr lang="ko-KR" altLang="en-US"/>
              <a:t>김민혁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2D027-0FDE-4E59-95A7-39CD706C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FDED-A1EA-478D-A426-BC7EA22CB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46425" y="717671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BAD51-BDE9-4232-9627-87C0C377368E}"/>
              </a:ext>
            </a:extLst>
          </p:cNvPr>
          <p:cNvSpPr txBox="1"/>
          <p:nvPr/>
        </p:nvSpPr>
        <p:spPr>
          <a:xfrm>
            <a:off x="546425" y="847684"/>
            <a:ext cx="4272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anumGothic" pitchFamily="2" charset="-127"/>
                <a:ea typeface="NanumGothic" pitchFamily="2" charset="-127"/>
              </a:rPr>
              <a:t>AI Seminar</a:t>
            </a:r>
          </a:p>
          <a:p>
            <a:r>
              <a:rPr lang="en-US" altLang="ko-KR" sz="3200" b="1" dirty="0">
                <a:latin typeface="NanumGothic" pitchFamily="2" charset="-127"/>
                <a:ea typeface="NanumGothic" pitchFamily="2" charset="-127"/>
              </a:rPr>
              <a:t>Project</a:t>
            </a:r>
            <a:endParaRPr lang="ko-KR" altLang="en-US" sz="3200" b="1" dirty="0"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74A7EA-DB8F-4168-8EF4-1C77EC15F6C8}"/>
              </a:ext>
            </a:extLst>
          </p:cNvPr>
          <p:cNvSpPr/>
          <p:nvPr/>
        </p:nvSpPr>
        <p:spPr>
          <a:xfrm>
            <a:off x="0" y="3152638"/>
            <a:ext cx="12192000" cy="257942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3CBE6-5715-4866-B8D1-37BD63AB6FCF}"/>
              </a:ext>
            </a:extLst>
          </p:cNvPr>
          <p:cNvSpPr txBox="1"/>
          <p:nvPr/>
        </p:nvSpPr>
        <p:spPr>
          <a:xfrm>
            <a:off x="2682833" y="3483766"/>
            <a:ext cx="345961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ko-KR" sz="1600" b="1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</a:rPr>
              <a:t>Pneumonia 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ko-KR" sz="1600" b="1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</a:rPr>
              <a:t>Classification Project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904AC-049B-4997-8812-F7DCF9F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4AA4E-803E-4DE3-B612-C0430E2F0A6A}"/>
              </a:ext>
            </a:extLst>
          </p:cNvPr>
          <p:cNvSpPr txBox="1"/>
          <p:nvPr/>
        </p:nvSpPr>
        <p:spPr>
          <a:xfrm>
            <a:off x="4455110" y="4399669"/>
            <a:ext cx="3951852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en-US" altLang="ko-KR" sz="1600" b="1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</a:rPr>
              <a:t>CNN</a:t>
            </a:r>
            <a:r>
              <a:rPr lang="ko-KR" altLang="en-US" sz="1600" b="1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</a:rPr>
              <a:t>을 응용한 폐렴환자의 </a:t>
            </a:r>
            <a:r>
              <a:rPr lang="en-US" altLang="ko-KR" sz="1600" b="1" dirty="0">
                <a:solidFill>
                  <a:schemeClr val="bg1"/>
                </a:solidFill>
                <a:latin typeface="NanumGothic" pitchFamily="2" charset="-127"/>
                <a:ea typeface="NanumGothic" pitchFamily="2" charset="-127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0799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Model Train</a:t>
            </a:r>
            <a:endParaRPr lang="ko-KR" altLang="en-US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D33D7354-3AF9-4CEC-9FEC-DC51F428056C}"/>
              </a:ext>
            </a:extLst>
          </p:cNvPr>
          <p:cNvSpPr txBox="1">
            <a:spLocks/>
          </p:cNvSpPr>
          <p:nvPr/>
        </p:nvSpPr>
        <p:spPr>
          <a:xfrm>
            <a:off x="271877" y="2422012"/>
            <a:ext cx="3932237" cy="17522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방금 언급되었던 </a:t>
            </a:r>
            <a:r>
              <a:rPr lang="en-US" altLang="ko-KR" sz="1400" dirty="0"/>
              <a:t>train</a:t>
            </a:r>
            <a:r>
              <a:rPr lang="ko-KR" altLang="en-US" sz="1400" dirty="0"/>
              <a:t>함수를 통해 학습을 진행하였고</a:t>
            </a:r>
            <a:r>
              <a:rPr lang="en-US" altLang="ko-KR" sz="1400" dirty="0"/>
              <a:t>, validation loss</a:t>
            </a:r>
            <a:r>
              <a:rPr lang="ko-KR" altLang="en-US" sz="1400" dirty="0"/>
              <a:t>가 최소가 되는 지점의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저장하는 방법으로 </a:t>
            </a:r>
            <a:r>
              <a:rPr lang="en-US" altLang="ko-KR" sz="1400" dirty="0"/>
              <a:t>early stop</a:t>
            </a:r>
            <a:r>
              <a:rPr lang="ko-KR" altLang="en-US" sz="1400" dirty="0"/>
              <a:t>을 진행하였음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본 과정을 반복하여 진행하면서</a:t>
            </a:r>
            <a:r>
              <a:rPr lang="en-US" altLang="ko-KR" sz="1400" dirty="0"/>
              <a:t>, learning rate</a:t>
            </a:r>
            <a:r>
              <a:rPr lang="ko-KR" altLang="en-US" sz="1400" dirty="0"/>
              <a:t>를 조정할 수 있었고</a:t>
            </a:r>
            <a:r>
              <a:rPr lang="en-US" altLang="ko-KR" sz="1400" dirty="0"/>
              <a:t>, scheduler</a:t>
            </a:r>
            <a:r>
              <a:rPr lang="ko-KR" altLang="en-US" sz="1400" dirty="0"/>
              <a:t>를 활용하여 조금 더 좋은 성능의 </a:t>
            </a:r>
            <a:r>
              <a:rPr lang="en-US" altLang="ko-KR" sz="1400" dirty="0"/>
              <a:t>model</a:t>
            </a:r>
            <a:r>
              <a:rPr lang="ko-KR" altLang="en-US" sz="1400" dirty="0"/>
              <a:t>을 학습할 수 있었음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내용 개체 틀 11">
            <a:extLst>
              <a:ext uri="{FF2B5EF4-FFF2-40B4-BE49-F238E27FC236}">
                <a16:creationId xmlns:a16="http://schemas.microsoft.com/office/drawing/2014/main" id="{80186FE8-8731-4483-9B93-C3E22DB5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66" y="255380"/>
            <a:ext cx="8983537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DE6400-2FF9-40ED-B6D7-43E82E98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848" y="1855580"/>
            <a:ext cx="2861958" cy="4962008"/>
          </a:xfrm>
          <a:prstGeom prst="rect">
            <a:avLst/>
          </a:prstGeo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AE01C476-F9E8-4A96-919F-5F7A5998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435" y="2426508"/>
            <a:ext cx="3697749" cy="3718939"/>
          </a:xfrm>
          <a:prstGeom prst="rect">
            <a:avLst/>
          </a:prstGeom>
        </p:spPr>
      </p:pic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D06EB527-43FA-4D8D-9B04-A260E1493645}"/>
              </a:ext>
            </a:extLst>
          </p:cNvPr>
          <p:cNvSpPr txBox="1">
            <a:spLocks/>
          </p:cNvSpPr>
          <p:nvPr/>
        </p:nvSpPr>
        <p:spPr>
          <a:xfrm>
            <a:off x="246891" y="4352444"/>
            <a:ext cx="3932237" cy="17460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결과적으로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다음과 같은 </a:t>
            </a:r>
            <a:r>
              <a:rPr lang="en-US" altLang="ko-KR" sz="1400" dirty="0"/>
              <a:t>train loss</a:t>
            </a:r>
            <a:r>
              <a:rPr lang="ko-KR" altLang="en-US" sz="1400" dirty="0"/>
              <a:t>와 </a:t>
            </a:r>
            <a:r>
              <a:rPr lang="en-US" altLang="ko-KR" sz="1400" dirty="0"/>
              <a:t>validation loss</a:t>
            </a:r>
            <a:r>
              <a:rPr lang="ko-KR" altLang="en-US" sz="1400" dirty="0"/>
              <a:t>를 얻었고</a:t>
            </a:r>
            <a:r>
              <a:rPr lang="en-US" altLang="ko-KR" sz="1400" dirty="0"/>
              <a:t>, </a:t>
            </a:r>
            <a:r>
              <a:rPr lang="ko-KR" altLang="en-US" sz="1400" dirty="0"/>
              <a:t>어느정도 </a:t>
            </a:r>
            <a:r>
              <a:rPr lang="en-US" altLang="ko-KR" sz="1400" dirty="0"/>
              <a:t>‘</a:t>
            </a:r>
            <a:r>
              <a:rPr lang="ko-KR" altLang="en-US" sz="1400" dirty="0"/>
              <a:t>잘</a:t>
            </a:r>
            <a:r>
              <a:rPr lang="en-US" altLang="ko-KR" sz="1400" dirty="0"/>
              <a:t>’ </a:t>
            </a:r>
            <a:r>
              <a:rPr lang="ko-KR" altLang="en-US" sz="1400" dirty="0"/>
              <a:t>학습이 되었다고 판단하였음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4E8C4-9709-3501-6F9B-223F2A0C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25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Load Model</a:t>
            </a:r>
            <a:endParaRPr lang="ko-KR" altLang="en-US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B4F9E155-6810-4F44-832D-6650027ADA3F}"/>
              </a:ext>
            </a:extLst>
          </p:cNvPr>
          <p:cNvSpPr txBox="1">
            <a:spLocks/>
          </p:cNvSpPr>
          <p:nvPr/>
        </p:nvSpPr>
        <p:spPr>
          <a:xfrm>
            <a:off x="839788" y="2827090"/>
            <a:ext cx="3932237" cy="3041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저장된 </a:t>
            </a:r>
            <a:r>
              <a:rPr lang="en-US" altLang="ko-KR"/>
              <a:t>optimal</a:t>
            </a:r>
            <a:r>
              <a:rPr lang="ko-KR" altLang="en-US"/>
              <a:t>한 </a:t>
            </a:r>
            <a:r>
              <a:rPr lang="en-US" altLang="ko-KR"/>
              <a:t>model</a:t>
            </a:r>
            <a:r>
              <a:rPr lang="ko-KR" altLang="en-US"/>
              <a:t>의 </a:t>
            </a:r>
            <a:r>
              <a:rPr lang="en-US" altLang="ko-KR"/>
              <a:t>weight</a:t>
            </a:r>
            <a:r>
              <a:rPr lang="ko-KR" altLang="en-US"/>
              <a:t>를 현재 </a:t>
            </a:r>
            <a:r>
              <a:rPr lang="en-US" altLang="ko-KR"/>
              <a:t>model</a:t>
            </a:r>
            <a:r>
              <a:rPr lang="ko-KR" altLang="en-US"/>
              <a:t>에 대입함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3F1ECED6-154B-4B24-9EE6-0AA96816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70" y="2057400"/>
            <a:ext cx="4461732" cy="153640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612A03-8D2D-428B-87BD-F4CCCE1D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Test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함수 정의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05C8C616-165F-4ACE-B8F7-ED75279CBD94}"/>
              </a:ext>
            </a:extLst>
          </p:cNvPr>
          <p:cNvSpPr txBox="1">
            <a:spLocks/>
          </p:cNvSpPr>
          <p:nvPr/>
        </p:nvSpPr>
        <p:spPr>
          <a:xfrm>
            <a:off x="599364" y="2277466"/>
            <a:ext cx="3932237" cy="35284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다음과 같은 </a:t>
            </a:r>
            <a:r>
              <a:rPr lang="en-US" altLang="ko-KR" sz="1400" dirty="0"/>
              <a:t>test</a:t>
            </a:r>
            <a:r>
              <a:rPr lang="ko-KR" altLang="en-US" sz="1400" dirty="0"/>
              <a:t>함수를 정의하여</a:t>
            </a:r>
            <a:r>
              <a:rPr lang="en-US" altLang="ko-KR" sz="1400" dirty="0"/>
              <a:t>, test set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model</a:t>
            </a:r>
            <a:r>
              <a:rPr lang="ko-KR" altLang="en-US" sz="1400" dirty="0"/>
              <a:t>의 객관적인 성능을 평가함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Train set</a:t>
            </a:r>
            <a:r>
              <a:rPr lang="ko-KR" altLang="en-US" sz="1400" dirty="0"/>
              <a:t>과 </a:t>
            </a:r>
            <a:r>
              <a:rPr lang="en-US" altLang="ko-KR" sz="1400" dirty="0"/>
              <a:t>validation set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학습하는 과정에서 직접적인 학습과 </a:t>
            </a:r>
            <a:r>
              <a:rPr lang="en-US" altLang="ko-KR" sz="1400" dirty="0"/>
              <a:t>hyperparameter tuning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위해 간접적으로 사용이 되었기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학습하는 과정에 아무런 영향을 미치지 않았던 </a:t>
            </a:r>
            <a:r>
              <a:rPr lang="en-US" altLang="ko-KR" sz="1400" dirty="0"/>
              <a:t>test dataset</a:t>
            </a:r>
            <a:r>
              <a:rPr lang="ko-KR" altLang="en-US" sz="1400" dirty="0"/>
              <a:t>을 객관적인 성능평가에 이용함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과정에서 </a:t>
            </a:r>
            <a:r>
              <a:rPr lang="en-US" altLang="ko-KR" sz="1400" dirty="0"/>
              <a:t>class</a:t>
            </a:r>
            <a:r>
              <a:rPr lang="ko-KR" altLang="en-US" sz="1400" dirty="0"/>
              <a:t>별 정확도를 구현하기 위해 각 </a:t>
            </a:r>
            <a:r>
              <a:rPr lang="en-US" altLang="ko-KR" sz="1400" dirty="0"/>
              <a:t>class</a:t>
            </a:r>
            <a:r>
              <a:rPr lang="ko-KR" altLang="en-US" sz="1400" dirty="0"/>
              <a:t>별 </a:t>
            </a:r>
            <a:r>
              <a:rPr lang="en-US" altLang="ko-KR" sz="1400" dirty="0"/>
              <a:t>list</a:t>
            </a:r>
            <a:r>
              <a:rPr lang="ko-KR" altLang="en-US" sz="1400" dirty="0"/>
              <a:t>처리를 하여 </a:t>
            </a:r>
            <a:r>
              <a:rPr lang="en-US" altLang="ko-KR" sz="1400" dirty="0"/>
              <a:t>class</a:t>
            </a:r>
            <a:r>
              <a:rPr lang="ko-KR" altLang="en-US" sz="1400" dirty="0"/>
              <a:t>별 정확도를 구현할 수 있었음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567C3C60-317A-4028-AB02-286760BF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04" y="29145"/>
            <a:ext cx="7159340" cy="646372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6A195-90A4-3721-CBFE-2456EE47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05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Test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함수 결과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A703BB3D-AFE2-4339-9B85-56DB79585ECB}"/>
              </a:ext>
            </a:extLst>
          </p:cNvPr>
          <p:cNvSpPr txBox="1">
            <a:spLocks/>
          </p:cNvSpPr>
          <p:nvPr/>
        </p:nvSpPr>
        <p:spPr>
          <a:xfrm>
            <a:off x="3897483" y="3968967"/>
            <a:ext cx="3932237" cy="19233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sz="1400" dirty="0"/>
              <a:t>결과적으로 </a:t>
            </a:r>
            <a:r>
              <a:rPr lang="en-US" altLang="ko-KR" sz="1400" dirty="0"/>
              <a:t>95%</a:t>
            </a:r>
            <a:r>
              <a:rPr lang="ko-KR" altLang="en-US" sz="1400" dirty="0"/>
              <a:t>의 정확도를 보이는 </a:t>
            </a:r>
            <a:r>
              <a:rPr lang="en-US" altLang="ko-KR" sz="1400" dirty="0"/>
              <a:t>model</a:t>
            </a:r>
            <a:r>
              <a:rPr lang="ko-KR" altLang="en-US" sz="1400" dirty="0"/>
              <a:t>임을 확인할 수 있었음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정상</a:t>
            </a:r>
            <a:r>
              <a:rPr lang="en-US" altLang="ko-KR" sz="1400" dirty="0"/>
              <a:t> data</a:t>
            </a:r>
            <a:r>
              <a:rPr lang="ko-KR" altLang="en-US" sz="1400" dirty="0"/>
              <a:t>와 폐렴 </a:t>
            </a:r>
            <a:r>
              <a:rPr lang="en-US" altLang="ko-KR" sz="1400" dirty="0"/>
              <a:t>data</a:t>
            </a:r>
            <a:r>
              <a:rPr lang="ko-KR" altLang="en-US" sz="1400" dirty="0"/>
              <a:t>의 정확도 에서도</a:t>
            </a:r>
            <a:r>
              <a:rPr lang="en-US" altLang="ko-KR" sz="1400" dirty="0"/>
              <a:t>, </a:t>
            </a:r>
            <a:r>
              <a:rPr lang="ko-KR" altLang="en-US" sz="1400" dirty="0"/>
              <a:t>한쪽으로 편향되지 않은 정확도를 보여주고 있다고 생각함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5F9401A8-595A-4328-86C4-EEF0E07C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18" y="2254388"/>
            <a:ext cx="5187016" cy="1336209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DC309A-28F9-154B-63F9-37954B3C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33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Predict</a:t>
            </a:r>
            <a:endParaRPr lang="ko-KR" altLang="en-US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38EB72EB-AEA1-47DF-91D8-9A0E7099A465}"/>
              </a:ext>
            </a:extLst>
          </p:cNvPr>
          <p:cNvSpPr txBox="1">
            <a:spLocks/>
          </p:cNvSpPr>
          <p:nvPr/>
        </p:nvSpPr>
        <p:spPr>
          <a:xfrm>
            <a:off x="538576" y="2160671"/>
            <a:ext cx="3932237" cy="32432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학습시킨 모델을 통해 예측결과를 보여줄 함수를 정의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양성은 </a:t>
            </a:r>
            <a:r>
              <a:rPr lang="en-US" altLang="ko-KR" sz="1400" dirty="0"/>
              <a:t>PNEUMONIA,</a:t>
            </a:r>
            <a:r>
              <a:rPr lang="ko-KR" altLang="en-US" sz="1400" dirty="0"/>
              <a:t>음성은 </a:t>
            </a:r>
            <a:r>
              <a:rPr lang="en-US" altLang="ko-KR" sz="1400" dirty="0"/>
              <a:t>NORMAL</a:t>
            </a:r>
            <a:r>
              <a:rPr lang="ko-KR" altLang="en-US" sz="1400" dirty="0"/>
              <a:t>로 </a:t>
            </a:r>
            <a:r>
              <a:rPr lang="en-US" altLang="ko-KR" sz="1400" dirty="0"/>
              <a:t>labeling </a:t>
            </a:r>
            <a:r>
              <a:rPr lang="ko-KR" altLang="en-US" sz="1400" dirty="0"/>
              <a:t>하여 결과를 보여줌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3F1BC7E-D797-4B29-BE28-F1847C8A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62" y="1015068"/>
            <a:ext cx="7146496" cy="506695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F2346-1238-877E-4947-97CC4DEA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29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모델을 통한 결과 예측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527B5F1-DF25-4FDB-9A40-53644BC8E777}"/>
              </a:ext>
            </a:extLst>
          </p:cNvPr>
          <p:cNvSpPr txBox="1">
            <a:spLocks/>
          </p:cNvSpPr>
          <p:nvPr/>
        </p:nvSpPr>
        <p:spPr>
          <a:xfrm>
            <a:off x="788551" y="3372850"/>
            <a:ext cx="3932237" cy="6279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결과 예측을 위해 위에서 정의한 </a:t>
            </a:r>
            <a:r>
              <a:rPr lang="en-US" altLang="ko-KR" sz="1400" dirty="0"/>
              <a:t>predict</a:t>
            </a:r>
            <a:r>
              <a:rPr lang="ko-KR" altLang="en-US" sz="1400" dirty="0"/>
              <a:t>함수를 이용해 출력한 결과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92473153-7709-48AE-8589-1B833631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74" y="1140590"/>
            <a:ext cx="6881864" cy="509243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BAF02-C4C3-0D8D-238F-9E1F203C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10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ETC…</a:t>
            </a:r>
            <a:endParaRPr lang="ko-KR" altLang="en-US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pic>
        <p:nvPicPr>
          <p:cNvPr id="4" name="그림 3" descr="넥타이, 사람, 남자, 셔츠이(가) 표시된 사진&#10;&#10;자동 생성된 설명">
            <a:extLst>
              <a:ext uri="{FF2B5EF4-FFF2-40B4-BE49-F238E27FC236}">
                <a16:creationId xmlns:a16="http://schemas.microsoft.com/office/drawing/2014/main" id="{D36EC2DD-1151-4CD8-813F-22DB0A56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6" y="1190306"/>
            <a:ext cx="5033112" cy="2355462"/>
          </a:xfrm>
          <a:prstGeom prst="rect">
            <a:avLst/>
          </a:prstGeom>
        </p:spPr>
      </p:pic>
      <p:pic>
        <p:nvPicPr>
          <p:cNvPr id="10" name="그림 9" descr="흐림이(가) 표시된 사진&#10;&#10;자동 생성된 설명">
            <a:extLst>
              <a:ext uri="{FF2B5EF4-FFF2-40B4-BE49-F238E27FC236}">
                <a16:creationId xmlns:a16="http://schemas.microsoft.com/office/drawing/2014/main" id="{F8AF63FC-90E8-41D4-9939-D200D13B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11" y="1152777"/>
            <a:ext cx="5184546" cy="2426332"/>
          </a:xfrm>
          <a:prstGeom prst="rect">
            <a:avLst/>
          </a:prstGeom>
        </p:spPr>
      </p:pic>
      <p:pic>
        <p:nvPicPr>
          <p:cNvPr id="12" name="그림 11" descr="넥타이, 남자, 사람, 실내이(가) 표시된 사진&#10;&#10;자동 생성된 설명">
            <a:extLst>
              <a:ext uri="{FF2B5EF4-FFF2-40B4-BE49-F238E27FC236}">
                <a16:creationId xmlns:a16="http://schemas.microsoft.com/office/drawing/2014/main" id="{9873C11A-F3CD-4A41-BDD8-DA3158AF3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1" y="3579109"/>
            <a:ext cx="5092037" cy="2383038"/>
          </a:xfrm>
          <a:prstGeom prst="rect">
            <a:avLst/>
          </a:prstGeom>
        </p:spPr>
      </p:pic>
      <p:pic>
        <p:nvPicPr>
          <p:cNvPr id="14" name="그림 13" descr="흐린, 흐림이(가) 표시된 사진&#10;&#10;자동 생성된 설명">
            <a:extLst>
              <a:ext uri="{FF2B5EF4-FFF2-40B4-BE49-F238E27FC236}">
                <a16:creationId xmlns:a16="http://schemas.microsoft.com/office/drawing/2014/main" id="{9967096D-6FFA-438A-9032-E8E2F0E15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11" y="3579109"/>
            <a:ext cx="5092037" cy="238303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739F9-37F9-5EAF-1E07-F61F362E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8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7E9B52-C4C4-4A7E-9807-EA8DF57FA233}"/>
              </a:ext>
            </a:extLst>
          </p:cNvPr>
          <p:cNvSpPr/>
          <p:nvPr/>
        </p:nvSpPr>
        <p:spPr>
          <a:xfrm>
            <a:off x="0" y="0"/>
            <a:ext cx="12192000" cy="172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DB9485-6C58-4155-803D-F2C378C67F02}"/>
              </a:ext>
            </a:extLst>
          </p:cNvPr>
          <p:cNvSpPr/>
          <p:nvPr/>
        </p:nvSpPr>
        <p:spPr>
          <a:xfrm>
            <a:off x="0" y="6685722"/>
            <a:ext cx="12192000" cy="172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55E5A7-47FE-4275-B47E-C6B1395BA51F}"/>
              </a:ext>
            </a:extLst>
          </p:cNvPr>
          <p:cNvGrpSpPr/>
          <p:nvPr/>
        </p:nvGrpSpPr>
        <p:grpSpPr>
          <a:xfrm>
            <a:off x="3686932" y="2615886"/>
            <a:ext cx="5105805" cy="1626228"/>
            <a:chOff x="254719" y="2615886"/>
            <a:chExt cx="5105805" cy="16262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AB3D18-BDC1-4013-AF2D-3FC8A1F662D9}"/>
                </a:ext>
              </a:extLst>
            </p:cNvPr>
            <p:cNvSpPr txBox="1"/>
            <p:nvPr/>
          </p:nvSpPr>
          <p:spPr>
            <a:xfrm>
              <a:off x="254719" y="2898085"/>
              <a:ext cx="333302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atin typeface="Yoon 윤고딕 520_TT" pitchFamily="18" charset="-127"/>
                  <a:ea typeface="Yoon 윤고딕 520_TT" pitchFamily="18" charset="-127"/>
                </a:rPr>
                <a:t>Content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82706E-34D1-4E22-8B7E-2428C50C9722}"/>
                </a:ext>
              </a:extLst>
            </p:cNvPr>
            <p:cNvSpPr txBox="1"/>
            <p:nvPr/>
          </p:nvSpPr>
          <p:spPr>
            <a:xfrm>
              <a:off x="611559" y="2767280"/>
              <a:ext cx="3333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AI Seminar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7E95C4-359C-4E83-9302-1B0A923D3559}"/>
                </a:ext>
              </a:extLst>
            </p:cNvPr>
            <p:cNvCxnSpPr/>
            <p:nvPr/>
          </p:nvCxnSpPr>
          <p:spPr>
            <a:xfrm>
              <a:off x="3059832" y="2615886"/>
              <a:ext cx="0" cy="1626228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C05DE-640A-4696-8A33-7881C2B536D8}"/>
                </a:ext>
              </a:extLst>
            </p:cNvPr>
            <p:cNvSpPr txBox="1"/>
            <p:nvPr/>
          </p:nvSpPr>
          <p:spPr>
            <a:xfrm>
              <a:off x="3547811" y="2828836"/>
              <a:ext cx="1812713" cy="1154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Yoon 윤고딕 520_TT" panose="020B0600000101010101" charset="-127"/>
                <a:buChar char="•"/>
              </a:pPr>
              <a:r>
                <a:rPr lang="en-US" altLang="ko-KR" sz="1600" b="1" dirty="0"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Data</a:t>
              </a:r>
              <a:r>
                <a:rPr lang="ko-KR" altLang="en-US" sz="1600" b="1" dirty="0"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 </a:t>
              </a:r>
              <a:r>
                <a:rPr lang="ko-KR" altLang="en-US" sz="1600" b="1" dirty="0" err="1"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전처리</a:t>
              </a:r>
              <a:endParaRPr lang="en-US" altLang="ko-KR" sz="1600" b="1" dirty="0">
                <a:solidFill>
                  <a:srgbClr val="272123"/>
                </a:solidFill>
                <a:effectLst/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Yoon 윤고딕 520_TT" panose="020B0600000101010101" charset="-127"/>
                <a:buChar char="•"/>
              </a:pPr>
              <a:r>
                <a:rPr lang="ko-KR" altLang="en-US" sz="1600" b="1" dirty="0"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학습</a:t>
              </a:r>
              <a:endParaRPr lang="en-US" altLang="ko-KR" sz="1600" b="1" dirty="0">
                <a:solidFill>
                  <a:srgbClr val="272123"/>
                </a:solidFill>
                <a:effectLst/>
                <a:latin typeface="Yoon 윤고딕 520_TT" pitchFamily="18" charset="-127"/>
                <a:ea typeface="Yoon 윤고딕 520_TT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Yoon 윤고딕 520_TT" panose="020B0600000101010101" charset="-127"/>
                <a:buChar char="•"/>
              </a:pPr>
              <a:r>
                <a:rPr lang="ko-KR" altLang="en-US" sz="1600" b="1" dirty="0">
                  <a:solidFill>
                    <a:srgbClr val="272123"/>
                  </a:solidFill>
                  <a:effectLst/>
                  <a:latin typeface="Yoon 윤고딕 520_TT" pitchFamily="18" charset="-127"/>
                  <a:ea typeface="Yoon 윤고딕 520_TT" pitchFamily="18" charset="-127"/>
                </a:rPr>
                <a:t>결과 확인</a:t>
              </a:r>
              <a:endParaRPr lang="en-US" altLang="ko-KR" sz="1600" b="1" dirty="0">
                <a:solidFill>
                  <a:srgbClr val="272123"/>
                </a:solidFill>
                <a:effectLst/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58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확인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5B9088ED-D734-4518-8D40-D3E0E5CCEC61}"/>
              </a:ext>
            </a:extLst>
          </p:cNvPr>
          <p:cNvSpPr txBox="1">
            <a:spLocks/>
          </p:cNvSpPr>
          <p:nvPr/>
        </p:nvSpPr>
        <p:spPr>
          <a:xfrm>
            <a:off x="293718" y="2591392"/>
            <a:ext cx="5343250" cy="2081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/>
              <a:t>Data</a:t>
            </a:r>
            <a:r>
              <a:rPr lang="ko-KR" altLang="en-US" sz="1400" dirty="0"/>
              <a:t>는 </a:t>
            </a:r>
            <a:r>
              <a:rPr lang="en-US" altLang="ko-KR" sz="1400" dirty="0"/>
              <a:t>Kaggle Dataset</a:t>
            </a:r>
            <a:r>
              <a:rPr lang="ko-KR" altLang="en-US" sz="1400" dirty="0"/>
              <a:t>을 활용하였음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세 이하의 폐렴 환자와 정상인의 </a:t>
            </a:r>
            <a:r>
              <a:rPr lang="en-US" altLang="ko-KR" sz="1400" dirty="0"/>
              <a:t>x-ray</a:t>
            </a:r>
            <a:r>
              <a:rPr lang="ko-KR" altLang="en-US" sz="1400" dirty="0"/>
              <a:t>이미지를 활용하여 </a:t>
            </a:r>
            <a:r>
              <a:rPr lang="en-US" altLang="ko-KR" sz="1400" dirty="0"/>
              <a:t>Classification</a:t>
            </a:r>
            <a:r>
              <a:rPr lang="ko-KR" altLang="en-US" sz="1400" dirty="0"/>
              <a:t>을 진행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데이터의 양성</a:t>
            </a:r>
            <a:r>
              <a:rPr lang="en-US" altLang="ko-KR" sz="1400" dirty="0"/>
              <a:t>, </a:t>
            </a:r>
            <a:r>
              <a:rPr lang="ko-KR" altLang="en-US" sz="1400" dirty="0"/>
              <a:t>음성의 불균형을 </a:t>
            </a:r>
            <a:r>
              <a:rPr lang="en-US" altLang="ko-KR" sz="1400" dirty="0"/>
              <a:t>1:2.5</a:t>
            </a:r>
            <a:r>
              <a:rPr lang="ko-KR" altLang="en-US" sz="1400" dirty="0"/>
              <a:t>로 확인되었고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이러한 데이터 불균형은 결과 확인과정에서 </a:t>
            </a:r>
            <a:r>
              <a:rPr lang="en-US" altLang="ko-KR" sz="1400" dirty="0"/>
              <a:t>Grad-cam</a:t>
            </a:r>
            <a:r>
              <a:rPr lang="ko-KR" altLang="en-US" sz="1400" dirty="0"/>
              <a:t>의 성능을 악화시키는 것을 확인함</a:t>
            </a:r>
            <a:r>
              <a:rPr lang="en-US" altLang="ko-KR" sz="1400" dirty="0"/>
              <a:t>.</a:t>
            </a:r>
          </a:p>
        </p:txBody>
      </p:sp>
      <p:pic>
        <p:nvPicPr>
          <p:cNvPr id="11" name="내용 개체 틀 13">
            <a:extLst>
              <a:ext uri="{FF2B5EF4-FFF2-40B4-BE49-F238E27FC236}">
                <a16:creationId xmlns:a16="http://schemas.microsoft.com/office/drawing/2014/main" id="{EE108FBE-4969-4735-8F1E-26349D66C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34"/>
          <a:stretch/>
        </p:blipFill>
        <p:spPr>
          <a:xfrm>
            <a:off x="5636968" y="1219420"/>
            <a:ext cx="6467008" cy="4824992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01C459-ADCE-4919-D205-76D9DFC6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56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확인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69300CC-622F-490C-959D-DF7A76FD821D}"/>
              </a:ext>
            </a:extLst>
          </p:cNvPr>
          <p:cNvSpPr txBox="1">
            <a:spLocks/>
          </p:cNvSpPr>
          <p:nvPr/>
        </p:nvSpPr>
        <p:spPr>
          <a:xfrm>
            <a:off x="430138" y="2929122"/>
            <a:ext cx="4319441" cy="1322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Data</a:t>
            </a:r>
            <a:r>
              <a:rPr lang="ko-KR" altLang="en-US" sz="1400" dirty="0"/>
              <a:t>를 확인을</a:t>
            </a:r>
            <a:r>
              <a:rPr lang="en-US" altLang="ko-KR" sz="1400" dirty="0"/>
              <a:t> </a:t>
            </a:r>
            <a:r>
              <a:rPr lang="ko-KR" altLang="en-US" sz="1400" dirty="0"/>
              <a:t>위해 이미지 표현을 위한 함수를 만들고 </a:t>
            </a:r>
            <a:r>
              <a:rPr lang="en-US" altLang="ko-KR" sz="1400" dirty="0" err="1"/>
              <a:t>batch_size</a:t>
            </a:r>
            <a:r>
              <a:rPr lang="ko-KR" altLang="en-US" sz="1400" dirty="0"/>
              <a:t>크기로 데이터를 받아 </a:t>
            </a:r>
            <a:r>
              <a:rPr lang="en-US" altLang="ko-KR" sz="1400" dirty="0"/>
              <a:t>Labeling</a:t>
            </a:r>
            <a:r>
              <a:rPr lang="ko-KR" altLang="en-US" sz="1400" dirty="0"/>
              <a:t>을 하여 데이터를 확인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ko-KR" altLang="en-US" sz="1400" dirty="0"/>
              <a:t>이 과정을 통해 </a:t>
            </a:r>
            <a:r>
              <a:rPr lang="en-US" altLang="ko-KR" sz="1400" dirty="0"/>
              <a:t>image data</a:t>
            </a:r>
            <a:r>
              <a:rPr lang="ko-KR" altLang="en-US" sz="1400" dirty="0"/>
              <a:t>를 확인하고</a:t>
            </a:r>
            <a:r>
              <a:rPr lang="en-US" altLang="ko-KR" sz="1400" dirty="0"/>
              <a:t>, data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label</a:t>
            </a:r>
            <a:r>
              <a:rPr lang="ko-KR" altLang="en-US" sz="1400" dirty="0"/>
              <a:t>이 적용되어 있는지 확인</a:t>
            </a:r>
            <a:r>
              <a:rPr lang="en-US" altLang="ko-KR" sz="1400" dirty="0"/>
              <a:t>.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1970D18F-79E6-4EE7-8C4D-2AA69E7B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26" y="730042"/>
            <a:ext cx="7245472" cy="5721091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E7B3E0-E982-9837-DCC0-A8086002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 split</a:t>
            </a:r>
            <a:endParaRPr lang="ko-KR" altLang="en-US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DC36BCF-AEA9-4AC1-B8F0-7C606EAA61FF}"/>
              </a:ext>
            </a:extLst>
          </p:cNvPr>
          <p:cNvSpPr txBox="1">
            <a:spLocks/>
          </p:cNvSpPr>
          <p:nvPr/>
        </p:nvSpPr>
        <p:spPr>
          <a:xfrm>
            <a:off x="839788" y="2407640"/>
            <a:ext cx="3932237" cy="3461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전체 데이터를 한번에 관리 했기 때문에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train, validation, test </a:t>
            </a:r>
            <a:r>
              <a:rPr lang="ko-KR" altLang="en-US" sz="1400" dirty="0"/>
              <a:t>의 </a:t>
            </a:r>
            <a:r>
              <a:rPr lang="en-US" altLang="ko-KR" sz="1400" dirty="0"/>
              <a:t>data set</a:t>
            </a:r>
            <a:r>
              <a:rPr lang="ko-KR" altLang="en-US" sz="1400" dirty="0"/>
              <a:t>으로 분리해줄 필요가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과정에서 </a:t>
            </a:r>
            <a:r>
              <a:rPr lang="en-US" altLang="ko-KR" sz="1400" dirty="0"/>
              <a:t>data </a:t>
            </a:r>
            <a:r>
              <a:rPr lang="ko-KR" altLang="en-US" sz="1400" dirty="0"/>
              <a:t>불균형 문제를 해결하고자 흐린 </a:t>
            </a:r>
            <a:r>
              <a:rPr lang="en-US" altLang="ko-KR" sz="1400" dirty="0"/>
              <a:t>image</a:t>
            </a:r>
            <a:r>
              <a:rPr lang="ko-KR" altLang="en-US" sz="1400" dirty="0"/>
              <a:t>와 너무 밝은 </a:t>
            </a:r>
            <a:r>
              <a:rPr lang="en-US" altLang="ko-KR" sz="1400" dirty="0"/>
              <a:t>image</a:t>
            </a:r>
            <a:r>
              <a:rPr lang="ko-KR" altLang="en-US" sz="1400" dirty="0"/>
              <a:t>를 제거하는 방법으로 </a:t>
            </a:r>
            <a:r>
              <a:rPr lang="en-US" altLang="ko-KR" sz="1400" dirty="0"/>
              <a:t>data </a:t>
            </a:r>
            <a:r>
              <a:rPr lang="ko-KR" altLang="en-US" sz="1400" dirty="0"/>
              <a:t>불균형 문제를 해결할 수 있었음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불균형이 해결된 </a:t>
            </a:r>
            <a:r>
              <a:rPr lang="en-US" altLang="ko-KR" sz="1400" dirty="0"/>
              <a:t>dataset</a:t>
            </a:r>
            <a:r>
              <a:rPr lang="ko-KR" altLang="en-US" sz="1400" dirty="0"/>
              <a:t>은 대략 정상 </a:t>
            </a:r>
            <a:r>
              <a:rPr lang="en-US" altLang="ko-KR" sz="1400" dirty="0"/>
              <a:t>: </a:t>
            </a:r>
            <a:r>
              <a:rPr lang="ko-KR" altLang="en-US" sz="1400" dirty="0"/>
              <a:t>폐렴이 </a:t>
            </a:r>
            <a:r>
              <a:rPr lang="en-US" altLang="ko-KR" sz="1400" dirty="0"/>
              <a:t>1:1</a:t>
            </a:r>
            <a:r>
              <a:rPr lang="ko-KR" altLang="en-US" sz="1400" dirty="0"/>
              <a:t>정도의 비율임을 확인 할 수 있음</a:t>
            </a:r>
            <a:r>
              <a:rPr lang="en-US" altLang="ko-KR" sz="1400" dirty="0"/>
              <a:t>.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0A916698-2374-4A1F-865A-5E8F5F371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28" y="965516"/>
            <a:ext cx="6268484" cy="526209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2A987-2E0E-3ABA-96AA-319C7D09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Data loader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23BA46-50D3-4DCB-B6BD-F8E11EF9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232" y="488361"/>
            <a:ext cx="5637402" cy="6063440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AFC9D92-2A03-4AF6-8445-D574AED02781}"/>
              </a:ext>
            </a:extLst>
          </p:cNvPr>
          <p:cNvSpPr txBox="1">
            <a:spLocks/>
          </p:cNvSpPr>
          <p:nvPr/>
        </p:nvSpPr>
        <p:spPr>
          <a:xfrm>
            <a:off x="591481" y="2724718"/>
            <a:ext cx="3932237" cy="15907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Data</a:t>
            </a:r>
            <a:r>
              <a:rPr lang="ko-KR" altLang="en-US" sz="1400" dirty="0"/>
              <a:t>를 </a:t>
            </a:r>
            <a:r>
              <a:rPr lang="en-US" altLang="ko-KR" sz="1400" dirty="0"/>
              <a:t>stochastic gradient descent</a:t>
            </a:r>
            <a:r>
              <a:rPr lang="ko-KR" altLang="en-US" sz="1400" dirty="0"/>
              <a:t> 알고리즘에 따라 학습하기 위해서 각 </a:t>
            </a:r>
            <a:r>
              <a:rPr lang="en-US" altLang="ko-KR" sz="1400" dirty="0"/>
              <a:t>dataset</a:t>
            </a:r>
            <a:r>
              <a:rPr lang="ko-KR" altLang="en-US" sz="1400" dirty="0"/>
              <a:t>을 </a:t>
            </a:r>
            <a:r>
              <a:rPr lang="en-US" altLang="ko-KR" sz="1400" dirty="0"/>
              <a:t>batch</a:t>
            </a:r>
            <a:r>
              <a:rPr lang="ko-KR" altLang="en-US" sz="1400" dirty="0"/>
              <a:t>단위로 관리 해야 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그러기 위해 먼저</a:t>
            </a:r>
            <a:r>
              <a:rPr lang="en-US" altLang="ko-KR" sz="1400" dirty="0"/>
              <a:t>, dataset</a:t>
            </a:r>
            <a:r>
              <a:rPr lang="ko-KR" altLang="en-US" sz="1400" dirty="0"/>
              <a:t>함수를 구현하여 각 </a:t>
            </a:r>
            <a:r>
              <a:rPr lang="en-US" altLang="ko-KR" sz="1400" dirty="0"/>
              <a:t>train, validation, test </a:t>
            </a:r>
            <a:r>
              <a:rPr lang="ko-KR" altLang="en-US" sz="1400" dirty="0"/>
              <a:t>의</a:t>
            </a:r>
            <a:r>
              <a:rPr lang="en-US" altLang="ko-KR" sz="1400" dirty="0"/>
              <a:t> dataset</a:t>
            </a:r>
            <a:r>
              <a:rPr lang="ko-KR" altLang="en-US" sz="1400" dirty="0"/>
              <a:t>을 구축하고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pytorch</a:t>
            </a:r>
            <a:r>
              <a:rPr lang="ko-KR" altLang="en-US" sz="1400" dirty="0"/>
              <a:t> 패키지의 </a:t>
            </a:r>
            <a:r>
              <a:rPr lang="en-US" altLang="ko-KR" sz="1400" dirty="0"/>
              <a:t>data </a:t>
            </a:r>
            <a:r>
              <a:rPr lang="en-US" altLang="ko-KR" sz="1400" dirty="0" err="1"/>
              <a:t>loade</a:t>
            </a:r>
            <a:r>
              <a:rPr lang="ko-KR" altLang="en-US" sz="1400" dirty="0"/>
              <a:t>를 활용하여 각 </a:t>
            </a:r>
            <a:r>
              <a:rPr lang="en-US" altLang="ko-KR" sz="1400" dirty="0"/>
              <a:t>dataset</a:t>
            </a:r>
            <a:r>
              <a:rPr lang="ko-KR" altLang="en-US" sz="1400" dirty="0"/>
              <a:t>을 </a:t>
            </a:r>
            <a:r>
              <a:rPr lang="en-US" altLang="ko-KR" sz="1400" dirty="0"/>
              <a:t>batch</a:t>
            </a:r>
            <a:r>
              <a:rPr lang="ko-KR" altLang="en-US" sz="1400" dirty="0"/>
              <a:t>단위로 사용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583D3C-D889-B356-C256-A76801F7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1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0" y="686781"/>
            <a:ext cx="418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Normalization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을 위한 </a:t>
            </a:r>
            <a:r>
              <a:rPr lang="en-US" altLang="ko-KR" b="1" dirty="0" err="1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mean,std</a:t>
            </a:r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구하기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94DEBC7-167F-43F0-8D5F-91E096B6BD42}"/>
              </a:ext>
            </a:extLst>
          </p:cNvPr>
          <p:cNvSpPr txBox="1">
            <a:spLocks/>
          </p:cNvSpPr>
          <p:nvPr/>
        </p:nvSpPr>
        <p:spPr>
          <a:xfrm>
            <a:off x="902850" y="2453907"/>
            <a:ext cx="3932237" cy="195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많이 흐리거나 밝은 </a:t>
            </a:r>
            <a:r>
              <a:rPr lang="en-US" altLang="ko-KR" sz="1400" dirty="0"/>
              <a:t>image</a:t>
            </a:r>
            <a:r>
              <a:rPr lang="ko-KR" altLang="en-US" sz="1400" dirty="0"/>
              <a:t>는 삭제하였지만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그럼에도 순탄한 학습을 하기 위해 </a:t>
            </a:r>
            <a:r>
              <a:rPr lang="en-US" altLang="ko-KR" sz="1400" dirty="0"/>
              <a:t>Data Normalize </a:t>
            </a:r>
            <a:r>
              <a:rPr lang="ko-KR" altLang="en-US" sz="1400" dirty="0"/>
              <a:t>를 적용하여 </a:t>
            </a:r>
            <a:r>
              <a:rPr lang="en-US" altLang="ko-KR" sz="1400" dirty="0"/>
              <a:t>data </a:t>
            </a:r>
            <a:r>
              <a:rPr lang="ko-KR" altLang="en-US" sz="1400" dirty="0"/>
              <a:t>분포를 정규화 하였음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정규화 과정을 통해 데이터 분포의 평균을 </a:t>
            </a:r>
            <a:r>
              <a:rPr lang="en-US" altLang="ko-KR" sz="1400" dirty="0"/>
              <a:t>0 </a:t>
            </a:r>
            <a:r>
              <a:rPr lang="ko-KR" altLang="en-US" sz="1400" dirty="0"/>
              <a:t>분산을 </a:t>
            </a:r>
            <a:r>
              <a:rPr lang="en-US" altLang="ko-KR" sz="1400" dirty="0"/>
              <a:t>1</a:t>
            </a:r>
            <a:r>
              <a:rPr lang="ko-KR" altLang="en-US" sz="1400" dirty="0"/>
              <a:t>으로 만들었기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편향된 학습을 어느정도 방지할 수 있음</a:t>
            </a:r>
            <a:r>
              <a:rPr lang="en-US" altLang="ko-KR" sz="1400" dirty="0"/>
              <a:t>.</a:t>
            </a:r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32B4CF9-1908-4F27-838B-51528441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980" y="1153182"/>
            <a:ext cx="5972175" cy="4810125"/>
          </a:xfrm>
          <a:prstGeom prst="rect">
            <a:avLst/>
          </a:prstGeom>
        </p:spPr>
      </p:pic>
      <p:sp>
        <p:nvSpPr>
          <p:cNvPr id="4" name="바닥글 개체 틀 2">
            <a:extLst>
              <a:ext uri="{FF2B5EF4-FFF2-40B4-BE49-F238E27FC236}">
                <a16:creationId xmlns:a16="http://schemas.microsoft.com/office/drawing/2014/main" id="{3A71BB45-A2D5-9380-F2B7-BD3EB57D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73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Pretrained Model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불러오기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5C78-5B7D-46BF-9D3B-81FA287F56A7}"/>
              </a:ext>
            </a:extLst>
          </p:cNvPr>
          <p:cNvSpPr txBox="1"/>
          <p:nvPr/>
        </p:nvSpPr>
        <p:spPr>
          <a:xfrm>
            <a:off x="5448381" y="6586573"/>
            <a:ext cx="129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김민혁 </a:t>
            </a:r>
            <a:r>
              <a:rPr lang="en-US" altLang="ko-KR" sz="11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20185218</a:t>
            </a:r>
            <a:endParaRPr lang="ko-KR" altLang="en-US" sz="1100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B7C8F2F8-929D-4F45-B46E-4734C099AE80}"/>
              </a:ext>
            </a:extLst>
          </p:cNvPr>
          <p:cNvSpPr txBox="1">
            <a:spLocks/>
          </p:cNvSpPr>
          <p:nvPr/>
        </p:nvSpPr>
        <p:spPr>
          <a:xfrm>
            <a:off x="867378" y="1798994"/>
            <a:ext cx="3932237" cy="32600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학습의 효율성을 위해 </a:t>
            </a:r>
            <a:r>
              <a:rPr lang="en-US" altLang="ko-KR" sz="1400" dirty="0"/>
              <a:t>transfer learning</a:t>
            </a:r>
            <a:r>
              <a:rPr lang="ko-KR" altLang="en-US" sz="1400" dirty="0"/>
              <a:t>을 진행하기로 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Transfer </a:t>
            </a:r>
            <a:r>
              <a:rPr lang="en-US" altLang="ko-KR" sz="1400" dirty="0" err="1"/>
              <a:t>learnin</a:t>
            </a:r>
            <a:r>
              <a:rPr lang="ko-KR" altLang="en-US" sz="1400" dirty="0"/>
              <a:t>의 경우 기존 </a:t>
            </a:r>
            <a:r>
              <a:rPr lang="en-US" altLang="ko-KR" sz="1400" dirty="0"/>
              <a:t>model</a:t>
            </a:r>
            <a:r>
              <a:rPr lang="ko-KR" altLang="en-US" sz="1400" dirty="0"/>
              <a:t>의 </a:t>
            </a:r>
            <a:r>
              <a:rPr lang="en-US" altLang="ko-KR" sz="1400" dirty="0"/>
              <a:t>fully connected layer</a:t>
            </a:r>
            <a:r>
              <a:rPr lang="ko-KR" altLang="en-US" sz="1400" dirty="0"/>
              <a:t>가 본 문제와 맞지 않기 때문에 새로운 </a:t>
            </a:r>
            <a:r>
              <a:rPr lang="en-US" altLang="ko-KR" sz="1400" dirty="0"/>
              <a:t>fc layer</a:t>
            </a:r>
            <a:r>
              <a:rPr lang="ko-KR" altLang="en-US" sz="1400" dirty="0"/>
              <a:t>를 정의하여 적용해 주었음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과정에서 기존 </a:t>
            </a:r>
            <a:r>
              <a:rPr lang="en-US" altLang="ko-KR" sz="1400" dirty="0"/>
              <a:t>pretrain </a:t>
            </a:r>
            <a:r>
              <a:rPr lang="ko-KR" altLang="en-US" sz="1400" dirty="0"/>
              <a:t>된 </a:t>
            </a:r>
            <a:r>
              <a:rPr lang="en-US" altLang="ko-KR" sz="1400" dirty="0"/>
              <a:t>model</a:t>
            </a:r>
            <a:r>
              <a:rPr lang="ko-KR" altLang="en-US" sz="1400" dirty="0"/>
              <a:t>의 </a:t>
            </a:r>
            <a:r>
              <a:rPr lang="en-US" altLang="ko-KR" sz="1400" dirty="0"/>
              <a:t>parameter update</a:t>
            </a:r>
            <a:r>
              <a:rPr lang="ko-KR" altLang="en-US" sz="1400" dirty="0"/>
              <a:t>를 동결시켜 준 다음</a:t>
            </a:r>
            <a:r>
              <a:rPr lang="en-US" altLang="ko-KR" sz="1400" dirty="0"/>
              <a:t>, </a:t>
            </a:r>
            <a:r>
              <a:rPr lang="ko-KR" altLang="en-US" sz="1400" dirty="0"/>
              <a:t>정의한 </a:t>
            </a:r>
            <a:r>
              <a:rPr lang="en-US" altLang="ko-KR" sz="1400" dirty="0"/>
              <a:t>fc layer</a:t>
            </a:r>
            <a:r>
              <a:rPr lang="ko-KR" altLang="en-US" sz="1400" dirty="0"/>
              <a:t>를 적용시키는 방법으로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잘 학습되어 있는 </a:t>
            </a:r>
            <a:r>
              <a:rPr lang="en-US" altLang="ko-KR" sz="1400" dirty="0"/>
              <a:t>CNN</a:t>
            </a:r>
            <a:r>
              <a:rPr lang="ko-KR" altLang="en-US" sz="1400" dirty="0"/>
              <a:t>부분을 활용할 수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이러한 </a:t>
            </a:r>
            <a:r>
              <a:rPr lang="en-US" altLang="ko-KR" sz="1400" dirty="0"/>
              <a:t>CNN</a:t>
            </a:r>
            <a:r>
              <a:rPr lang="ko-KR" altLang="en-US" sz="1400" dirty="0"/>
              <a:t>부분을 믿고 사용하는 것은</a:t>
            </a:r>
            <a:r>
              <a:rPr lang="en-US" altLang="ko-KR" sz="1400" dirty="0"/>
              <a:t>, image</a:t>
            </a:r>
            <a:r>
              <a:rPr lang="ko-KR" altLang="en-US" sz="1400" dirty="0"/>
              <a:t>에서 특정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들을 잘 판단하여 </a:t>
            </a:r>
            <a:r>
              <a:rPr lang="en-US" altLang="ko-KR" sz="1400" dirty="0"/>
              <a:t>extraction </a:t>
            </a:r>
            <a:r>
              <a:rPr lang="ko-KR" altLang="en-US" sz="1400" dirty="0"/>
              <a:t>한다는 가정에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얻어진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들을 </a:t>
            </a:r>
            <a:r>
              <a:rPr lang="en-US" altLang="ko-KR" sz="1400" dirty="0"/>
              <a:t>fully connected layer</a:t>
            </a:r>
            <a:r>
              <a:rPr lang="ko-KR" altLang="en-US" sz="1400" dirty="0"/>
              <a:t>에서 조합하는 과정을 학습하여 본 프로젝트에 활용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3C08F310-26C8-4319-B599-39DC9AD4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29" y="75501"/>
            <a:ext cx="6526635" cy="6711193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281AF-BE48-5CF3-89C9-3FB70EF2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2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BBBD5B-A240-4CB7-B0E4-4CFC809848B3}"/>
              </a:ext>
            </a:extLst>
          </p:cNvPr>
          <p:cNvCxnSpPr/>
          <p:nvPr/>
        </p:nvCxnSpPr>
        <p:spPr>
          <a:xfrm>
            <a:off x="538576" y="588164"/>
            <a:ext cx="140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6D6715-5B40-4547-B7D2-2933CDB4FBFF}"/>
              </a:ext>
            </a:extLst>
          </p:cNvPr>
          <p:cNvSpPr txBox="1"/>
          <p:nvPr/>
        </p:nvSpPr>
        <p:spPr>
          <a:xfrm>
            <a:off x="467011" y="686781"/>
            <a:ext cx="33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Train </a:t>
            </a:r>
            <a:r>
              <a:rPr lang="ko-KR" altLang="en-US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함수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5C78-5B7D-46BF-9D3B-81FA287F56A7}"/>
              </a:ext>
            </a:extLst>
          </p:cNvPr>
          <p:cNvSpPr txBox="1"/>
          <p:nvPr/>
        </p:nvSpPr>
        <p:spPr>
          <a:xfrm>
            <a:off x="5448381" y="6586573"/>
            <a:ext cx="1295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김민혁 </a:t>
            </a:r>
            <a:r>
              <a:rPr lang="en-US" altLang="ko-KR" sz="11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20185218</a:t>
            </a:r>
            <a:endParaRPr lang="ko-KR" altLang="en-US" sz="1100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A6CBC949-A9F6-43C1-9FCB-4EE5A79D2AC7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Model</a:t>
            </a:r>
            <a:r>
              <a:rPr lang="ko-KR" altLang="en-US" sz="1400" dirty="0"/>
              <a:t>의 학습을 위해 </a:t>
            </a:r>
            <a:r>
              <a:rPr lang="en-US" altLang="ko-KR" sz="1400" dirty="0"/>
              <a:t>train</a:t>
            </a:r>
            <a:r>
              <a:rPr lang="ko-KR" altLang="en-US" sz="1400" dirty="0"/>
              <a:t>함수를 정의함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Train</a:t>
            </a:r>
            <a:r>
              <a:rPr lang="ko-KR" altLang="en-US" sz="1400" dirty="0"/>
              <a:t> 과정에서 한번의 </a:t>
            </a:r>
            <a:r>
              <a:rPr lang="en-US" altLang="ko-KR" sz="1400" dirty="0"/>
              <a:t>train</a:t>
            </a:r>
            <a:r>
              <a:rPr lang="ko-KR" altLang="en-US" sz="1400" dirty="0"/>
              <a:t>당 한번의 </a:t>
            </a:r>
            <a:r>
              <a:rPr lang="en-US" altLang="ko-KR" sz="1400" dirty="0" err="1"/>
              <a:t>validatio</a:t>
            </a:r>
            <a:r>
              <a:rPr lang="ko-KR" altLang="en-US" sz="1400" dirty="0"/>
              <a:t>을 진행하며 </a:t>
            </a:r>
            <a:r>
              <a:rPr lang="en-US" altLang="ko-KR" sz="1400" dirty="0"/>
              <a:t>overfitting </a:t>
            </a:r>
            <a:r>
              <a:rPr lang="ko-KR" altLang="en-US" sz="1400" dirty="0"/>
              <a:t>문제나</a:t>
            </a:r>
            <a:r>
              <a:rPr lang="en-US" altLang="ko-KR" sz="1400" dirty="0"/>
              <a:t>, underfitting </a:t>
            </a:r>
            <a:r>
              <a:rPr lang="ko-KR" altLang="en-US" sz="1400" dirty="0"/>
              <a:t>문제가 발생하는지 확인할 수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</a:t>
            </a:r>
            <a:r>
              <a:rPr lang="en-US" altLang="ko-KR" sz="1400" dirty="0"/>
              <a:t>, hyperparameter</a:t>
            </a:r>
            <a:r>
              <a:rPr lang="ko-KR" altLang="en-US" sz="1400" dirty="0"/>
              <a:t>를 튜닝하는 과정을 본 </a:t>
            </a:r>
            <a:r>
              <a:rPr lang="en-US" altLang="ko-KR" sz="1400" dirty="0"/>
              <a:t>validation loss</a:t>
            </a:r>
            <a:r>
              <a:rPr lang="ko-KR" altLang="en-US" sz="1400" dirty="0"/>
              <a:t>를 통해 판단을 내릴 수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개인적으로 </a:t>
            </a:r>
            <a:r>
              <a:rPr lang="en-US" altLang="ko-KR" sz="1400" dirty="0" err="1"/>
              <a:t>tensorflow</a:t>
            </a:r>
            <a:r>
              <a:rPr lang="ko-KR" altLang="en-US" sz="1400" dirty="0"/>
              <a:t>보다 </a:t>
            </a:r>
            <a:r>
              <a:rPr lang="en-US" altLang="ko-KR" sz="1400" dirty="0" err="1"/>
              <a:t>pytorch</a:t>
            </a:r>
            <a:r>
              <a:rPr lang="ko-KR" altLang="en-US" sz="1400" dirty="0"/>
              <a:t>가 이러한 </a:t>
            </a:r>
            <a:r>
              <a:rPr lang="en-US" altLang="ko-KR" sz="1400" dirty="0"/>
              <a:t>train</a:t>
            </a:r>
            <a:r>
              <a:rPr lang="ko-KR" altLang="en-US" sz="1400" dirty="0"/>
              <a:t>함수를 구현하기에 조금 더 편리한 구조로 되어있다고 생각하기에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pytorch</a:t>
            </a:r>
            <a:r>
              <a:rPr lang="ko-KR" altLang="en-US" sz="1400" dirty="0"/>
              <a:t>를 사용하여 본 프로젝트를 진행하였음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83F04A20-B853-493E-A478-F25FA4B9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84" y="43706"/>
            <a:ext cx="6040075" cy="6770587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4E58C8-8A86-9AA9-E31E-0BB3215C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altLang="ko-KR" dirty="0"/>
              <a:t>20185218_</a:t>
            </a:r>
            <a:r>
              <a:rPr lang="ko-KR" altLang="en-US" dirty="0"/>
              <a:t>김민혁 </a:t>
            </a:r>
            <a:r>
              <a:rPr lang="en-US" altLang="ko-KR" dirty="0"/>
              <a:t>20175246_</a:t>
            </a:r>
            <a:r>
              <a:rPr lang="ko-KR" altLang="en-US" dirty="0" err="1"/>
              <a:t>이환주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14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752</Words>
  <Application>Microsoft Office PowerPoint</Application>
  <PresentationFormat>와이드스크린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Yoon 윤고딕 520_TT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민혁</dc:creator>
  <cp:lastModifiedBy>민혁 김</cp:lastModifiedBy>
  <cp:revision>17</cp:revision>
  <dcterms:created xsi:type="dcterms:W3CDTF">2021-11-10T08:54:35Z</dcterms:created>
  <dcterms:modified xsi:type="dcterms:W3CDTF">2024-03-25T09:16:02Z</dcterms:modified>
</cp:coreProperties>
</file>