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028A2-BBEE-4BC3-8938-51CC33E2731D}" v="787" dt="2023-10-28T11:38:30.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3C66E-2975-4906-B21F-0A0EE1F6B30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557AFEC-6C71-4F55-9102-3F0A020234F8}">
      <dgm:prSet/>
      <dgm:spPr/>
      <dgm:t>
        <a:bodyPr/>
        <a:lstStyle/>
        <a:p>
          <a:r>
            <a:rPr lang="en-US"/>
            <a:t>Introduction</a:t>
          </a:r>
        </a:p>
      </dgm:t>
    </dgm:pt>
    <dgm:pt modelId="{A043C483-C686-4EE3-A0E0-8E025818D074}" type="parTrans" cxnId="{45B8655C-3109-45E3-9847-D7E360FF4BAD}">
      <dgm:prSet/>
      <dgm:spPr/>
      <dgm:t>
        <a:bodyPr/>
        <a:lstStyle/>
        <a:p>
          <a:endParaRPr lang="en-US"/>
        </a:p>
      </dgm:t>
    </dgm:pt>
    <dgm:pt modelId="{42304E5D-C113-4989-A373-5948474EAC0A}" type="sibTrans" cxnId="{45B8655C-3109-45E3-9847-D7E360FF4BAD}">
      <dgm:prSet/>
      <dgm:spPr/>
      <dgm:t>
        <a:bodyPr/>
        <a:lstStyle/>
        <a:p>
          <a:endParaRPr lang="en-US"/>
        </a:p>
      </dgm:t>
    </dgm:pt>
    <dgm:pt modelId="{1930F224-7A2B-465B-9A1E-F716CD291EC4}">
      <dgm:prSet/>
      <dgm:spPr/>
      <dgm:t>
        <a:bodyPr/>
        <a:lstStyle/>
        <a:p>
          <a:r>
            <a:rPr lang="en-US"/>
            <a:t>Working</a:t>
          </a:r>
        </a:p>
      </dgm:t>
    </dgm:pt>
    <dgm:pt modelId="{7621849F-1E0E-4B1D-A91A-9AA871020BDB}" type="parTrans" cxnId="{F8E8C765-1E65-46FF-8E6C-BAAE7301E41F}">
      <dgm:prSet/>
      <dgm:spPr/>
      <dgm:t>
        <a:bodyPr/>
        <a:lstStyle/>
        <a:p>
          <a:endParaRPr lang="en-US"/>
        </a:p>
      </dgm:t>
    </dgm:pt>
    <dgm:pt modelId="{12F3A85D-763F-4518-B385-EEEED0A46748}" type="sibTrans" cxnId="{F8E8C765-1E65-46FF-8E6C-BAAE7301E41F}">
      <dgm:prSet/>
      <dgm:spPr/>
      <dgm:t>
        <a:bodyPr/>
        <a:lstStyle/>
        <a:p>
          <a:endParaRPr lang="en-US"/>
        </a:p>
      </dgm:t>
    </dgm:pt>
    <dgm:pt modelId="{ACA501AF-7535-45D5-BB75-C8F5341EA54C}">
      <dgm:prSet/>
      <dgm:spPr/>
      <dgm:t>
        <a:bodyPr/>
        <a:lstStyle/>
        <a:p>
          <a:r>
            <a:rPr lang="en-US"/>
            <a:t>Uses</a:t>
          </a:r>
        </a:p>
      </dgm:t>
    </dgm:pt>
    <dgm:pt modelId="{8852E4D8-E476-43CB-A9B7-AD2A07B6B3C3}" type="parTrans" cxnId="{526FC320-83F4-4DC5-84CE-1B6B2FDC1AB9}">
      <dgm:prSet/>
      <dgm:spPr/>
      <dgm:t>
        <a:bodyPr/>
        <a:lstStyle/>
        <a:p>
          <a:endParaRPr lang="en-US"/>
        </a:p>
      </dgm:t>
    </dgm:pt>
    <dgm:pt modelId="{02DD03CF-95AE-459A-9921-4EB12A49F0C2}" type="sibTrans" cxnId="{526FC320-83F4-4DC5-84CE-1B6B2FDC1AB9}">
      <dgm:prSet/>
      <dgm:spPr/>
      <dgm:t>
        <a:bodyPr/>
        <a:lstStyle/>
        <a:p>
          <a:endParaRPr lang="en-US"/>
        </a:p>
      </dgm:t>
    </dgm:pt>
    <dgm:pt modelId="{B230BE34-758B-4FCA-B810-9284BA6BA9E2}">
      <dgm:prSet/>
      <dgm:spPr/>
      <dgm:t>
        <a:bodyPr/>
        <a:lstStyle/>
        <a:p>
          <a:r>
            <a:rPr lang="en-US"/>
            <a:t>Advantages &amp; Disadvantages</a:t>
          </a:r>
        </a:p>
      </dgm:t>
    </dgm:pt>
    <dgm:pt modelId="{A96F26C5-BEB6-49B2-8E8A-870E22F4CA4F}" type="parTrans" cxnId="{9931C91D-5ED0-4EAB-9956-A7A6669FEDC8}">
      <dgm:prSet/>
      <dgm:spPr/>
      <dgm:t>
        <a:bodyPr/>
        <a:lstStyle/>
        <a:p>
          <a:endParaRPr lang="en-US"/>
        </a:p>
      </dgm:t>
    </dgm:pt>
    <dgm:pt modelId="{47937592-4762-44D2-B285-405721949D0D}" type="sibTrans" cxnId="{9931C91D-5ED0-4EAB-9956-A7A6669FEDC8}">
      <dgm:prSet/>
      <dgm:spPr/>
      <dgm:t>
        <a:bodyPr/>
        <a:lstStyle/>
        <a:p>
          <a:endParaRPr lang="en-US"/>
        </a:p>
      </dgm:t>
    </dgm:pt>
    <dgm:pt modelId="{5ABC664C-B2BC-49C6-87AE-E32DB8C29410}">
      <dgm:prSet/>
      <dgm:spPr/>
      <dgm:t>
        <a:bodyPr/>
        <a:lstStyle/>
        <a:p>
          <a:r>
            <a:rPr lang="en-US"/>
            <a:t>Future Scope</a:t>
          </a:r>
        </a:p>
      </dgm:t>
    </dgm:pt>
    <dgm:pt modelId="{D5ABFAAF-C58E-4512-8BB6-D1C24652ED61}" type="parTrans" cxnId="{C93D37DC-1CC0-4280-AC2E-DD442FCA928C}">
      <dgm:prSet/>
      <dgm:spPr/>
      <dgm:t>
        <a:bodyPr/>
        <a:lstStyle/>
        <a:p>
          <a:endParaRPr lang="en-US"/>
        </a:p>
      </dgm:t>
    </dgm:pt>
    <dgm:pt modelId="{77280059-F6A5-49FF-95C2-F9A02C6B8835}" type="sibTrans" cxnId="{C93D37DC-1CC0-4280-AC2E-DD442FCA928C}">
      <dgm:prSet/>
      <dgm:spPr/>
      <dgm:t>
        <a:bodyPr/>
        <a:lstStyle/>
        <a:p>
          <a:endParaRPr lang="en-US"/>
        </a:p>
      </dgm:t>
    </dgm:pt>
    <dgm:pt modelId="{1D9BE81E-B8AC-4B47-87BC-E22EF6331224}">
      <dgm:prSet/>
      <dgm:spPr/>
      <dgm:t>
        <a:bodyPr/>
        <a:lstStyle/>
        <a:p>
          <a:r>
            <a:rPr lang="en-US"/>
            <a:t>Conclusion</a:t>
          </a:r>
        </a:p>
      </dgm:t>
    </dgm:pt>
    <dgm:pt modelId="{EF33C92A-CEF3-4636-9352-7E0051A9AA3D}" type="parTrans" cxnId="{571EBC77-9A24-4BBB-9E3C-9CFDF1012188}">
      <dgm:prSet/>
      <dgm:spPr/>
      <dgm:t>
        <a:bodyPr/>
        <a:lstStyle/>
        <a:p>
          <a:endParaRPr lang="en-US"/>
        </a:p>
      </dgm:t>
    </dgm:pt>
    <dgm:pt modelId="{747C0B43-08C8-4B35-99C8-EDD5FE869FE2}" type="sibTrans" cxnId="{571EBC77-9A24-4BBB-9E3C-9CFDF1012188}">
      <dgm:prSet/>
      <dgm:spPr/>
      <dgm:t>
        <a:bodyPr/>
        <a:lstStyle/>
        <a:p>
          <a:endParaRPr lang="en-US"/>
        </a:p>
      </dgm:t>
    </dgm:pt>
    <dgm:pt modelId="{7A2285A9-1D9E-4D10-B2C2-478232B8EAFA}" type="pres">
      <dgm:prSet presAssocID="{9463C66E-2975-4906-B21F-0A0EE1F6B30F}" presName="vert0" presStyleCnt="0">
        <dgm:presLayoutVars>
          <dgm:dir/>
          <dgm:animOne val="branch"/>
          <dgm:animLvl val="lvl"/>
        </dgm:presLayoutVars>
      </dgm:prSet>
      <dgm:spPr/>
    </dgm:pt>
    <dgm:pt modelId="{9D940CA1-8335-4D75-83B0-E72BB2605212}" type="pres">
      <dgm:prSet presAssocID="{B557AFEC-6C71-4F55-9102-3F0A020234F8}" presName="thickLine" presStyleLbl="alignNode1" presStyleIdx="0" presStyleCnt="6"/>
      <dgm:spPr/>
    </dgm:pt>
    <dgm:pt modelId="{46CD632A-E50B-4EBD-BAF5-DB43C3F7CB09}" type="pres">
      <dgm:prSet presAssocID="{B557AFEC-6C71-4F55-9102-3F0A020234F8}" presName="horz1" presStyleCnt="0"/>
      <dgm:spPr/>
    </dgm:pt>
    <dgm:pt modelId="{684D5DDC-2187-4981-93D4-DBEDF1D52848}" type="pres">
      <dgm:prSet presAssocID="{B557AFEC-6C71-4F55-9102-3F0A020234F8}" presName="tx1" presStyleLbl="revTx" presStyleIdx="0" presStyleCnt="6"/>
      <dgm:spPr/>
    </dgm:pt>
    <dgm:pt modelId="{2AB6D1C8-4F76-4F9A-8D9E-CAD2C5B9F8E9}" type="pres">
      <dgm:prSet presAssocID="{B557AFEC-6C71-4F55-9102-3F0A020234F8}" presName="vert1" presStyleCnt="0"/>
      <dgm:spPr/>
    </dgm:pt>
    <dgm:pt modelId="{37BE95BB-B529-46C1-80A6-33EBCE81CDF6}" type="pres">
      <dgm:prSet presAssocID="{1930F224-7A2B-465B-9A1E-F716CD291EC4}" presName="thickLine" presStyleLbl="alignNode1" presStyleIdx="1" presStyleCnt="6"/>
      <dgm:spPr/>
    </dgm:pt>
    <dgm:pt modelId="{6E29479F-5643-496F-93DF-EC3331093A63}" type="pres">
      <dgm:prSet presAssocID="{1930F224-7A2B-465B-9A1E-F716CD291EC4}" presName="horz1" presStyleCnt="0"/>
      <dgm:spPr/>
    </dgm:pt>
    <dgm:pt modelId="{238B4B8F-16E4-4340-84B8-742EEB907326}" type="pres">
      <dgm:prSet presAssocID="{1930F224-7A2B-465B-9A1E-F716CD291EC4}" presName="tx1" presStyleLbl="revTx" presStyleIdx="1" presStyleCnt="6"/>
      <dgm:spPr/>
    </dgm:pt>
    <dgm:pt modelId="{5D41386D-6411-4E1C-9581-3174E1849134}" type="pres">
      <dgm:prSet presAssocID="{1930F224-7A2B-465B-9A1E-F716CD291EC4}" presName="vert1" presStyleCnt="0"/>
      <dgm:spPr/>
    </dgm:pt>
    <dgm:pt modelId="{67BF391C-3D0D-4B77-A22F-2343691AA8ED}" type="pres">
      <dgm:prSet presAssocID="{ACA501AF-7535-45D5-BB75-C8F5341EA54C}" presName="thickLine" presStyleLbl="alignNode1" presStyleIdx="2" presStyleCnt="6"/>
      <dgm:spPr/>
    </dgm:pt>
    <dgm:pt modelId="{9E935A89-8019-4108-BBC9-4C78ABBAC926}" type="pres">
      <dgm:prSet presAssocID="{ACA501AF-7535-45D5-BB75-C8F5341EA54C}" presName="horz1" presStyleCnt="0"/>
      <dgm:spPr/>
    </dgm:pt>
    <dgm:pt modelId="{0552ADB7-68D0-4199-80F7-CDB00C56E32B}" type="pres">
      <dgm:prSet presAssocID="{ACA501AF-7535-45D5-BB75-C8F5341EA54C}" presName="tx1" presStyleLbl="revTx" presStyleIdx="2" presStyleCnt="6"/>
      <dgm:spPr/>
    </dgm:pt>
    <dgm:pt modelId="{2FDDB8D2-1175-44ED-959A-8B2E052ED9DB}" type="pres">
      <dgm:prSet presAssocID="{ACA501AF-7535-45D5-BB75-C8F5341EA54C}" presName="vert1" presStyleCnt="0"/>
      <dgm:spPr/>
    </dgm:pt>
    <dgm:pt modelId="{ACDCE8AE-4087-4962-B6D3-D8502627A20E}" type="pres">
      <dgm:prSet presAssocID="{B230BE34-758B-4FCA-B810-9284BA6BA9E2}" presName="thickLine" presStyleLbl="alignNode1" presStyleIdx="3" presStyleCnt="6"/>
      <dgm:spPr/>
    </dgm:pt>
    <dgm:pt modelId="{67ADE621-E0E2-4F93-BE8E-C26A736991EC}" type="pres">
      <dgm:prSet presAssocID="{B230BE34-758B-4FCA-B810-9284BA6BA9E2}" presName="horz1" presStyleCnt="0"/>
      <dgm:spPr/>
    </dgm:pt>
    <dgm:pt modelId="{51D75AF8-7FE6-4D0C-8876-FD7B8E272807}" type="pres">
      <dgm:prSet presAssocID="{B230BE34-758B-4FCA-B810-9284BA6BA9E2}" presName="tx1" presStyleLbl="revTx" presStyleIdx="3" presStyleCnt="6"/>
      <dgm:spPr/>
    </dgm:pt>
    <dgm:pt modelId="{53F1ED72-6C53-44C3-BB16-9FD99A1A76EE}" type="pres">
      <dgm:prSet presAssocID="{B230BE34-758B-4FCA-B810-9284BA6BA9E2}" presName="vert1" presStyleCnt="0"/>
      <dgm:spPr/>
    </dgm:pt>
    <dgm:pt modelId="{2094588E-2254-4170-9E7D-CB61051C0A64}" type="pres">
      <dgm:prSet presAssocID="{5ABC664C-B2BC-49C6-87AE-E32DB8C29410}" presName="thickLine" presStyleLbl="alignNode1" presStyleIdx="4" presStyleCnt="6"/>
      <dgm:spPr/>
    </dgm:pt>
    <dgm:pt modelId="{2D65F404-97DD-4EEF-82A6-2C7D7706159F}" type="pres">
      <dgm:prSet presAssocID="{5ABC664C-B2BC-49C6-87AE-E32DB8C29410}" presName="horz1" presStyleCnt="0"/>
      <dgm:spPr/>
    </dgm:pt>
    <dgm:pt modelId="{713548D9-A7DA-488B-B585-FE4496470582}" type="pres">
      <dgm:prSet presAssocID="{5ABC664C-B2BC-49C6-87AE-E32DB8C29410}" presName="tx1" presStyleLbl="revTx" presStyleIdx="4" presStyleCnt="6"/>
      <dgm:spPr/>
    </dgm:pt>
    <dgm:pt modelId="{B53327EC-5D70-486E-AC6D-8FB9481DBC48}" type="pres">
      <dgm:prSet presAssocID="{5ABC664C-B2BC-49C6-87AE-E32DB8C29410}" presName="vert1" presStyleCnt="0"/>
      <dgm:spPr/>
    </dgm:pt>
    <dgm:pt modelId="{13683B72-5EC4-4FA6-99FA-51CC6FEF1C35}" type="pres">
      <dgm:prSet presAssocID="{1D9BE81E-B8AC-4B47-87BC-E22EF6331224}" presName="thickLine" presStyleLbl="alignNode1" presStyleIdx="5" presStyleCnt="6"/>
      <dgm:spPr/>
    </dgm:pt>
    <dgm:pt modelId="{B69DE495-B353-4EAC-AC88-4C5E5699F9D2}" type="pres">
      <dgm:prSet presAssocID="{1D9BE81E-B8AC-4B47-87BC-E22EF6331224}" presName="horz1" presStyleCnt="0"/>
      <dgm:spPr/>
    </dgm:pt>
    <dgm:pt modelId="{86E4312F-924A-4BD4-A742-DA25D947AA5D}" type="pres">
      <dgm:prSet presAssocID="{1D9BE81E-B8AC-4B47-87BC-E22EF6331224}" presName="tx1" presStyleLbl="revTx" presStyleIdx="5" presStyleCnt="6"/>
      <dgm:spPr/>
    </dgm:pt>
    <dgm:pt modelId="{CCEC2F2A-4D08-47AF-9ADD-CCA2A0143084}" type="pres">
      <dgm:prSet presAssocID="{1D9BE81E-B8AC-4B47-87BC-E22EF6331224}" presName="vert1" presStyleCnt="0"/>
      <dgm:spPr/>
    </dgm:pt>
  </dgm:ptLst>
  <dgm:cxnLst>
    <dgm:cxn modelId="{9931C91D-5ED0-4EAB-9956-A7A6669FEDC8}" srcId="{9463C66E-2975-4906-B21F-0A0EE1F6B30F}" destId="{B230BE34-758B-4FCA-B810-9284BA6BA9E2}" srcOrd="3" destOrd="0" parTransId="{A96F26C5-BEB6-49B2-8E8A-870E22F4CA4F}" sibTransId="{47937592-4762-44D2-B285-405721949D0D}"/>
    <dgm:cxn modelId="{526FC320-83F4-4DC5-84CE-1B6B2FDC1AB9}" srcId="{9463C66E-2975-4906-B21F-0A0EE1F6B30F}" destId="{ACA501AF-7535-45D5-BB75-C8F5341EA54C}" srcOrd="2" destOrd="0" parTransId="{8852E4D8-E476-43CB-A9B7-AD2A07B6B3C3}" sibTransId="{02DD03CF-95AE-459A-9921-4EB12A49F0C2}"/>
    <dgm:cxn modelId="{589BAE30-DB22-4AE1-B520-960BFC63C987}" type="presOf" srcId="{1D9BE81E-B8AC-4B47-87BC-E22EF6331224}" destId="{86E4312F-924A-4BD4-A742-DA25D947AA5D}" srcOrd="0" destOrd="0" presId="urn:microsoft.com/office/officeart/2008/layout/LinedList"/>
    <dgm:cxn modelId="{6358E53A-6D50-48B5-A6AA-52772B65488D}" type="presOf" srcId="{ACA501AF-7535-45D5-BB75-C8F5341EA54C}" destId="{0552ADB7-68D0-4199-80F7-CDB00C56E32B}" srcOrd="0" destOrd="0" presId="urn:microsoft.com/office/officeart/2008/layout/LinedList"/>
    <dgm:cxn modelId="{45B8655C-3109-45E3-9847-D7E360FF4BAD}" srcId="{9463C66E-2975-4906-B21F-0A0EE1F6B30F}" destId="{B557AFEC-6C71-4F55-9102-3F0A020234F8}" srcOrd="0" destOrd="0" parTransId="{A043C483-C686-4EE3-A0E0-8E025818D074}" sibTransId="{42304E5D-C113-4989-A373-5948474EAC0A}"/>
    <dgm:cxn modelId="{EDE8D741-E10D-4F17-93E7-6BA07C90224C}" type="presOf" srcId="{B230BE34-758B-4FCA-B810-9284BA6BA9E2}" destId="{51D75AF8-7FE6-4D0C-8876-FD7B8E272807}" srcOrd="0" destOrd="0" presId="urn:microsoft.com/office/officeart/2008/layout/LinedList"/>
    <dgm:cxn modelId="{F8E8C765-1E65-46FF-8E6C-BAAE7301E41F}" srcId="{9463C66E-2975-4906-B21F-0A0EE1F6B30F}" destId="{1930F224-7A2B-465B-9A1E-F716CD291EC4}" srcOrd="1" destOrd="0" parTransId="{7621849F-1E0E-4B1D-A91A-9AA871020BDB}" sibTransId="{12F3A85D-763F-4518-B385-EEEED0A46748}"/>
    <dgm:cxn modelId="{571EBC77-9A24-4BBB-9E3C-9CFDF1012188}" srcId="{9463C66E-2975-4906-B21F-0A0EE1F6B30F}" destId="{1D9BE81E-B8AC-4B47-87BC-E22EF6331224}" srcOrd="5" destOrd="0" parTransId="{EF33C92A-CEF3-4636-9352-7E0051A9AA3D}" sibTransId="{747C0B43-08C8-4B35-99C8-EDD5FE869FE2}"/>
    <dgm:cxn modelId="{DDC9899B-27B7-420E-8A2B-B1C1E7CD02DB}" type="presOf" srcId="{5ABC664C-B2BC-49C6-87AE-E32DB8C29410}" destId="{713548D9-A7DA-488B-B585-FE4496470582}" srcOrd="0" destOrd="0" presId="urn:microsoft.com/office/officeart/2008/layout/LinedList"/>
    <dgm:cxn modelId="{D733FBA3-A665-495F-A526-8AFE0F69DF97}" type="presOf" srcId="{9463C66E-2975-4906-B21F-0A0EE1F6B30F}" destId="{7A2285A9-1D9E-4D10-B2C2-478232B8EAFA}" srcOrd="0" destOrd="0" presId="urn:microsoft.com/office/officeart/2008/layout/LinedList"/>
    <dgm:cxn modelId="{589285A5-E9E7-4FD4-8E5B-3FE0FA431A64}" type="presOf" srcId="{B557AFEC-6C71-4F55-9102-3F0A020234F8}" destId="{684D5DDC-2187-4981-93D4-DBEDF1D52848}" srcOrd="0" destOrd="0" presId="urn:microsoft.com/office/officeart/2008/layout/LinedList"/>
    <dgm:cxn modelId="{191C48A8-DA8C-42A5-8CE2-C20D745ABF93}" type="presOf" srcId="{1930F224-7A2B-465B-9A1E-F716CD291EC4}" destId="{238B4B8F-16E4-4340-84B8-742EEB907326}" srcOrd="0" destOrd="0" presId="urn:microsoft.com/office/officeart/2008/layout/LinedList"/>
    <dgm:cxn modelId="{C93D37DC-1CC0-4280-AC2E-DD442FCA928C}" srcId="{9463C66E-2975-4906-B21F-0A0EE1F6B30F}" destId="{5ABC664C-B2BC-49C6-87AE-E32DB8C29410}" srcOrd="4" destOrd="0" parTransId="{D5ABFAAF-C58E-4512-8BB6-D1C24652ED61}" sibTransId="{77280059-F6A5-49FF-95C2-F9A02C6B8835}"/>
    <dgm:cxn modelId="{FCB48804-0816-4A44-A440-D6CA587FA3F1}" type="presParOf" srcId="{7A2285A9-1D9E-4D10-B2C2-478232B8EAFA}" destId="{9D940CA1-8335-4D75-83B0-E72BB2605212}" srcOrd="0" destOrd="0" presId="urn:microsoft.com/office/officeart/2008/layout/LinedList"/>
    <dgm:cxn modelId="{D09D3CC6-0E6A-4C46-A155-BA378AA04A8A}" type="presParOf" srcId="{7A2285A9-1D9E-4D10-B2C2-478232B8EAFA}" destId="{46CD632A-E50B-4EBD-BAF5-DB43C3F7CB09}" srcOrd="1" destOrd="0" presId="urn:microsoft.com/office/officeart/2008/layout/LinedList"/>
    <dgm:cxn modelId="{B5214A94-6598-4DC1-8378-A9DA694C69D7}" type="presParOf" srcId="{46CD632A-E50B-4EBD-BAF5-DB43C3F7CB09}" destId="{684D5DDC-2187-4981-93D4-DBEDF1D52848}" srcOrd="0" destOrd="0" presId="urn:microsoft.com/office/officeart/2008/layout/LinedList"/>
    <dgm:cxn modelId="{2F058C88-0E0C-4ECD-8D1B-D5225B47B058}" type="presParOf" srcId="{46CD632A-E50B-4EBD-BAF5-DB43C3F7CB09}" destId="{2AB6D1C8-4F76-4F9A-8D9E-CAD2C5B9F8E9}" srcOrd="1" destOrd="0" presId="urn:microsoft.com/office/officeart/2008/layout/LinedList"/>
    <dgm:cxn modelId="{28BED8C6-8704-467E-A367-5098E2E28328}" type="presParOf" srcId="{7A2285A9-1D9E-4D10-B2C2-478232B8EAFA}" destId="{37BE95BB-B529-46C1-80A6-33EBCE81CDF6}" srcOrd="2" destOrd="0" presId="urn:microsoft.com/office/officeart/2008/layout/LinedList"/>
    <dgm:cxn modelId="{714EACAD-138E-4688-88DE-54064ECDFEEE}" type="presParOf" srcId="{7A2285A9-1D9E-4D10-B2C2-478232B8EAFA}" destId="{6E29479F-5643-496F-93DF-EC3331093A63}" srcOrd="3" destOrd="0" presId="urn:microsoft.com/office/officeart/2008/layout/LinedList"/>
    <dgm:cxn modelId="{F36AF624-1E36-4057-AC2F-56D661B53B2C}" type="presParOf" srcId="{6E29479F-5643-496F-93DF-EC3331093A63}" destId="{238B4B8F-16E4-4340-84B8-742EEB907326}" srcOrd="0" destOrd="0" presId="urn:microsoft.com/office/officeart/2008/layout/LinedList"/>
    <dgm:cxn modelId="{2E640EE9-EFA2-4E5C-8C49-8E8B42F17C1D}" type="presParOf" srcId="{6E29479F-5643-496F-93DF-EC3331093A63}" destId="{5D41386D-6411-4E1C-9581-3174E1849134}" srcOrd="1" destOrd="0" presId="urn:microsoft.com/office/officeart/2008/layout/LinedList"/>
    <dgm:cxn modelId="{DCE0A099-119A-4060-9663-0351423C1EE2}" type="presParOf" srcId="{7A2285A9-1D9E-4D10-B2C2-478232B8EAFA}" destId="{67BF391C-3D0D-4B77-A22F-2343691AA8ED}" srcOrd="4" destOrd="0" presId="urn:microsoft.com/office/officeart/2008/layout/LinedList"/>
    <dgm:cxn modelId="{CA575D95-4989-45C8-84BA-EE69D796ACFC}" type="presParOf" srcId="{7A2285A9-1D9E-4D10-B2C2-478232B8EAFA}" destId="{9E935A89-8019-4108-BBC9-4C78ABBAC926}" srcOrd="5" destOrd="0" presId="urn:microsoft.com/office/officeart/2008/layout/LinedList"/>
    <dgm:cxn modelId="{8F30DDC7-0DC0-461C-91DE-E6B33DE3BB7B}" type="presParOf" srcId="{9E935A89-8019-4108-BBC9-4C78ABBAC926}" destId="{0552ADB7-68D0-4199-80F7-CDB00C56E32B}" srcOrd="0" destOrd="0" presId="urn:microsoft.com/office/officeart/2008/layout/LinedList"/>
    <dgm:cxn modelId="{B7B8F5F9-69F4-43AA-8A55-10619760187A}" type="presParOf" srcId="{9E935A89-8019-4108-BBC9-4C78ABBAC926}" destId="{2FDDB8D2-1175-44ED-959A-8B2E052ED9DB}" srcOrd="1" destOrd="0" presId="urn:microsoft.com/office/officeart/2008/layout/LinedList"/>
    <dgm:cxn modelId="{37DDCE13-D101-4050-B3FF-6F958C734254}" type="presParOf" srcId="{7A2285A9-1D9E-4D10-B2C2-478232B8EAFA}" destId="{ACDCE8AE-4087-4962-B6D3-D8502627A20E}" srcOrd="6" destOrd="0" presId="urn:microsoft.com/office/officeart/2008/layout/LinedList"/>
    <dgm:cxn modelId="{A271AFC9-9E47-472E-9647-20AA71BE067C}" type="presParOf" srcId="{7A2285A9-1D9E-4D10-B2C2-478232B8EAFA}" destId="{67ADE621-E0E2-4F93-BE8E-C26A736991EC}" srcOrd="7" destOrd="0" presId="urn:microsoft.com/office/officeart/2008/layout/LinedList"/>
    <dgm:cxn modelId="{44D13A43-A953-47FD-8997-F878F01B4534}" type="presParOf" srcId="{67ADE621-E0E2-4F93-BE8E-C26A736991EC}" destId="{51D75AF8-7FE6-4D0C-8876-FD7B8E272807}" srcOrd="0" destOrd="0" presId="urn:microsoft.com/office/officeart/2008/layout/LinedList"/>
    <dgm:cxn modelId="{22598E11-6FDA-4A44-AAB4-D23EA190A6FB}" type="presParOf" srcId="{67ADE621-E0E2-4F93-BE8E-C26A736991EC}" destId="{53F1ED72-6C53-44C3-BB16-9FD99A1A76EE}" srcOrd="1" destOrd="0" presId="urn:microsoft.com/office/officeart/2008/layout/LinedList"/>
    <dgm:cxn modelId="{625A322C-581F-45A8-85F7-2CC87AFE3779}" type="presParOf" srcId="{7A2285A9-1D9E-4D10-B2C2-478232B8EAFA}" destId="{2094588E-2254-4170-9E7D-CB61051C0A64}" srcOrd="8" destOrd="0" presId="urn:microsoft.com/office/officeart/2008/layout/LinedList"/>
    <dgm:cxn modelId="{E7D5A968-217A-44A7-A110-5B76959F28EC}" type="presParOf" srcId="{7A2285A9-1D9E-4D10-B2C2-478232B8EAFA}" destId="{2D65F404-97DD-4EEF-82A6-2C7D7706159F}" srcOrd="9" destOrd="0" presId="urn:microsoft.com/office/officeart/2008/layout/LinedList"/>
    <dgm:cxn modelId="{6987AC1E-E6CD-4AAD-A166-4DC711E2AFA9}" type="presParOf" srcId="{2D65F404-97DD-4EEF-82A6-2C7D7706159F}" destId="{713548D9-A7DA-488B-B585-FE4496470582}" srcOrd="0" destOrd="0" presId="urn:microsoft.com/office/officeart/2008/layout/LinedList"/>
    <dgm:cxn modelId="{76D9ADBA-8E4B-4199-8AFA-A4DEBC0250F8}" type="presParOf" srcId="{2D65F404-97DD-4EEF-82A6-2C7D7706159F}" destId="{B53327EC-5D70-486E-AC6D-8FB9481DBC48}" srcOrd="1" destOrd="0" presId="urn:microsoft.com/office/officeart/2008/layout/LinedList"/>
    <dgm:cxn modelId="{C2DC0AE2-BC7C-4208-B5EE-99B4692CE96F}" type="presParOf" srcId="{7A2285A9-1D9E-4D10-B2C2-478232B8EAFA}" destId="{13683B72-5EC4-4FA6-99FA-51CC6FEF1C35}" srcOrd="10" destOrd="0" presId="urn:microsoft.com/office/officeart/2008/layout/LinedList"/>
    <dgm:cxn modelId="{B7C2B882-91A3-4D57-A9F6-F1CFB432FA25}" type="presParOf" srcId="{7A2285A9-1D9E-4D10-B2C2-478232B8EAFA}" destId="{B69DE495-B353-4EAC-AC88-4C5E5699F9D2}" srcOrd="11" destOrd="0" presId="urn:microsoft.com/office/officeart/2008/layout/LinedList"/>
    <dgm:cxn modelId="{9BD8BEEA-4FF0-4486-BD93-8608E994BF2B}" type="presParOf" srcId="{B69DE495-B353-4EAC-AC88-4C5E5699F9D2}" destId="{86E4312F-924A-4BD4-A742-DA25D947AA5D}" srcOrd="0" destOrd="0" presId="urn:microsoft.com/office/officeart/2008/layout/LinedList"/>
    <dgm:cxn modelId="{059C039E-8298-4765-BD29-B3AD1B516CBE}" type="presParOf" srcId="{B69DE495-B353-4EAC-AC88-4C5E5699F9D2}" destId="{CCEC2F2A-4D08-47AF-9ADD-CCA2A01430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771484-6147-4914-99EA-8A52E043E9E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65CDE65-3569-4B82-B7CE-4D1A69250261}">
      <dgm:prSet/>
      <dgm:spPr/>
      <dgm:t>
        <a:bodyPr/>
        <a:lstStyle/>
        <a:p>
          <a:r>
            <a:rPr lang="en-US" b="1"/>
            <a:t>1. Importing Libraries:</a:t>
          </a:r>
          <a:endParaRPr lang="en-US"/>
        </a:p>
      </dgm:t>
    </dgm:pt>
    <dgm:pt modelId="{A0303935-2E81-40DF-BA74-772CF6488796}" type="parTrans" cxnId="{7BF94ED2-D2C2-4DFD-9825-A5C0FBAF7156}">
      <dgm:prSet/>
      <dgm:spPr/>
      <dgm:t>
        <a:bodyPr/>
        <a:lstStyle/>
        <a:p>
          <a:endParaRPr lang="en-US"/>
        </a:p>
      </dgm:t>
    </dgm:pt>
    <dgm:pt modelId="{12CF7B6B-9E4B-4072-B8B0-4D5A0E6AF588}" type="sibTrans" cxnId="{7BF94ED2-D2C2-4DFD-9825-A5C0FBAF7156}">
      <dgm:prSet/>
      <dgm:spPr/>
      <dgm:t>
        <a:bodyPr/>
        <a:lstStyle/>
        <a:p>
          <a:endParaRPr lang="en-US"/>
        </a:p>
      </dgm:t>
    </dgm:pt>
    <dgm:pt modelId="{534938BB-FFE0-47CD-B6E6-0BD0F544D110}">
      <dgm:prSet/>
      <dgm:spPr/>
      <dgm:t>
        <a:bodyPr/>
        <a:lstStyle/>
        <a:p>
          <a:r>
            <a:rPr lang="en-US"/>
            <a:t>- The code begins by importing the necessary libraries: `tkinter` for creating the graphical user interface and `messagebox` for displaying message boxes.</a:t>
          </a:r>
        </a:p>
      </dgm:t>
    </dgm:pt>
    <dgm:pt modelId="{06CA3868-EA07-44C6-B98A-50C7AC4054F6}" type="parTrans" cxnId="{D728E019-6FC3-4380-A5EC-2531F5A2D64C}">
      <dgm:prSet/>
      <dgm:spPr/>
      <dgm:t>
        <a:bodyPr/>
        <a:lstStyle/>
        <a:p>
          <a:endParaRPr lang="en-US"/>
        </a:p>
      </dgm:t>
    </dgm:pt>
    <dgm:pt modelId="{64C1B26A-3BD7-4AB7-8954-93DDEB226853}" type="sibTrans" cxnId="{D728E019-6FC3-4380-A5EC-2531F5A2D64C}">
      <dgm:prSet/>
      <dgm:spPr/>
      <dgm:t>
        <a:bodyPr/>
        <a:lstStyle/>
        <a:p>
          <a:endParaRPr lang="en-US"/>
        </a:p>
      </dgm:t>
    </dgm:pt>
    <dgm:pt modelId="{A8E40768-F645-4473-9DCF-E523307E5A4E}">
      <dgm:prSet/>
      <dgm:spPr/>
      <dgm:t>
        <a:bodyPr/>
        <a:lstStyle/>
        <a:p>
          <a:r>
            <a:rPr lang="en-US" b="1"/>
            <a:t>2. Initializing Game State:</a:t>
          </a:r>
          <a:endParaRPr lang="en-US"/>
        </a:p>
      </dgm:t>
    </dgm:pt>
    <dgm:pt modelId="{044750A7-0C85-4945-ADD9-C75C5F9225CA}" type="parTrans" cxnId="{1F1A2F38-1FAE-454D-B41B-A0DCA89E5D20}">
      <dgm:prSet/>
      <dgm:spPr/>
      <dgm:t>
        <a:bodyPr/>
        <a:lstStyle/>
        <a:p>
          <a:endParaRPr lang="en-US"/>
        </a:p>
      </dgm:t>
    </dgm:pt>
    <dgm:pt modelId="{FCE62D70-D74C-48F8-84A7-E7A77939116B}" type="sibTrans" cxnId="{1F1A2F38-1FAE-454D-B41B-A0DCA89E5D20}">
      <dgm:prSet/>
      <dgm:spPr/>
      <dgm:t>
        <a:bodyPr/>
        <a:lstStyle/>
        <a:p>
          <a:endParaRPr lang="en-US"/>
        </a:p>
      </dgm:t>
    </dgm:pt>
    <dgm:pt modelId="{7BAEA7E2-4D35-4399-9686-F88865F9D30B}">
      <dgm:prSet/>
      <dgm:spPr/>
      <dgm:t>
        <a:bodyPr/>
        <a:lstStyle/>
        <a:p>
          <a:r>
            <a:rPr lang="en-US"/>
            <a:t>- The game state is initialized with the current player set to "X," and a list called `board` representing the Tic-Tac-Toe grid with nine empty spaces.</a:t>
          </a:r>
        </a:p>
      </dgm:t>
    </dgm:pt>
    <dgm:pt modelId="{886AA1A0-1339-421D-9DF3-973C150131FB}" type="parTrans" cxnId="{67106617-5289-42FE-8939-2B25B8A84237}">
      <dgm:prSet/>
      <dgm:spPr/>
      <dgm:t>
        <a:bodyPr/>
        <a:lstStyle/>
        <a:p>
          <a:endParaRPr lang="en-US"/>
        </a:p>
      </dgm:t>
    </dgm:pt>
    <dgm:pt modelId="{E35401F7-15E4-492B-8C48-524252552B06}" type="sibTrans" cxnId="{67106617-5289-42FE-8939-2B25B8A84237}">
      <dgm:prSet/>
      <dgm:spPr/>
      <dgm:t>
        <a:bodyPr/>
        <a:lstStyle/>
        <a:p>
          <a:endParaRPr lang="en-US"/>
        </a:p>
      </dgm:t>
    </dgm:pt>
    <dgm:pt modelId="{2CB8B78D-DA3E-450D-8779-F2679270FB10}">
      <dgm:prSet/>
      <dgm:spPr/>
      <dgm:t>
        <a:bodyPr/>
        <a:lstStyle/>
        <a:p>
          <a:r>
            <a:rPr lang="en-US" b="1"/>
            <a:t>3. Game Logic Functions:</a:t>
          </a:r>
          <a:endParaRPr lang="en-US"/>
        </a:p>
      </dgm:t>
    </dgm:pt>
    <dgm:pt modelId="{88855294-7B92-443A-989C-305AF6AA6D72}" type="parTrans" cxnId="{69D8987B-47D8-462D-9132-B71F40831D8D}">
      <dgm:prSet/>
      <dgm:spPr/>
      <dgm:t>
        <a:bodyPr/>
        <a:lstStyle/>
        <a:p>
          <a:endParaRPr lang="en-US"/>
        </a:p>
      </dgm:t>
    </dgm:pt>
    <dgm:pt modelId="{EBA095F7-98ED-4078-A35A-BB70C0124C4F}" type="sibTrans" cxnId="{69D8987B-47D8-462D-9132-B71F40831D8D}">
      <dgm:prSet/>
      <dgm:spPr/>
      <dgm:t>
        <a:bodyPr/>
        <a:lstStyle/>
        <a:p>
          <a:endParaRPr lang="en-US"/>
        </a:p>
      </dgm:t>
    </dgm:pt>
    <dgm:pt modelId="{D5963D84-D8B0-4930-B758-9702B94BB7F8}">
      <dgm:prSet/>
      <dgm:spPr/>
      <dgm:t>
        <a:bodyPr/>
        <a:lstStyle/>
        <a:p>
          <a:r>
            <a:rPr lang="en-US"/>
            <a:t>- There are several functions defined to handle the game logic:</a:t>
          </a:r>
        </a:p>
      </dgm:t>
    </dgm:pt>
    <dgm:pt modelId="{7911883B-622C-4E7F-BCE2-559CD5D8C894}" type="parTrans" cxnId="{800C8D05-95BE-4394-AC59-638CBC6552B6}">
      <dgm:prSet/>
      <dgm:spPr/>
      <dgm:t>
        <a:bodyPr/>
        <a:lstStyle/>
        <a:p>
          <a:endParaRPr lang="en-US"/>
        </a:p>
      </dgm:t>
    </dgm:pt>
    <dgm:pt modelId="{CC2A5C75-2A6B-418E-AE49-9DC0022A758C}" type="sibTrans" cxnId="{800C8D05-95BE-4394-AC59-638CBC6552B6}">
      <dgm:prSet/>
      <dgm:spPr/>
      <dgm:t>
        <a:bodyPr/>
        <a:lstStyle/>
        <a:p>
          <a:endParaRPr lang="en-US"/>
        </a:p>
      </dgm:t>
    </dgm:pt>
    <dgm:pt modelId="{4A4DCA05-7ED1-4DA5-830F-DD86679674E7}">
      <dgm:prSet/>
      <dgm:spPr/>
      <dgm:t>
        <a:bodyPr/>
        <a:lstStyle/>
        <a:p>
          <a:r>
            <a:rPr lang="en-US"/>
            <a:t>- `check_win(player)`: Checks if the specified player has won the game by examining various win combinations.</a:t>
          </a:r>
        </a:p>
      </dgm:t>
    </dgm:pt>
    <dgm:pt modelId="{ABBABEB4-BCC8-4388-B9A9-5CCE69326129}" type="parTrans" cxnId="{6EF71B35-7C2D-4AFB-BE74-DAD139FF77A7}">
      <dgm:prSet/>
      <dgm:spPr/>
      <dgm:t>
        <a:bodyPr/>
        <a:lstStyle/>
        <a:p>
          <a:endParaRPr lang="en-US"/>
        </a:p>
      </dgm:t>
    </dgm:pt>
    <dgm:pt modelId="{8BC5A64E-5FC7-4AA4-8B82-944C0B56BE01}" type="sibTrans" cxnId="{6EF71B35-7C2D-4AFB-BE74-DAD139FF77A7}">
      <dgm:prSet/>
      <dgm:spPr/>
      <dgm:t>
        <a:bodyPr/>
        <a:lstStyle/>
        <a:p>
          <a:endParaRPr lang="en-US"/>
        </a:p>
      </dgm:t>
    </dgm:pt>
    <dgm:pt modelId="{C621CA60-8B74-47DD-AB50-C05504FEBA66}">
      <dgm:prSet/>
      <dgm:spPr/>
      <dgm:t>
        <a:bodyPr/>
        <a:lstStyle/>
        <a:p>
          <a:r>
            <a:rPr lang="en-US"/>
            <a:t>- `check_tie()`: Checks if the game has resulted in a tie (a draw).</a:t>
          </a:r>
        </a:p>
      </dgm:t>
    </dgm:pt>
    <dgm:pt modelId="{00A7F146-B9B3-443F-B901-402E8C237F88}" type="parTrans" cxnId="{08903818-2662-452B-A2B8-D80EE8390855}">
      <dgm:prSet/>
      <dgm:spPr/>
      <dgm:t>
        <a:bodyPr/>
        <a:lstStyle/>
        <a:p>
          <a:endParaRPr lang="en-US"/>
        </a:p>
      </dgm:t>
    </dgm:pt>
    <dgm:pt modelId="{377659C7-4C78-4A08-AC5B-6509121B5A37}" type="sibTrans" cxnId="{08903818-2662-452B-A2B8-D80EE8390855}">
      <dgm:prSet/>
      <dgm:spPr/>
      <dgm:t>
        <a:bodyPr/>
        <a:lstStyle/>
        <a:p>
          <a:endParaRPr lang="en-US"/>
        </a:p>
      </dgm:t>
    </dgm:pt>
    <dgm:pt modelId="{6A32CE26-3A8D-4003-9490-7AD2A0A8DA58}">
      <dgm:prSet/>
      <dgm:spPr/>
      <dgm:t>
        <a:bodyPr/>
        <a:lstStyle/>
        <a:p>
          <a:r>
            <a:rPr lang="en-US"/>
            <a:t>- `on_button_click(button)`: This function is called when a player clicks on a game button. It updates the game state, checks for wins or ties, and switches the current player.</a:t>
          </a:r>
        </a:p>
      </dgm:t>
    </dgm:pt>
    <dgm:pt modelId="{A6AC5AE6-123E-4609-84F8-A80AAAC1B944}" type="parTrans" cxnId="{A1B478E1-9F73-41A7-B945-C9514BA05609}">
      <dgm:prSet/>
      <dgm:spPr/>
      <dgm:t>
        <a:bodyPr/>
        <a:lstStyle/>
        <a:p>
          <a:endParaRPr lang="en-US"/>
        </a:p>
      </dgm:t>
    </dgm:pt>
    <dgm:pt modelId="{9B45F0DF-C151-47E1-9641-71CCFEF26686}" type="sibTrans" cxnId="{A1B478E1-9F73-41A7-B945-C9514BA05609}">
      <dgm:prSet/>
      <dgm:spPr/>
      <dgm:t>
        <a:bodyPr/>
        <a:lstStyle/>
        <a:p>
          <a:endParaRPr lang="en-US"/>
        </a:p>
      </dgm:t>
    </dgm:pt>
    <dgm:pt modelId="{1D737956-C67A-4AE1-844C-195E2CEAA7B3}" type="pres">
      <dgm:prSet presAssocID="{61771484-6147-4914-99EA-8A52E043E9ED}" presName="linear" presStyleCnt="0">
        <dgm:presLayoutVars>
          <dgm:animLvl val="lvl"/>
          <dgm:resizeHandles val="exact"/>
        </dgm:presLayoutVars>
      </dgm:prSet>
      <dgm:spPr/>
    </dgm:pt>
    <dgm:pt modelId="{ECCB438D-1D22-415F-88DF-4803D24344E8}" type="pres">
      <dgm:prSet presAssocID="{A65CDE65-3569-4B82-B7CE-4D1A69250261}" presName="parentText" presStyleLbl="node1" presStyleIdx="0" presStyleCnt="9">
        <dgm:presLayoutVars>
          <dgm:chMax val="0"/>
          <dgm:bulletEnabled val="1"/>
        </dgm:presLayoutVars>
      </dgm:prSet>
      <dgm:spPr/>
    </dgm:pt>
    <dgm:pt modelId="{B72D4CE2-4EEF-48B2-9263-A96562AC4EE6}" type="pres">
      <dgm:prSet presAssocID="{12CF7B6B-9E4B-4072-B8B0-4D5A0E6AF588}" presName="spacer" presStyleCnt="0"/>
      <dgm:spPr/>
    </dgm:pt>
    <dgm:pt modelId="{AD5377AA-D9D9-4FAB-8DBC-F679488267DC}" type="pres">
      <dgm:prSet presAssocID="{534938BB-FFE0-47CD-B6E6-0BD0F544D110}" presName="parentText" presStyleLbl="node1" presStyleIdx="1" presStyleCnt="9">
        <dgm:presLayoutVars>
          <dgm:chMax val="0"/>
          <dgm:bulletEnabled val="1"/>
        </dgm:presLayoutVars>
      </dgm:prSet>
      <dgm:spPr/>
    </dgm:pt>
    <dgm:pt modelId="{0CB7074F-6F94-4880-954C-3498D325DB26}" type="pres">
      <dgm:prSet presAssocID="{64C1B26A-3BD7-4AB7-8954-93DDEB226853}" presName="spacer" presStyleCnt="0"/>
      <dgm:spPr/>
    </dgm:pt>
    <dgm:pt modelId="{25779084-15BE-4BCB-8025-254C950B5412}" type="pres">
      <dgm:prSet presAssocID="{A8E40768-F645-4473-9DCF-E523307E5A4E}" presName="parentText" presStyleLbl="node1" presStyleIdx="2" presStyleCnt="9">
        <dgm:presLayoutVars>
          <dgm:chMax val="0"/>
          <dgm:bulletEnabled val="1"/>
        </dgm:presLayoutVars>
      </dgm:prSet>
      <dgm:spPr/>
    </dgm:pt>
    <dgm:pt modelId="{882272D6-1D8F-4536-A289-14AE50B464CC}" type="pres">
      <dgm:prSet presAssocID="{FCE62D70-D74C-48F8-84A7-E7A77939116B}" presName="spacer" presStyleCnt="0"/>
      <dgm:spPr/>
    </dgm:pt>
    <dgm:pt modelId="{0FEFF47B-C33F-4CDE-B5F6-EA0B43539D88}" type="pres">
      <dgm:prSet presAssocID="{7BAEA7E2-4D35-4399-9686-F88865F9D30B}" presName="parentText" presStyleLbl="node1" presStyleIdx="3" presStyleCnt="9">
        <dgm:presLayoutVars>
          <dgm:chMax val="0"/>
          <dgm:bulletEnabled val="1"/>
        </dgm:presLayoutVars>
      </dgm:prSet>
      <dgm:spPr/>
    </dgm:pt>
    <dgm:pt modelId="{4FD6F939-EF4E-4371-B514-24FEAE4D6483}" type="pres">
      <dgm:prSet presAssocID="{E35401F7-15E4-492B-8C48-524252552B06}" presName="spacer" presStyleCnt="0"/>
      <dgm:spPr/>
    </dgm:pt>
    <dgm:pt modelId="{0982EE9D-79AE-4FF3-80FF-2B6EB17485B4}" type="pres">
      <dgm:prSet presAssocID="{2CB8B78D-DA3E-450D-8779-F2679270FB10}" presName="parentText" presStyleLbl="node1" presStyleIdx="4" presStyleCnt="9">
        <dgm:presLayoutVars>
          <dgm:chMax val="0"/>
          <dgm:bulletEnabled val="1"/>
        </dgm:presLayoutVars>
      </dgm:prSet>
      <dgm:spPr/>
    </dgm:pt>
    <dgm:pt modelId="{0D10474E-5836-4AF2-81FE-1CD8A0AB8BA8}" type="pres">
      <dgm:prSet presAssocID="{EBA095F7-98ED-4078-A35A-BB70C0124C4F}" presName="spacer" presStyleCnt="0"/>
      <dgm:spPr/>
    </dgm:pt>
    <dgm:pt modelId="{DCE29782-830C-4EB7-800C-0E7E0E28F4F0}" type="pres">
      <dgm:prSet presAssocID="{D5963D84-D8B0-4930-B758-9702B94BB7F8}" presName="parentText" presStyleLbl="node1" presStyleIdx="5" presStyleCnt="9">
        <dgm:presLayoutVars>
          <dgm:chMax val="0"/>
          <dgm:bulletEnabled val="1"/>
        </dgm:presLayoutVars>
      </dgm:prSet>
      <dgm:spPr/>
    </dgm:pt>
    <dgm:pt modelId="{B07765B9-D810-454C-932F-E05929B68066}" type="pres">
      <dgm:prSet presAssocID="{CC2A5C75-2A6B-418E-AE49-9DC0022A758C}" presName="spacer" presStyleCnt="0"/>
      <dgm:spPr/>
    </dgm:pt>
    <dgm:pt modelId="{33C29B1E-BC03-47F9-A974-7263B4B0AA03}" type="pres">
      <dgm:prSet presAssocID="{4A4DCA05-7ED1-4DA5-830F-DD86679674E7}" presName="parentText" presStyleLbl="node1" presStyleIdx="6" presStyleCnt="9">
        <dgm:presLayoutVars>
          <dgm:chMax val="0"/>
          <dgm:bulletEnabled val="1"/>
        </dgm:presLayoutVars>
      </dgm:prSet>
      <dgm:spPr/>
    </dgm:pt>
    <dgm:pt modelId="{380B397A-4AD6-4074-A60C-0DCCCE0FF7B2}" type="pres">
      <dgm:prSet presAssocID="{8BC5A64E-5FC7-4AA4-8B82-944C0B56BE01}" presName="spacer" presStyleCnt="0"/>
      <dgm:spPr/>
    </dgm:pt>
    <dgm:pt modelId="{2E53CA49-9C50-4FE4-B684-A0F521AA8221}" type="pres">
      <dgm:prSet presAssocID="{C621CA60-8B74-47DD-AB50-C05504FEBA66}" presName="parentText" presStyleLbl="node1" presStyleIdx="7" presStyleCnt="9">
        <dgm:presLayoutVars>
          <dgm:chMax val="0"/>
          <dgm:bulletEnabled val="1"/>
        </dgm:presLayoutVars>
      </dgm:prSet>
      <dgm:spPr/>
    </dgm:pt>
    <dgm:pt modelId="{C8DECE51-FEB0-4821-BD49-35DACA4D874D}" type="pres">
      <dgm:prSet presAssocID="{377659C7-4C78-4A08-AC5B-6509121B5A37}" presName="spacer" presStyleCnt="0"/>
      <dgm:spPr/>
    </dgm:pt>
    <dgm:pt modelId="{C2EE5017-18A8-4A09-BAF3-90C6BF8E9C7E}" type="pres">
      <dgm:prSet presAssocID="{6A32CE26-3A8D-4003-9490-7AD2A0A8DA58}" presName="parentText" presStyleLbl="node1" presStyleIdx="8" presStyleCnt="9">
        <dgm:presLayoutVars>
          <dgm:chMax val="0"/>
          <dgm:bulletEnabled val="1"/>
        </dgm:presLayoutVars>
      </dgm:prSet>
      <dgm:spPr/>
    </dgm:pt>
  </dgm:ptLst>
  <dgm:cxnLst>
    <dgm:cxn modelId="{F3C84E03-B553-47D6-A9D1-7CF1C630FDD3}" type="presOf" srcId="{4A4DCA05-7ED1-4DA5-830F-DD86679674E7}" destId="{33C29B1E-BC03-47F9-A974-7263B4B0AA03}" srcOrd="0" destOrd="0" presId="urn:microsoft.com/office/officeart/2005/8/layout/vList2"/>
    <dgm:cxn modelId="{800C8D05-95BE-4394-AC59-638CBC6552B6}" srcId="{61771484-6147-4914-99EA-8A52E043E9ED}" destId="{D5963D84-D8B0-4930-B758-9702B94BB7F8}" srcOrd="5" destOrd="0" parTransId="{7911883B-622C-4E7F-BCE2-559CD5D8C894}" sibTransId="{CC2A5C75-2A6B-418E-AE49-9DC0022A758C}"/>
    <dgm:cxn modelId="{0511930D-1D11-4C7B-9524-F6BEA193152C}" type="presOf" srcId="{A65CDE65-3569-4B82-B7CE-4D1A69250261}" destId="{ECCB438D-1D22-415F-88DF-4803D24344E8}" srcOrd="0" destOrd="0" presId="urn:microsoft.com/office/officeart/2005/8/layout/vList2"/>
    <dgm:cxn modelId="{67106617-5289-42FE-8939-2B25B8A84237}" srcId="{61771484-6147-4914-99EA-8A52E043E9ED}" destId="{7BAEA7E2-4D35-4399-9686-F88865F9D30B}" srcOrd="3" destOrd="0" parTransId="{886AA1A0-1339-421D-9DF3-973C150131FB}" sibTransId="{E35401F7-15E4-492B-8C48-524252552B06}"/>
    <dgm:cxn modelId="{08903818-2662-452B-A2B8-D80EE8390855}" srcId="{61771484-6147-4914-99EA-8A52E043E9ED}" destId="{C621CA60-8B74-47DD-AB50-C05504FEBA66}" srcOrd="7" destOrd="0" parTransId="{00A7F146-B9B3-443F-B901-402E8C237F88}" sibTransId="{377659C7-4C78-4A08-AC5B-6509121B5A37}"/>
    <dgm:cxn modelId="{D728E019-6FC3-4380-A5EC-2531F5A2D64C}" srcId="{61771484-6147-4914-99EA-8A52E043E9ED}" destId="{534938BB-FFE0-47CD-B6E6-0BD0F544D110}" srcOrd="1" destOrd="0" parTransId="{06CA3868-EA07-44C6-B98A-50C7AC4054F6}" sibTransId="{64C1B26A-3BD7-4AB7-8954-93DDEB226853}"/>
    <dgm:cxn modelId="{8909542A-5E16-4EDF-93D4-F2E2BF42EC04}" type="presOf" srcId="{61771484-6147-4914-99EA-8A52E043E9ED}" destId="{1D737956-C67A-4AE1-844C-195E2CEAA7B3}" srcOrd="0" destOrd="0" presId="urn:microsoft.com/office/officeart/2005/8/layout/vList2"/>
    <dgm:cxn modelId="{A5FCA22F-16EE-4FC1-9938-9824F212B869}" type="presOf" srcId="{C621CA60-8B74-47DD-AB50-C05504FEBA66}" destId="{2E53CA49-9C50-4FE4-B684-A0F521AA8221}" srcOrd="0" destOrd="0" presId="urn:microsoft.com/office/officeart/2005/8/layout/vList2"/>
    <dgm:cxn modelId="{69E6AF31-689A-4248-9F41-13D4657F52B1}" type="presOf" srcId="{6A32CE26-3A8D-4003-9490-7AD2A0A8DA58}" destId="{C2EE5017-18A8-4A09-BAF3-90C6BF8E9C7E}" srcOrd="0" destOrd="0" presId="urn:microsoft.com/office/officeart/2005/8/layout/vList2"/>
    <dgm:cxn modelId="{6EF71B35-7C2D-4AFB-BE74-DAD139FF77A7}" srcId="{61771484-6147-4914-99EA-8A52E043E9ED}" destId="{4A4DCA05-7ED1-4DA5-830F-DD86679674E7}" srcOrd="6" destOrd="0" parTransId="{ABBABEB4-BCC8-4388-B9A9-5CCE69326129}" sibTransId="{8BC5A64E-5FC7-4AA4-8B82-944C0B56BE01}"/>
    <dgm:cxn modelId="{1F1A2F38-1FAE-454D-B41B-A0DCA89E5D20}" srcId="{61771484-6147-4914-99EA-8A52E043E9ED}" destId="{A8E40768-F645-4473-9DCF-E523307E5A4E}" srcOrd="2" destOrd="0" parTransId="{044750A7-0C85-4945-ADD9-C75C5F9225CA}" sibTransId="{FCE62D70-D74C-48F8-84A7-E7A77939116B}"/>
    <dgm:cxn modelId="{69D8987B-47D8-462D-9132-B71F40831D8D}" srcId="{61771484-6147-4914-99EA-8A52E043E9ED}" destId="{2CB8B78D-DA3E-450D-8779-F2679270FB10}" srcOrd="4" destOrd="0" parTransId="{88855294-7B92-443A-989C-305AF6AA6D72}" sibTransId="{EBA095F7-98ED-4078-A35A-BB70C0124C4F}"/>
    <dgm:cxn modelId="{60697287-6D69-488F-B92A-5625CB65A96B}" type="presOf" srcId="{534938BB-FFE0-47CD-B6E6-0BD0F544D110}" destId="{AD5377AA-D9D9-4FAB-8DBC-F679488267DC}" srcOrd="0" destOrd="0" presId="urn:microsoft.com/office/officeart/2005/8/layout/vList2"/>
    <dgm:cxn modelId="{D1DCF291-8118-400D-865C-19898AD1BF64}" type="presOf" srcId="{A8E40768-F645-4473-9DCF-E523307E5A4E}" destId="{25779084-15BE-4BCB-8025-254C950B5412}" srcOrd="0" destOrd="0" presId="urn:microsoft.com/office/officeart/2005/8/layout/vList2"/>
    <dgm:cxn modelId="{3E78D5D1-449D-4B5B-B479-4FC843520C03}" type="presOf" srcId="{2CB8B78D-DA3E-450D-8779-F2679270FB10}" destId="{0982EE9D-79AE-4FF3-80FF-2B6EB17485B4}" srcOrd="0" destOrd="0" presId="urn:microsoft.com/office/officeart/2005/8/layout/vList2"/>
    <dgm:cxn modelId="{7BF94ED2-D2C2-4DFD-9825-A5C0FBAF7156}" srcId="{61771484-6147-4914-99EA-8A52E043E9ED}" destId="{A65CDE65-3569-4B82-B7CE-4D1A69250261}" srcOrd="0" destOrd="0" parTransId="{A0303935-2E81-40DF-BA74-772CF6488796}" sibTransId="{12CF7B6B-9E4B-4072-B8B0-4D5A0E6AF588}"/>
    <dgm:cxn modelId="{3F4ABAE0-A378-4BBF-A9B7-9093C1F556EE}" type="presOf" srcId="{D5963D84-D8B0-4930-B758-9702B94BB7F8}" destId="{DCE29782-830C-4EB7-800C-0E7E0E28F4F0}" srcOrd="0" destOrd="0" presId="urn:microsoft.com/office/officeart/2005/8/layout/vList2"/>
    <dgm:cxn modelId="{A1B478E1-9F73-41A7-B945-C9514BA05609}" srcId="{61771484-6147-4914-99EA-8A52E043E9ED}" destId="{6A32CE26-3A8D-4003-9490-7AD2A0A8DA58}" srcOrd="8" destOrd="0" parTransId="{A6AC5AE6-123E-4609-84F8-A80AAAC1B944}" sibTransId="{9B45F0DF-C151-47E1-9641-71CCFEF26686}"/>
    <dgm:cxn modelId="{D700B9F9-9150-4266-B099-04D50770BC9D}" type="presOf" srcId="{7BAEA7E2-4D35-4399-9686-F88865F9D30B}" destId="{0FEFF47B-C33F-4CDE-B5F6-EA0B43539D88}" srcOrd="0" destOrd="0" presId="urn:microsoft.com/office/officeart/2005/8/layout/vList2"/>
    <dgm:cxn modelId="{486DD82A-914F-4039-8B31-D6C458DDD22A}" type="presParOf" srcId="{1D737956-C67A-4AE1-844C-195E2CEAA7B3}" destId="{ECCB438D-1D22-415F-88DF-4803D24344E8}" srcOrd="0" destOrd="0" presId="urn:microsoft.com/office/officeart/2005/8/layout/vList2"/>
    <dgm:cxn modelId="{326B8C21-722D-4903-93CA-C919390D845F}" type="presParOf" srcId="{1D737956-C67A-4AE1-844C-195E2CEAA7B3}" destId="{B72D4CE2-4EEF-48B2-9263-A96562AC4EE6}" srcOrd="1" destOrd="0" presId="urn:microsoft.com/office/officeart/2005/8/layout/vList2"/>
    <dgm:cxn modelId="{FB32C1C6-EB9D-43D0-9A09-0BD21932C3A2}" type="presParOf" srcId="{1D737956-C67A-4AE1-844C-195E2CEAA7B3}" destId="{AD5377AA-D9D9-4FAB-8DBC-F679488267DC}" srcOrd="2" destOrd="0" presId="urn:microsoft.com/office/officeart/2005/8/layout/vList2"/>
    <dgm:cxn modelId="{8EC5997F-BCBF-449B-A7D8-57E25C35C753}" type="presParOf" srcId="{1D737956-C67A-4AE1-844C-195E2CEAA7B3}" destId="{0CB7074F-6F94-4880-954C-3498D325DB26}" srcOrd="3" destOrd="0" presId="urn:microsoft.com/office/officeart/2005/8/layout/vList2"/>
    <dgm:cxn modelId="{D7918993-D8DD-46E6-B31C-40C080752E8B}" type="presParOf" srcId="{1D737956-C67A-4AE1-844C-195E2CEAA7B3}" destId="{25779084-15BE-4BCB-8025-254C950B5412}" srcOrd="4" destOrd="0" presId="urn:microsoft.com/office/officeart/2005/8/layout/vList2"/>
    <dgm:cxn modelId="{12EE4F19-35AB-4EB7-AD4C-51B0F7E261BC}" type="presParOf" srcId="{1D737956-C67A-4AE1-844C-195E2CEAA7B3}" destId="{882272D6-1D8F-4536-A289-14AE50B464CC}" srcOrd="5" destOrd="0" presId="urn:microsoft.com/office/officeart/2005/8/layout/vList2"/>
    <dgm:cxn modelId="{DEAA0426-8729-415A-A03F-035FAE33D8C3}" type="presParOf" srcId="{1D737956-C67A-4AE1-844C-195E2CEAA7B3}" destId="{0FEFF47B-C33F-4CDE-B5F6-EA0B43539D88}" srcOrd="6" destOrd="0" presId="urn:microsoft.com/office/officeart/2005/8/layout/vList2"/>
    <dgm:cxn modelId="{2ED0C14B-04DF-4FC3-9E3F-C29E691B8C27}" type="presParOf" srcId="{1D737956-C67A-4AE1-844C-195E2CEAA7B3}" destId="{4FD6F939-EF4E-4371-B514-24FEAE4D6483}" srcOrd="7" destOrd="0" presId="urn:microsoft.com/office/officeart/2005/8/layout/vList2"/>
    <dgm:cxn modelId="{B23F2307-F24E-4111-B23F-192B46EAD728}" type="presParOf" srcId="{1D737956-C67A-4AE1-844C-195E2CEAA7B3}" destId="{0982EE9D-79AE-4FF3-80FF-2B6EB17485B4}" srcOrd="8" destOrd="0" presId="urn:microsoft.com/office/officeart/2005/8/layout/vList2"/>
    <dgm:cxn modelId="{95B1D253-274B-4F01-9B98-10EF5D87B341}" type="presParOf" srcId="{1D737956-C67A-4AE1-844C-195E2CEAA7B3}" destId="{0D10474E-5836-4AF2-81FE-1CD8A0AB8BA8}" srcOrd="9" destOrd="0" presId="urn:microsoft.com/office/officeart/2005/8/layout/vList2"/>
    <dgm:cxn modelId="{868F8C18-0587-4C02-9A24-546232C19DBA}" type="presParOf" srcId="{1D737956-C67A-4AE1-844C-195E2CEAA7B3}" destId="{DCE29782-830C-4EB7-800C-0E7E0E28F4F0}" srcOrd="10" destOrd="0" presId="urn:microsoft.com/office/officeart/2005/8/layout/vList2"/>
    <dgm:cxn modelId="{F536DBAF-EC39-4954-9338-97ED889C6B4C}" type="presParOf" srcId="{1D737956-C67A-4AE1-844C-195E2CEAA7B3}" destId="{B07765B9-D810-454C-932F-E05929B68066}" srcOrd="11" destOrd="0" presId="urn:microsoft.com/office/officeart/2005/8/layout/vList2"/>
    <dgm:cxn modelId="{5F61B19B-1A5F-4C57-9817-2FC222A02C3D}" type="presParOf" srcId="{1D737956-C67A-4AE1-844C-195E2CEAA7B3}" destId="{33C29B1E-BC03-47F9-A974-7263B4B0AA03}" srcOrd="12" destOrd="0" presId="urn:microsoft.com/office/officeart/2005/8/layout/vList2"/>
    <dgm:cxn modelId="{DCFE0AFA-EBEE-4219-B453-8CA18985EAC1}" type="presParOf" srcId="{1D737956-C67A-4AE1-844C-195E2CEAA7B3}" destId="{380B397A-4AD6-4074-A60C-0DCCCE0FF7B2}" srcOrd="13" destOrd="0" presId="urn:microsoft.com/office/officeart/2005/8/layout/vList2"/>
    <dgm:cxn modelId="{3F3356A9-758E-477F-B972-D9461F8E30D1}" type="presParOf" srcId="{1D737956-C67A-4AE1-844C-195E2CEAA7B3}" destId="{2E53CA49-9C50-4FE4-B684-A0F521AA8221}" srcOrd="14" destOrd="0" presId="urn:microsoft.com/office/officeart/2005/8/layout/vList2"/>
    <dgm:cxn modelId="{F72DFE04-2E93-4AB4-B2EA-444719CC0C48}" type="presParOf" srcId="{1D737956-C67A-4AE1-844C-195E2CEAA7B3}" destId="{C8DECE51-FEB0-4821-BD49-35DACA4D874D}" srcOrd="15" destOrd="0" presId="urn:microsoft.com/office/officeart/2005/8/layout/vList2"/>
    <dgm:cxn modelId="{E5AF3905-F882-4CF9-BB92-BBA63D18169F}" type="presParOf" srcId="{1D737956-C67A-4AE1-844C-195E2CEAA7B3}" destId="{C2EE5017-18A8-4A09-BAF3-90C6BF8E9C7E}"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F68725-7D0D-41C5-82BF-48D530C070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408840E-A7DD-4C87-808D-B7D77C44A4D4}">
      <dgm:prSet/>
      <dgm:spPr/>
      <dgm:t>
        <a:bodyPr/>
        <a:lstStyle/>
        <a:p>
          <a:r>
            <a:rPr lang="en-US" b="1" dirty="0"/>
            <a:t>4. Resetting the Game:</a:t>
          </a:r>
          <a:endParaRPr lang="en-US" dirty="0"/>
        </a:p>
      </dgm:t>
    </dgm:pt>
    <dgm:pt modelId="{A7D6A487-E81A-4DBD-8DC9-99A2E4B1112B}" type="parTrans" cxnId="{01F4D72A-B576-4477-B1E7-1701FDFEEA93}">
      <dgm:prSet/>
      <dgm:spPr/>
      <dgm:t>
        <a:bodyPr/>
        <a:lstStyle/>
        <a:p>
          <a:endParaRPr lang="en-US"/>
        </a:p>
      </dgm:t>
    </dgm:pt>
    <dgm:pt modelId="{2D2B4DAC-47F1-44D1-8B2B-BE104BE583C5}" type="sibTrans" cxnId="{01F4D72A-B576-4477-B1E7-1701FDFEEA93}">
      <dgm:prSet/>
      <dgm:spPr/>
      <dgm:t>
        <a:bodyPr/>
        <a:lstStyle/>
        <a:p>
          <a:endParaRPr lang="en-US"/>
        </a:p>
      </dgm:t>
    </dgm:pt>
    <dgm:pt modelId="{FAD22B32-CB3A-4B7D-8784-77C4BDE8EC5B}">
      <dgm:prSet/>
      <dgm:spPr/>
      <dgm:t>
        <a:bodyPr/>
        <a:lstStyle/>
        <a:p>
          <a:r>
            <a:rPr lang="en-US" dirty="0"/>
            <a:t>- The `</a:t>
          </a:r>
          <a:r>
            <a:rPr lang="en-US" dirty="0" err="1"/>
            <a:t>reset_game</a:t>
          </a:r>
          <a:r>
            <a:rPr lang="en-US" dirty="0"/>
            <a:t>()` function resets the game state to start a new game. It sets the current player back to "X" and clears the game board.</a:t>
          </a:r>
        </a:p>
      </dgm:t>
    </dgm:pt>
    <dgm:pt modelId="{43D98674-A6F4-477C-ADDD-97FCAE0E114D}" type="parTrans" cxnId="{DF7C38B6-C287-48B6-9362-4598C1987696}">
      <dgm:prSet/>
      <dgm:spPr/>
      <dgm:t>
        <a:bodyPr/>
        <a:lstStyle/>
        <a:p>
          <a:endParaRPr lang="en-US"/>
        </a:p>
      </dgm:t>
    </dgm:pt>
    <dgm:pt modelId="{67FB80B1-7ADA-4536-926C-D5092364E3F9}" type="sibTrans" cxnId="{DF7C38B6-C287-48B6-9362-4598C1987696}">
      <dgm:prSet/>
      <dgm:spPr/>
      <dgm:t>
        <a:bodyPr/>
        <a:lstStyle/>
        <a:p>
          <a:endParaRPr lang="en-US"/>
        </a:p>
      </dgm:t>
    </dgm:pt>
    <dgm:pt modelId="{7AEF0AB3-1B85-4A40-9ECC-F97CB3F29D4B}">
      <dgm:prSet/>
      <dgm:spPr/>
      <dgm:t>
        <a:bodyPr/>
        <a:lstStyle/>
        <a:p>
          <a:r>
            <a:rPr lang="en-US" b="1" dirty="0"/>
            <a:t>5. Creating the GUI:</a:t>
          </a:r>
          <a:endParaRPr lang="en-US" dirty="0"/>
        </a:p>
      </dgm:t>
    </dgm:pt>
    <dgm:pt modelId="{27556311-091D-4811-8A5F-852DC26099BF}" type="parTrans" cxnId="{4E626916-A352-479B-A498-F5CE41C683AD}">
      <dgm:prSet/>
      <dgm:spPr/>
      <dgm:t>
        <a:bodyPr/>
        <a:lstStyle/>
        <a:p>
          <a:endParaRPr lang="en-US"/>
        </a:p>
      </dgm:t>
    </dgm:pt>
    <dgm:pt modelId="{17F968DB-A095-4E5C-8895-542F4337E8D2}" type="sibTrans" cxnId="{4E626916-A352-479B-A498-F5CE41C683AD}">
      <dgm:prSet/>
      <dgm:spPr/>
      <dgm:t>
        <a:bodyPr/>
        <a:lstStyle/>
        <a:p>
          <a:endParaRPr lang="en-US"/>
        </a:p>
      </dgm:t>
    </dgm:pt>
    <dgm:pt modelId="{0EA45E3E-152E-4547-B89C-E084F25CDB7C}">
      <dgm:prSet/>
      <dgm:spPr/>
      <dgm:t>
        <a:bodyPr/>
        <a:lstStyle/>
        <a:p>
          <a:r>
            <a:rPr lang="en-US" dirty="0"/>
            <a:t>- The `</a:t>
          </a:r>
          <a:r>
            <a:rPr lang="en-US" dirty="0" err="1"/>
            <a:t>tk.Tk</a:t>
          </a:r>
          <a:r>
            <a:rPr lang="en-US" dirty="0"/>
            <a:t>()` function initializes the main application window.</a:t>
          </a:r>
        </a:p>
      </dgm:t>
    </dgm:pt>
    <dgm:pt modelId="{801C69F1-717E-4930-85B0-37DE9B089D88}" type="parTrans" cxnId="{E738E7D4-2955-4E29-801C-520191C180A2}">
      <dgm:prSet/>
      <dgm:spPr/>
      <dgm:t>
        <a:bodyPr/>
        <a:lstStyle/>
        <a:p>
          <a:endParaRPr lang="en-US"/>
        </a:p>
      </dgm:t>
    </dgm:pt>
    <dgm:pt modelId="{180D22D7-7A2D-4F84-93F4-9649D278E3AA}" type="sibTrans" cxnId="{E738E7D4-2955-4E29-801C-520191C180A2}">
      <dgm:prSet/>
      <dgm:spPr/>
      <dgm:t>
        <a:bodyPr/>
        <a:lstStyle/>
        <a:p>
          <a:endParaRPr lang="en-US"/>
        </a:p>
      </dgm:t>
    </dgm:pt>
    <dgm:pt modelId="{598C0377-A0DC-4688-9DEE-C16ECC7BDBBE}">
      <dgm:prSet/>
      <dgm:spPr/>
      <dgm:t>
        <a:bodyPr/>
        <a:lstStyle/>
        <a:p>
          <a:r>
            <a:rPr lang="en-US" dirty="0"/>
            <a:t>- A grid of buttons is created using a for loop. Each button represents a space on the Tic-Tac-Toe board. The buttons call the `</a:t>
          </a:r>
          <a:r>
            <a:rPr lang="en-US" dirty="0" err="1"/>
            <a:t>on_button_click</a:t>
          </a:r>
          <a:r>
            <a:rPr lang="en-US" dirty="0"/>
            <a:t>()` function when clicked, which updates the game state.</a:t>
          </a:r>
        </a:p>
      </dgm:t>
    </dgm:pt>
    <dgm:pt modelId="{2716C49E-D4D2-4E29-A717-B4985927B349}" type="parTrans" cxnId="{6EF3AC17-1C6E-4CC1-B768-829E5C4F175C}">
      <dgm:prSet/>
      <dgm:spPr/>
      <dgm:t>
        <a:bodyPr/>
        <a:lstStyle/>
        <a:p>
          <a:endParaRPr lang="en-US"/>
        </a:p>
      </dgm:t>
    </dgm:pt>
    <dgm:pt modelId="{4E162D44-9EC8-42B5-BC5F-3A4208DB4CEC}" type="sibTrans" cxnId="{6EF3AC17-1C6E-4CC1-B768-829E5C4F175C}">
      <dgm:prSet/>
      <dgm:spPr/>
      <dgm:t>
        <a:bodyPr/>
        <a:lstStyle/>
        <a:p>
          <a:endParaRPr lang="en-US"/>
        </a:p>
      </dgm:t>
    </dgm:pt>
    <dgm:pt modelId="{C5A061E4-25A2-4442-8835-4853CB3B35E4}">
      <dgm:prSet/>
      <dgm:spPr/>
      <dgm:t>
        <a:bodyPr/>
        <a:lstStyle/>
        <a:p>
          <a:r>
            <a:rPr lang="en-US" dirty="0"/>
            <a:t>- A "Reset" button is also added, allowing the player to reset the game at any time.</a:t>
          </a:r>
        </a:p>
      </dgm:t>
    </dgm:pt>
    <dgm:pt modelId="{6A34F4A6-267A-4E63-814A-A0719FBA2E0A}" type="parTrans" cxnId="{9D0584E1-1EB3-4C75-B712-F2EB6ECA65A5}">
      <dgm:prSet/>
      <dgm:spPr/>
      <dgm:t>
        <a:bodyPr/>
        <a:lstStyle/>
        <a:p>
          <a:endParaRPr lang="en-US"/>
        </a:p>
      </dgm:t>
    </dgm:pt>
    <dgm:pt modelId="{3533EC45-C4EA-4753-BCAA-B52AE8E39E7B}" type="sibTrans" cxnId="{9D0584E1-1EB3-4C75-B712-F2EB6ECA65A5}">
      <dgm:prSet/>
      <dgm:spPr/>
      <dgm:t>
        <a:bodyPr/>
        <a:lstStyle/>
        <a:p>
          <a:endParaRPr lang="en-US"/>
        </a:p>
      </dgm:t>
    </dgm:pt>
    <dgm:pt modelId="{19751129-AA8A-43F5-A280-9A1B35DB65E0}">
      <dgm:prSet/>
      <dgm:spPr/>
      <dgm:t>
        <a:bodyPr/>
        <a:lstStyle/>
        <a:p>
          <a:r>
            <a:rPr lang="en-US" b="1" dirty="0"/>
            <a:t>6. Main Game Loop</a:t>
          </a:r>
          <a:r>
            <a:rPr lang="en-US" dirty="0"/>
            <a:t>:</a:t>
          </a:r>
        </a:p>
      </dgm:t>
    </dgm:pt>
    <dgm:pt modelId="{A7C121B7-A50E-4AA6-90F0-3F7962585E4E}" type="parTrans" cxnId="{E5F6687C-A011-4981-8704-089E39E81517}">
      <dgm:prSet/>
      <dgm:spPr/>
      <dgm:t>
        <a:bodyPr/>
        <a:lstStyle/>
        <a:p>
          <a:endParaRPr lang="en-US"/>
        </a:p>
      </dgm:t>
    </dgm:pt>
    <dgm:pt modelId="{6FF9FCC9-6F2A-464B-8313-7946BB6BBD67}" type="sibTrans" cxnId="{E5F6687C-A011-4981-8704-089E39E81517}">
      <dgm:prSet/>
      <dgm:spPr/>
      <dgm:t>
        <a:bodyPr/>
        <a:lstStyle/>
        <a:p>
          <a:endParaRPr lang="en-US"/>
        </a:p>
      </dgm:t>
    </dgm:pt>
    <dgm:pt modelId="{CCD07E63-4229-4E3F-A3C0-4FD183C3B5F2}">
      <dgm:prSet/>
      <dgm:spPr/>
      <dgm:t>
        <a:bodyPr/>
        <a:lstStyle/>
        <a:p>
          <a:r>
            <a:rPr lang="en-US" dirty="0"/>
            <a:t>- The `</a:t>
          </a:r>
          <a:r>
            <a:rPr lang="en-US" dirty="0" err="1"/>
            <a:t>root.mainloop</a:t>
          </a:r>
          <a:r>
            <a:rPr lang="en-US" dirty="0"/>
            <a:t>()` call starts the main event loop for the GUI, enabling the application to respond to user interactions.</a:t>
          </a:r>
        </a:p>
      </dgm:t>
    </dgm:pt>
    <dgm:pt modelId="{AD333AA7-27C5-4B75-8489-7BB90B1959F2}" type="parTrans" cxnId="{71AE30CC-D053-4D16-B109-65553282C6C1}">
      <dgm:prSet/>
      <dgm:spPr/>
      <dgm:t>
        <a:bodyPr/>
        <a:lstStyle/>
        <a:p>
          <a:endParaRPr lang="en-US"/>
        </a:p>
      </dgm:t>
    </dgm:pt>
    <dgm:pt modelId="{7C953F68-49EC-4696-8878-5542FB585129}" type="sibTrans" cxnId="{71AE30CC-D053-4D16-B109-65553282C6C1}">
      <dgm:prSet/>
      <dgm:spPr/>
      <dgm:t>
        <a:bodyPr/>
        <a:lstStyle/>
        <a:p>
          <a:endParaRPr lang="en-US"/>
        </a:p>
      </dgm:t>
    </dgm:pt>
    <dgm:pt modelId="{DC3C8F3D-226E-46CF-AEE3-CE8A9913157D}">
      <dgm:prSet/>
      <dgm:spPr/>
      <dgm:t>
        <a:bodyPr/>
        <a:lstStyle/>
        <a:p>
          <a:r>
            <a:rPr lang="en-US" dirty="0"/>
            <a:t>- The game continues until a player wins, there's a tie, or the user closes the application.</a:t>
          </a:r>
        </a:p>
      </dgm:t>
    </dgm:pt>
    <dgm:pt modelId="{6F61A2F7-1434-47A2-A4B5-550AEB8D6F80}" type="parTrans" cxnId="{1EB9DE13-AE32-498E-B42E-F00D6F27C56B}">
      <dgm:prSet/>
      <dgm:spPr/>
      <dgm:t>
        <a:bodyPr/>
        <a:lstStyle/>
        <a:p>
          <a:endParaRPr lang="en-US"/>
        </a:p>
      </dgm:t>
    </dgm:pt>
    <dgm:pt modelId="{62F00942-6CCB-42F7-8857-B8337A79A753}" type="sibTrans" cxnId="{1EB9DE13-AE32-498E-B42E-F00D6F27C56B}">
      <dgm:prSet/>
      <dgm:spPr/>
      <dgm:t>
        <a:bodyPr/>
        <a:lstStyle/>
        <a:p>
          <a:endParaRPr lang="en-US"/>
        </a:p>
      </dgm:t>
    </dgm:pt>
    <dgm:pt modelId="{3B909B46-C6D9-4FF8-9310-AE292AB55B05}">
      <dgm:prSet/>
      <dgm:spPr/>
      <dgm:t>
        <a:bodyPr/>
        <a:lstStyle/>
        <a:p>
          <a:r>
            <a:rPr lang="en-US" dirty="0"/>
            <a:t>7. </a:t>
          </a:r>
          <a:r>
            <a:rPr lang="en-US" b="1" dirty="0"/>
            <a:t>Handling Wins and Ties</a:t>
          </a:r>
          <a:r>
            <a:rPr lang="en-US" dirty="0"/>
            <a:t>:</a:t>
          </a:r>
        </a:p>
      </dgm:t>
    </dgm:pt>
    <dgm:pt modelId="{16F2DA2A-E806-4FF6-A5AE-A1904DAAAB40}" type="parTrans" cxnId="{DE1621E6-C559-4C52-91CA-A19AEDF7BE50}">
      <dgm:prSet/>
      <dgm:spPr/>
      <dgm:t>
        <a:bodyPr/>
        <a:lstStyle/>
        <a:p>
          <a:endParaRPr lang="en-US"/>
        </a:p>
      </dgm:t>
    </dgm:pt>
    <dgm:pt modelId="{3495510B-EA4B-4BAA-93C9-651393D16407}" type="sibTrans" cxnId="{DE1621E6-C559-4C52-91CA-A19AEDF7BE50}">
      <dgm:prSet/>
      <dgm:spPr/>
      <dgm:t>
        <a:bodyPr/>
        <a:lstStyle/>
        <a:p>
          <a:endParaRPr lang="en-US"/>
        </a:p>
      </dgm:t>
    </dgm:pt>
    <dgm:pt modelId="{43F88C75-0AA7-43DA-8634-FA502B79AC2B}">
      <dgm:prSet/>
      <dgm:spPr/>
      <dgm:t>
        <a:bodyPr/>
        <a:lstStyle/>
        <a:p>
          <a:r>
            <a:rPr lang="en-US" dirty="0"/>
            <a:t>- When a player wins or the game results in a tie, the `</a:t>
          </a:r>
          <a:r>
            <a:rPr lang="en-US" dirty="0" err="1"/>
            <a:t>messagebox.showinfo</a:t>
          </a:r>
          <a:r>
            <a:rPr lang="en-US" dirty="0"/>
            <a:t>()` function displays a message box to inform the players of the outcome. The `</a:t>
          </a:r>
          <a:r>
            <a:rPr lang="en-US" dirty="0" err="1"/>
            <a:t>reset_game</a:t>
          </a:r>
          <a:r>
            <a:rPr lang="en-US" dirty="0"/>
            <a:t>()` function is called to prepare for a new game.</a:t>
          </a:r>
        </a:p>
      </dgm:t>
    </dgm:pt>
    <dgm:pt modelId="{1C5A5217-5EF5-4DFB-8323-157543620D85}" type="parTrans" cxnId="{1A2EC30C-16E0-4ECA-B579-7C246D7E676F}">
      <dgm:prSet/>
      <dgm:spPr/>
      <dgm:t>
        <a:bodyPr/>
        <a:lstStyle/>
        <a:p>
          <a:endParaRPr lang="en-US"/>
        </a:p>
      </dgm:t>
    </dgm:pt>
    <dgm:pt modelId="{D04EC801-1001-4F2F-B77E-9D50952DB953}" type="sibTrans" cxnId="{1A2EC30C-16E0-4ECA-B579-7C246D7E676F}">
      <dgm:prSet/>
      <dgm:spPr/>
      <dgm:t>
        <a:bodyPr/>
        <a:lstStyle/>
        <a:p>
          <a:endParaRPr lang="en-US"/>
        </a:p>
      </dgm:t>
    </dgm:pt>
    <dgm:pt modelId="{D631F8F5-82EB-41B9-88CF-D020B971B70B}" type="pres">
      <dgm:prSet presAssocID="{FDF68725-7D0D-41C5-82BF-48D530C0700D}" presName="linear" presStyleCnt="0">
        <dgm:presLayoutVars>
          <dgm:animLvl val="lvl"/>
          <dgm:resizeHandles val="exact"/>
        </dgm:presLayoutVars>
      </dgm:prSet>
      <dgm:spPr/>
    </dgm:pt>
    <dgm:pt modelId="{E0E07411-7EDD-4F95-B2E2-3B9644C2A560}" type="pres">
      <dgm:prSet presAssocID="{6408840E-A7DD-4C87-808D-B7D77C44A4D4}" presName="parentText" presStyleLbl="node1" presStyleIdx="0" presStyleCnt="11">
        <dgm:presLayoutVars>
          <dgm:chMax val="0"/>
          <dgm:bulletEnabled val="1"/>
        </dgm:presLayoutVars>
      </dgm:prSet>
      <dgm:spPr/>
    </dgm:pt>
    <dgm:pt modelId="{F3F71362-6E74-4545-ACDA-DBC57185D697}" type="pres">
      <dgm:prSet presAssocID="{2D2B4DAC-47F1-44D1-8B2B-BE104BE583C5}" presName="spacer" presStyleCnt="0"/>
      <dgm:spPr/>
    </dgm:pt>
    <dgm:pt modelId="{F1BEDEF8-B0A1-40E8-8D63-318EAD2A65F1}" type="pres">
      <dgm:prSet presAssocID="{FAD22B32-CB3A-4B7D-8784-77C4BDE8EC5B}" presName="parentText" presStyleLbl="node1" presStyleIdx="1" presStyleCnt="11">
        <dgm:presLayoutVars>
          <dgm:chMax val="0"/>
          <dgm:bulletEnabled val="1"/>
        </dgm:presLayoutVars>
      </dgm:prSet>
      <dgm:spPr/>
    </dgm:pt>
    <dgm:pt modelId="{68B7C730-5E2A-40F4-996E-B42A25EC6EED}" type="pres">
      <dgm:prSet presAssocID="{67FB80B1-7ADA-4536-926C-D5092364E3F9}" presName="spacer" presStyleCnt="0"/>
      <dgm:spPr/>
    </dgm:pt>
    <dgm:pt modelId="{D3BC3D17-3886-4B64-9633-E566C94D26BA}" type="pres">
      <dgm:prSet presAssocID="{7AEF0AB3-1B85-4A40-9ECC-F97CB3F29D4B}" presName="parentText" presStyleLbl="node1" presStyleIdx="2" presStyleCnt="11">
        <dgm:presLayoutVars>
          <dgm:chMax val="0"/>
          <dgm:bulletEnabled val="1"/>
        </dgm:presLayoutVars>
      </dgm:prSet>
      <dgm:spPr/>
    </dgm:pt>
    <dgm:pt modelId="{7238D5FD-34E5-4979-98FF-EEEE9B14E0BE}" type="pres">
      <dgm:prSet presAssocID="{17F968DB-A095-4E5C-8895-542F4337E8D2}" presName="spacer" presStyleCnt="0"/>
      <dgm:spPr/>
    </dgm:pt>
    <dgm:pt modelId="{08683018-7719-4AF0-B11B-1BB4540B391C}" type="pres">
      <dgm:prSet presAssocID="{0EA45E3E-152E-4547-B89C-E084F25CDB7C}" presName="parentText" presStyleLbl="node1" presStyleIdx="3" presStyleCnt="11">
        <dgm:presLayoutVars>
          <dgm:chMax val="0"/>
          <dgm:bulletEnabled val="1"/>
        </dgm:presLayoutVars>
      </dgm:prSet>
      <dgm:spPr/>
    </dgm:pt>
    <dgm:pt modelId="{69A990A4-8144-4435-8340-AC0B025FD27A}" type="pres">
      <dgm:prSet presAssocID="{180D22D7-7A2D-4F84-93F4-9649D278E3AA}" presName="spacer" presStyleCnt="0"/>
      <dgm:spPr/>
    </dgm:pt>
    <dgm:pt modelId="{BB7AE87B-842D-4AC2-B98F-F1A72583B5E7}" type="pres">
      <dgm:prSet presAssocID="{598C0377-A0DC-4688-9DEE-C16ECC7BDBBE}" presName="parentText" presStyleLbl="node1" presStyleIdx="4" presStyleCnt="11">
        <dgm:presLayoutVars>
          <dgm:chMax val="0"/>
          <dgm:bulletEnabled val="1"/>
        </dgm:presLayoutVars>
      </dgm:prSet>
      <dgm:spPr/>
    </dgm:pt>
    <dgm:pt modelId="{8B03FE10-9CEB-47B6-AE11-9AFE5A00D534}" type="pres">
      <dgm:prSet presAssocID="{4E162D44-9EC8-42B5-BC5F-3A4208DB4CEC}" presName="spacer" presStyleCnt="0"/>
      <dgm:spPr/>
    </dgm:pt>
    <dgm:pt modelId="{B2D8C2D4-FFED-4987-8372-B3940D297B21}" type="pres">
      <dgm:prSet presAssocID="{C5A061E4-25A2-4442-8835-4853CB3B35E4}" presName="parentText" presStyleLbl="node1" presStyleIdx="5" presStyleCnt="11">
        <dgm:presLayoutVars>
          <dgm:chMax val="0"/>
          <dgm:bulletEnabled val="1"/>
        </dgm:presLayoutVars>
      </dgm:prSet>
      <dgm:spPr/>
    </dgm:pt>
    <dgm:pt modelId="{5A61DB4E-8DEA-4E6C-B557-5A26C97D8D5C}" type="pres">
      <dgm:prSet presAssocID="{3533EC45-C4EA-4753-BCAA-B52AE8E39E7B}" presName="spacer" presStyleCnt="0"/>
      <dgm:spPr/>
    </dgm:pt>
    <dgm:pt modelId="{9BFF8488-7954-47E2-B331-6BB65E91A892}" type="pres">
      <dgm:prSet presAssocID="{19751129-AA8A-43F5-A280-9A1B35DB65E0}" presName="parentText" presStyleLbl="node1" presStyleIdx="6" presStyleCnt="11">
        <dgm:presLayoutVars>
          <dgm:chMax val="0"/>
          <dgm:bulletEnabled val="1"/>
        </dgm:presLayoutVars>
      </dgm:prSet>
      <dgm:spPr/>
    </dgm:pt>
    <dgm:pt modelId="{BD14759A-4013-4736-8815-133F2CCFF987}" type="pres">
      <dgm:prSet presAssocID="{6FF9FCC9-6F2A-464B-8313-7946BB6BBD67}" presName="spacer" presStyleCnt="0"/>
      <dgm:spPr/>
    </dgm:pt>
    <dgm:pt modelId="{673C94AB-4DAF-45FD-93C3-00A06F4985C7}" type="pres">
      <dgm:prSet presAssocID="{CCD07E63-4229-4E3F-A3C0-4FD183C3B5F2}" presName="parentText" presStyleLbl="node1" presStyleIdx="7" presStyleCnt="11">
        <dgm:presLayoutVars>
          <dgm:chMax val="0"/>
          <dgm:bulletEnabled val="1"/>
        </dgm:presLayoutVars>
      </dgm:prSet>
      <dgm:spPr/>
    </dgm:pt>
    <dgm:pt modelId="{0CCBA48B-C26A-4D50-951F-18CC51AAE7B1}" type="pres">
      <dgm:prSet presAssocID="{7C953F68-49EC-4696-8878-5542FB585129}" presName="spacer" presStyleCnt="0"/>
      <dgm:spPr/>
    </dgm:pt>
    <dgm:pt modelId="{C6D5F453-4D2C-474B-80FD-14AAFB98DCE3}" type="pres">
      <dgm:prSet presAssocID="{DC3C8F3D-226E-46CF-AEE3-CE8A9913157D}" presName="parentText" presStyleLbl="node1" presStyleIdx="8" presStyleCnt="11">
        <dgm:presLayoutVars>
          <dgm:chMax val="0"/>
          <dgm:bulletEnabled val="1"/>
        </dgm:presLayoutVars>
      </dgm:prSet>
      <dgm:spPr/>
    </dgm:pt>
    <dgm:pt modelId="{CB9C0B75-3D7C-4D83-BE13-B1DB115167F7}" type="pres">
      <dgm:prSet presAssocID="{62F00942-6CCB-42F7-8857-B8337A79A753}" presName="spacer" presStyleCnt="0"/>
      <dgm:spPr/>
    </dgm:pt>
    <dgm:pt modelId="{0789EED8-155A-4021-AA6A-E0EC587B0B6C}" type="pres">
      <dgm:prSet presAssocID="{3B909B46-C6D9-4FF8-9310-AE292AB55B05}" presName="parentText" presStyleLbl="node1" presStyleIdx="9" presStyleCnt="11">
        <dgm:presLayoutVars>
          <dgm:chMax val="0"/>
          <dgm:bulletEnabled val="1"/>
        </dgm:presLayoutVars>
      </dgm:prSet>
      <dgm:spPr/>
    </dgm:pt>
    <dgm:pt modelId="{FB49BB41-1559-45E4-B8F2-934FE7AF19B3}" type="pres">
      <dgm:prSet presAssocID="{3495510B-EA4B-4BAA-93C9-651393D16407}" presName="spacer" presStyleCnt="0"/>
      <dgm:spPr/>
    </dgm:pt>
    <dgm:pt modelId="{B022B84C-A801-48EE-8545-84E51C46CF90}" type="pres">
      <dgm:prSet presAssocID="{43F88C75-0AA7-43DA-8634-FA502B79AC2B}" presName="parentText" presStyleLbl="node1" presStyleIdx="10" presStyleCnt="11">
        <dgm:presLayoutVars>
          <dgm:chMax val="0"/>
          <dgm:bulletEnabled val="1"/>
        </dgm:presLayoutVars>
      </dgm:prSet>
      <dgm:spPr/>
    </dgm:pt>
  </dgm:ptLst>
  <dgm:cxnLst>
    <dgm:cxn modelId="{1A2EC30C-16E0-4ECA-B579-7C246D7E676F}" srcId="{FDF68725-7D0D-41C5-82BF-48D530C0700D}" destId="{43F88C75-0AA7-43DA-8634-FA502B79AC2B}" srcOrd="10" destOrd="0" parTransId="{1C5A5217-5EF5-4DFB-8323-157543620D85}" sibTransId="{D04EC801-1001-4F2F-B77E-9D50952DB953}"/>
    <dgm:cxn modelId="{1EB9DE13-AE32-498E-B42E-F00D6F27C56B}" srcId="{FDF68725-7D0D-41C5-82BF-48D530C0700D}" destId="{DC3C8F3D-226E-46CF-AEE3-CE8A9913157D}" srcOrd="8" destOrd="0" parTransId="{6F61A2F7-1434-47A2-A4B5-550AEB8D6F80}" sibTransId="{62F00942-6CCB-42F7-8857-B8337A79A753}"/>
    <dgm:cxn modelId="{4E626916-A352-479B-A498-F5CE41C683AD}" srcId="{FDF68725-7D0D-41C5-82BF-48D530C0700D}" destId="{7AEF0AB3-1B85-4A40-9ECC-F97CB3F29D4B}" srcOrd="2" destOrd="0" parTransId="{27556311-091D-4811-8A5F-852DC26099BF}" sibTransId="{17F968DB-A095-4E5C-8895-542F4337E8D2}"/>
    <dgm:cxn modelId="{C02C9217-B9B0-42DB-9198-4B4488A736CC}" type="presOf" srcId="{7AEF0AB3-1B85-4A40-9ECC-F97CB3F29D4B}" destId="{D3BC3D17-3886-4B64-9633-E566C94D26BA}" srcOrd="0" destOrd="0" presId="urn:microsoft.com/office/officeart/2005/8/layout/vList2"/>
    <dgm:cxn modelId="{6EF3AC17-1C6E-4CC1-B768-829E5C4F175C}" srcId="{FDF68725-7D0D-41C5-82BF-48D530C0700D}" destId="{598C0377-A0DC-4688-9DEE-C16ECC7BDBBE}" srcOrd="4" destOrd="0" parTransId="{2716C49E-D4D2-4E29-A717-B4985927B349}" sibTransId="{4E162D44-9EC8-42B5-BC5F-3A4208DB4CEC}"/>
    <dgm:cxn modelId="{AF812820-2B7A-4127-94C8-7716FCB3A9F4}" type="presOf" srcId="{0EA45E3E-152E-4547-B89C-E084F25CDB7C}" destId="{08683018-7719-4AF0-B11B-1BB4540B391C}" srcOrd="0" destOrd="0" presId="urn:microsoft.com/office/officeart/2005/8/layout/vList2"/>
    <dgm:cxn modelId="{487F1B24-88CE-432B-9A07-8E878BF4A305}" type="presOf" srcId="{FAD22B32-CB3A-4B7D-8784-77C4BDE8EC5B}" destId="{F1BEDEF8-B0A1-40E8-8D63-318EAD2A65F1}" srcOrd="0" destOrd="0" presId="urn:microsoft.com/office/officeart/2005/8/layout/vList2"/>
    <dgm:cxn modelId="{01F4D72A-B576-4477-B1E7-1701FDFEEA93}" srcId="{FDF68725-7D0D-41C5-82BF-48D530C0700D}" destId="{6408840E-A7DD-4C87-808D-B7D77C44A4D4}" srcOrd="0" destOrd="0" parTransId="{A7D6A487-E81A-4DBD-8DC9-99A2E4B1112B}" sibTransId="{2D2B4DAC-47F1-44D1-8B2B-BE104BE583C5}"/>
    <dgm:cxn modelId="{C843F943-5DD7-42C7-90C2-B5AB5EFE9924}" type="presOf" srcId="{3B909B46-C6D9-4FF8-9310-AE292AB55B05}" destId="{0789EED8-155A-4021-AA6A-E0EC587B0B6C}" srcOrd="0" destOrd="0" presId="urn:microsoft.com/office/officeart/2005/8/layout/vList2"/>
    <dgm:cxn modelId="{E816E265-56D9-4B29-95C1-34AAED7B22FD}" type="presOf" srcId="{19751129-AA8A-43F5-A280-9A1B35DB65E0}" destId="{9BFF8488-7954-47E2-B331-6BB65E91A892}" srcOrd="0" destOrd="0" presId="urn:microsoft.com/office/officeart/2005/8/layout/vList2"/>
    <dgm:cxn modelId="{B4C3C76C-3818-47AB-B1ED-2B3EDBE1DDBE}" type="presOf" srcId="{598C0377-A0DC-4688-9DEE-C16ECC7BDBBE}" destId="{BB7AE87B-842D-4AC2-B98F-F1A72583B5E7}" srcOrd="0" destOrd="0" presId="urn:microsoft.com/office/officeart/2005/8/layout/vList2"/>
    <dgm:cxn modelId="{672B574D-1076-4259-8263-446B80E768C5}" type="presOf" srcId="{43F88C75-0AA7-43DA-8634-FA502B79AC2B}" destId="{B022B84C-A801-48EE-8545-84E51C46CF90}" srcOrd="0" destOrd="0" presId="urn:microsoft.com/office/officeart/2005/8/layout/vList2"/>
    <dgm:cxn modelId="{8925446E-8290-48E1-8207-48D3400214C9}" type="presOf" srcId="{6408840E-A7DD-4C87-808D-B7D77C44A4D4}" destId="{E0E07411-7EDD-4F95-B2E2-3B9644C2A560}" srcOrd="0" destOrd="0" presId="urn:microsoft.com/office/officeart/2005/8/layout/vList2"/>
    <dgm:cxn modelId="{9A038773-EFB9-420F-BB95-846270647377}" type="presOf" srcId="{FDF68725-7D0D-41C5-82BF-48D530C0700D}" destId="{D631F8F5-82EB-41B9-88CF-D020B971B70B}" srcOrd="0" destOrd="0" presId="urn:microsoft.com/office/officeart/2005/8/layout/vList2"/>
    <dgm:cxn modelId="{E5F6687C-A011-4981-8704-089E39E81517}" srcId="{FDF68725-7D0D-41C5-82BF-48D530C0700D}" destId="{19751129-AA8A-43F5-A280-9A1B35DB65E0}" srcOrd="6" destOrd="0" parTransId="{A7C121B7-A50E-4AA6-90F0-3F7962585E4E}" sibTransId="{6FF9FCC9-6F2A-464B-8313-7946BB6BBD67}"/>
    <dgm:cxn modelId="{DFA34F96-ACDF-4B8D-BB1E-ED0051691413}" type="presOf" srcId="{C5A061E4-25A2-4442-8835-4853CB3B35E4}" destId="{B2D8C2D4-FFED-4987-8372-B3940D297B21}" srcOrd="0" destOrd="0" presId="urn:microsoft.com/office/officeart/2005/8/layout/vList2"/>
    <dgm:cxn modelId="{DF7C38B6-C287-48B6-9362-4598C1987696}" srcId="{FDF68725-7D0D-41C5-82BF-48D530C0700D}" destId="{FAD22B32-CB3A-4B7D-8784-77C4BDE8EC5B}" srcOrd="1" destOrd="0" parTransId="{43D98674-A6F4-477C-ADDD-97FCAE0E114D}" sibTransId="{67FB80B1-7ADA-4536-926C-D5092364E3F9}"/>
    <dgm:cxn modelId="{71AE30CC-D053-4D16-B109-65553282C6C1}" srcId="{FDF68725-7D0D-41C5-82BF-48D530C0700D}" destId="{CCD07E63-4229-4E3F-A3C0-4FD183C3B5F2}" srcOrd="7" destOrd="0" parTransId="{AD333AA7-27C5-4B75-8489-7BB90B1959F2}" sibTransId="{7C953F68-49EC-4696-8878-5542FB585129}"/>
    <dgm:cxn modelId="{E738E7D4-2955-4E29-801C-520191C180A2}" srcId="{FDF68725-7D0D-41C5-82BF-48D530C0700D}" destId="{0EA45E3E-152E-4547-B89C-E084F25CDB7C}" srcOrd="3" destOrd="0" parTransId="{801C69F1-717E-4930-85B0-37DE9B089D88}" sibTransId="{180D22D7-7A2D-4F84-93F4-9649D278E3AA}"/>
    <dgm:cxn modelId="{1738B2D5-A87A-43CC-8BC3-EEA0881D0182}" type="presOf" srcId="{CCD07E63-4229-4E3F-A3C0-4FD183C3B5F2}" destId="{673C94AB-4DAF-45FD-93C3-00A06F4985C7}" srcOrd="0" destOrd="0" presId="urn:microsoft.com/office/officeart/2005/8/layout/vList2"/>
    <dgm:cxn modelId="{9D0584E1-1EB3-4C75-B712-F2EB6ECA65A5}" srcId="{FDF68725-7D0D-41C5-82BF-48D530C0700D}" destId="{C5A061E4-25A2-4442-8835-4853CB3B35E4}" srcOrd="5" destOrd="0" parTransId="{6A34F4A6-267A-4E63-814A-A0719FBA2E0A}" sibTransId="{3533EC45-C4EA-4753-BCAA-B52AE8E39E7B}"/>
    <dgm:cxn modelId="{DE1621E6-C559-4C52-91CA-A19AEDF7BE50}" srcId="{FDF68725-7D0D-41C5-82BF-48D530C0700D}" destId="{3B909B46-C6D9-4FF8-9310-AE292AB55B05}" srcOrd="9" destOrd="0" parTransId="{16F2DA2A-E806-4FF6-A5AE-A1904DAAAB40}" sibTransId="{3495510B-EA4B-4BAA-93C9-651393D16407}"/>
    <dgm:cxn modelId="{888EE1FE-66C4-4F75-BDFA-20C64414762D}" type="presOf" srcId="{DC3C8F3D-226E-46CF-AEE3-CE8A9913157D}" destId="{C6D5F453-4D2C-474B-80FD-14AAFB98DCE3}" srcOrd="0" destOrd="0" presId="urn:microsoft.com/office/officeart/2005/8/layout/vList2"/>
    <dgm:cxn modelId="{832872C7-4866-4165-B9B9-6FBD80738348}" type="presParOf" srcId="{D631F8F5-82EB-41B9-88CF-D020B971B70B}" destId="{E0E07411-7EDD-4F95-B2E2-3B9644C2A560}" srcOrd="0" destOrd="0" presId="urn:microsoft.com/office/officeart/2005/8/layout/vList2"/>
    <dgm:cxn modelId="{9FCC0162-E994-4B09-B200-8449CE6C7BC4}" type="presParOf" srcId="{D631F8F5-82EB-41B9-88CF-D020B971B70B}" destId="{F3F71362-6E74-4545-ACDA-DBC57185D697}" srcOrd="1" destOrd="0" presId="urn:microsoft.com/office/officeart/2005/8/layout/vList2"/>
    <dgm:cxn modelId="{B98258DA-E1F7-45F9-B7BD-83E377455393}" type="presParOf" srcId="{D631F8F5-82EB-41B9-88CF-D020B971B70B}" destId="{F1BEDEF8-B0A1-40E8-8D63-318EAD2A65F1}" srcOrd="2" destOrd="0" presId="urn:microsoft.com/office/officeart/2005/8/layout/vList2"/>
    <dgm:cxn modelId="{05684211-3D78-4528-BF8A-164D334E59C1}" type="presParOf" srcId="{D631F8F5-82EB-41B9-88CF-D020B971B70B}" destId="{68B7C730-5E2A-40F4-996E-B42A25EC6EED}" srcOrd="3" destOrd="0" presId="urn:microsoft.com/office/officeart/2005/8/layout/vList2"/>
    <dgm:cxn modelId="{C7007A6B-4724-41B0-ABC4-552970F404EB}" type="presParOf" srcId="{D631F8F5-82EB-41B9-88CF-D020B971B70B}" destId="{D3BC3D17-3886-4B64-9633-E566C94D26BA}" srcOrd="4" destOrd="0" presId="urn:microsoft.com/office/officeart/2005/8/layout/vList2"/>
    <dgm:cxn modelId="{0A506D8A-820C-46D7-8BF1-F47DFED366B7}" type="presParOf" srcId="{D631F8F5-82EB-41B9-88CF-D020B971B70B}" destId="{7238D5FD-34E5-4979-98FF-EEEE9B14E0BE}" srcOrd="5" destOrd="0" presId="urn:microsoft.com/office/officeart/2005/8/layout/vList2"/>
    <dgm:cxn modelId="{D9E25B7F-FA41-4EF8-B5F1-C3A66F782C0E}" type="presParOf" srcId="{D631F8F5-82EB-41B9-88CF-D020B971B70B}" destId="{08683018-7719-4AF0-B11B-1BB4540B391C}" srcOrd="6" destOrd="0" presId="urn:microsoft.com/office/officeart/2005/8/layout/vList2"/>
    <dgm:cxn modelId="{FE3E4ADE-5920-4DEC-B447-B2B6FC70B958}" type="presParOf" srcId="{D631F8F5-82EB-41B9-88CF-D020B971B70B}" destId="{69A990A4-8144-4435-8340-AC0B025FD27A}" srcOrd="7" destOrd="0" presId="urn:microsoft.com/office/officeart/2005/8/layout/vList2"/>
    <dgm:cxn modelId="{38781DB1-3B18-49A0-90A1-B9272C036FF8}" type="presParOf" srcId="{D631F8F5-82EB-41B9-88CF-D020B971B70B}" destId="{BB7AE87B-842D-4AC2-B98F-F1A72583B5E7}" srcOrd="8" destOrd="0" presId="urn:microsoft.com/office/officeart/2005/8/layout/vList2"/>
    <dgm:cxn modelId="{2C0DD6C1-16A7-4644-9D24-363CBD463855}" type="presParOf" srcId="{D631F8F5-82EB-41B9-88CF-D020B971B70B}" destId="{8B03FE10-9CEB-47B6-AE11-9AFE5A00D534}" srcOrd="9" destOrd="0" presId="urn:microsoft.com/office/officeart/2005/8/layout/vList2"/>
    <dgm:cxn modelId="{498126DC-F0A1-4220-9ADC-D6A243D0AEC4}" type="presParOf" srcId="{D631F8F5-82EB-41B9-88CF-D020B971B70B}" destId="{B2D8C2D4-FFED-4987-8372-B3940D297B21}" srcOrd="10" destOrd="0" presId="urn:microsoft.com/office/officeart/2005/8/layout/vList2"/>
    <dgm:cxn modelId="{A455C8CA-EC94-4FAB-95CD-57B621B00BF6}" type="presParOf" srcId="{D631F8F5-82EB-41B9-88CF-D020B971B70B}" destId="{5A61DB4E-8DEA-4E6C-B557-5A26C97D8D5C}" srcOrd="11" destOrd="0" presId="urn:microsoft.com/office/officeart/2005/8/layout/vList2"/>
    <dgm:cxn modelId="{1E1CEA4E-5D82-4B34-962A-789F6F7527F6}" type="presParOf" srcId="{D631F8F5-82EB-41B9-88CF-D020B971B70B}" destId="{9BFF8488-7954-47E2-B331-6BB65E91A892}" srcOrd="12" destOrd="0" presId="urn:microsoft.com/office/officeart/2005/8/layout/vList2"/>
    <dgm:cxn modelId="{641E86A0-456A-46BA-8B59-1F0A85C042C4}" type="presParOf" srcId="{D631F8F5-82EB-41B9-88CF-D020B971B70B}" destId="{BD14759A-4013-4736-8815-133F2CCFF987}" srcOrd="13" destOrd="0" presId="urn:microsoft.com/office/officeart/2005/8/layout/vList2"/>
    <dgm:cxn modelId="{1691BCC0-0DCC-468F-AEF0-5350FF6A328F}" type="presParOf" srcId="{D631F8F5-82EB-41B9-88CF-D020B971B70B}" destId="{673C94AB-4DAF-45FD-93C3-00A06F4985C7}" srcOrd="14" destOrd="0" presId="urn:microsoft.com/office/officeart/2005/8/layout/vList2"/>
    <dgm:cxn modelId="{5AF44AEF-6AA0-4838-B576-CB7725DEFA03}" type="presParOf" srcId="{D631F8F5-82EB-41B9-88CF-D020B971B70B}" destId="{0CCBA48B-C26A-4D50-951F-18CC51AAE7B1}" srcOrd="15" destOrd="0" presId="urn:microsoft.com/office/officeart/2005/8/layout/vList2"/>
    <dgm:cxn modelId="{7DAAB036-3BB8-4327-94B6-4BAF5A91C137}" type="presParOf" srcId="{D631F8F5-82EB-41B9-88CF-D020B971B70B}" destId="{C6D5F453-4D2C-474B-80FD-14AAFB98DCE3}" srcOrd="16" destOrd="0" presId="urn:microsoft.com/office/officeart/2005/8/layout/vList2"/>
    <dgm:cxn modelId="{CA60FF94-67E6-4156-8225-EEDA956DC6FD}" type="presParOf" srcId="{D631F8F5-82EB-41B9-88CF-D020B971B70B}" destId="{CB9C0B75-3D7C-4D83-BE13-B1DB115167F7}" srcOrd="17" destOrd="0" presId="urn:microsoft.com/office/officeart/2005/8/layout/vList2"/>
    <dgm:cxn modelId="{8C26ECCE-41C4-4917-B940-FB45C04E19B4}" type="presParOf" srcId="{D631F8F5-82EB-41B9-88CF-D020B971B70B}" destId="{0789EED8-155A-4021-AA6A-E0EC587B0B6C}" srcOrd="18" destOrd="0" presId="urn:microsoft.com/office/officeart/2005/8/layout/vList2"/>
    <dgm:cxn modelId="{FFABB069-886F-4579-BA67-ED36549CFB8F}" type="presParOf" srcId="{D631F8F5-82EB-41B9-88CF-D020B971B70B}" destId="{FB49BB41-1559-45E4-B8F2-934FE7AF19B3}" srcOrd="19" destOrd="0" presId="urn:microsoft.com/office/officeart/2005/8/layout/vList2"/>
    <dgm:cxn modelId="{297D0D89-7FEB-4A16-A390-092CEF3F8553}" type="presParOf" srcId="{D631F8F5-82EB-41B9-88CF-D020B971B70B}" destId="{B022B84C-A801-48EE-8545-84E51C46CF90}"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28D46-D1FB-4FED-83DE-B4AAC1938BD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3ED79AD-6111-4F78-A180-AAF91B7BDCA2}">
      <dgm:prSet/>
      <dgm:spPr/>
      <dgm:t>
        <a:bodyPr/>
        <a:lstStyle/>
        <a:p>
          <a:r>
            <a:rPr lang="en-US"/>
            <a:t>In conclusion, the humble Tic-Tac-Toe application, though seemingly simple, offers a world of opportunities for learning, entertainment, and development. Whether as a stepping stone for beginners to grasp programming concepts or as a platform for experienced developers to experiment with AI, this classic game project holds its own significance.</a:t>
          </a:r>
        </a:p>
      </dgm:t>
    </dgm:pt>
    <dgm:pt modelId="{E08AD607-D326-435E-BBAF-EDF6F971E521}" type="parTrans" cxnId="{D2AC448A-4FEC-4402-941C-C1FA5E9D3E4E}">
      <dgm:prSet/>
      <dgm:spPr/>
      <dgm:t>
        <a:bodyPr/>
        <a:lstStyle/>
        <a:p>
          <a:endParaRPr lang="en-US"/>
        </a:p>
      </dgm:t>
    </dgm:pt>
    <dgm:pt modelId="{44B4E4B5-0884-4815-8127-4CB58B2B6C14}" type="sibTrans" cxnId="{D2AC448A-4FEC-4402-941C-C1FA5E9D3E4E}">
      <dgm:prSet/>
      <dgm:spPr/>
      <dgm:t>
        <a:bodyPr/>
        <a:lstStyle/>
        <a:p>
          <a:endParaRPr lang="en-US"/>
        </a:p>
      </dgm:t>
    </dgm:pt>
    <dgm:pt modelId="{36A09FF5-328E-4759-8C5C-A5B29939877A}">
      <dgm:prSet/>
      <dgm:spPr/>
      <dgm:t>
        <a:bodyPr/>
        <a:lstStyle/>
        <a:p>
          <a:r>
            <a:rPr lang="en-US"/>
            <a:t>Tic-Tac-Toe serves as a valuable educational tool, teaching essential programming elements such as logic, loops, and user input handling. It can inspire creativity in UI design and gameplay customization, offering users a delightful experience.</a:t>
          </a:r>
        </a:p>
      </dgm:t>
    </dgm:pt>
    <dgm:pt modelId="{42B4FFCB-88B9-4A89-951B-63C33A0A947F}" type="parTrans" cxnId="{D52C2445-1955-410C-86B8-2B37BA7FEC23}">
      <dgm:prSet/>
      <dgm:spPr/>
      <dgm:t>
        <a:bodyPr/>
        <a:lstStyle/>
        <a:p>
          <a:endParaRPr lang="en-US"/>
        </a:p>
      </dgm:t>
    </dgm:pt>
    <dgm:pt modelId="{9B50BB3F-67D6-41B1-84D4-E7149EC419AA}" type="sibTrans" cxnId="{D52C2445-1955-410C-86B8-2B37BA7FEC23}">
      <dgm:prSet/>
      <dgm:spPr/>
      <dgm:t>
        <a:bodyPr/>
        <a:lstStyle/>
        <a:p>
          <a:endParaRPr lang="en-US"/>
        </a:p>
      </dgm:t>
    </dgm:pt>
    <dgm:pt modelId="{E4793DF0-0602-42A8-9050-BE2B784F44B9}">
      <dgm:prSet/>
      <dgm:spPr/>
      <dgm:t>
        <a:bodyPr/>
        <a:lstStyle/>
        <a:p>
          <a:r>
            <a:rPr lang="en-US"/>
            <a:t>While the fundamental Tic-Tac-Toe project provides a foundation, it can be expanded to include multiplayer capabilities, advanced AI opponents, customizable rules, and stunning graphics. These enhancements promise to make the game more engaging and exciting, attracting a broader audience and ensuring its relevance in the digital world.</a:t>
          </a:r>
        </a:p>
      </dgm:t>
    </dgm:pt>
    <dgm:pt modelId="{B64300C9-3D45-4A7E-9F2A-C0CECD18C089}" type="parTrans" cxnId="{34C295CC-66B8-43C3-9C3E-34EE9A203670}">
      <dgm:prSet/>
      <dgm:spPr/>
      <dgm:t>
        <a:bodyPr/>
        <a:lstStyle/>
        <a:p>
          <a:endParaRPr lang="en-US"/>
        </a:p>
      </dgm:t>
    </dgm:pt>
    <dgm:pt modelId="{DDC7ED28-F390-4D8D-AD47-3D267F1323BE}" type="sibTrans" cxnId="{34C295CC-66B8-43C3-9C3E-34EE9A203670}">
      <dgm:prSet/>
      <dgm:spPr/>
      <dgm:t>
        <a:bodyPr/>
        <a:lstStyle/>
        <a:p>
          <a:endParaRPr lang="en-US"/>
        </a:p>
      </dgm:t>
    </dgm:pt>
    <dgm:pt modelId="{544A7EA7-C713-497E-BD56-0016AC3AFDE7}">
      <dgm:prSet/>
      <dgm:spPr/>
      <dgm:t>
        <a:bodyPr/>
        <a:lstStyle/>
        <a:p>
          <a:r>
            <a:rPr lang="en-US"/>
            <a:t>As technology advances, the future scope of Tic-Tac-Toe applications holds the promise of even greater improvements, including cross-platform compatibility, localization, and accessibility features. These advancements will enable the game to reach a global audience, transcending boundaries and bringing people together in the spirit of competition and camaraderie.</a:t>
          </a:r>
        </a:p>
      </dgm:t>
    </dgm:pt>
    <dgm:pt modelId="{55E4D8B1-633F-467D-B9AE-DC5B17B05433}" type="parTrans" cxnId="{96F1E6C2-370A-464B-ABD2-D062EAAAF63B}">
      <dgm:prSet/>
      <dgm:spPr/>
      <dgm:t>
        <a:bodyPr/>
        <a:lstStyle/>
        <a:p>
          <a:endParaRPr lang="en-US"/>
        </a:p>
      </dgm:t>
    </dgm:pt>
    <dgm:pt modelId="{C87F2FEA-3393-4DC8-A6AB-2E7DFD42889B}" type="sibTrans" cxnId="{96F1E6C2-370A-464B-ABD2-D062EAAAF63B}">
      <dgm:prSet/>
      <dgm:spPr/>
      <dgm:t>
        <a:bodyPr/>
        <a:lstStyle/>
        <a:p>
          <a:endParaRPr lang="en-US"/>
        </a:p>
      </dgm:t>
    </dgm:pt>
    <dgm:pt modelId="{9802B493-C130-44E0-90C9-AE97C4246F71}">
      <dgm:prSet/>
      <dgm:spPr/>
      <dgm:t>
        <a:bodyPr/>
        <a:lstStyle/>
        <a:p>
          <a:r>
            <a:rPr lang="en-US"/>
            <a:t>In its simplicity, the Tic-Tac-Toe application embodies the essence of problem-solving, creativity, and fun. It is a testament to the potential for innovation, education, and entertainment that can be found within the confines of even the most basic of games.</a:t>
          </a:r>
        </a:p>
      </dgm:t>
    </dgm:pt>
    <dgm:pt modelId="{476E0A8D-B798-42B8-988C-FAD5502066CD}" type="parTrans" cxnId="{18082A7E-FD37-431F-89D9-D622CC62B450}">
      <dgm:prSet/>
      <dgm:spPr/>
      <dgm:t>
        <a:bodyPr/>
        <a:lstStyle/>
        <a:p>
          <a:endParaRPr lang="en-US"/>
        </a:p>
      </dgm:t>
    </dgm:pt>
    <dgm:pt modelId="{D4E8D386-3944-4ED7-9B8E-70836A4FCD6E}" type="sibTrans" cxnId="{18082A7E-FD37-431F-89D9-D622CC62B450}">
      <dgm:prSet/>
      <dgm:spPr/>
      <dgm:t>
        <a:bodyPr/>
        <a:lstStyle/>
        <a:p>
          <a:endParaRPr lang="en-US"/>
        </a:p>
      </dgm:t>
    </dgm:pt>
    <dgm:pt modelId="{4030CFF0-5B2F-46E2-882D-3232BFA7688F}" type="pres">
      <dgm:prSet presAssocID="{CF728D46-D1FB-4FED-83DE-B4AAC1938BDA}" presName="linear" presStyleCnt="0">
        <dgm:presLayoutVars>
          <dgm:animLvl val="lvl"/>
          <dgm:resizeHandles val="exact"/>
        </dgm:presLayoutVars>
      </dgm:prSet>
      <dgm:spPr/>
    </dgm:pt>
    <dgm:pt modelId="{8476B25C-1C65-4C42-857D-B19885F38ED8}" type="pres">
      <dgm:prSet presAssocID="{03ED79AD-6111-4F78-A180-AAF91B7BDCA2}" presName="parentText" presStyleLbl="node1" presStyleIdx="0" presStyleCnt="5">
        <dgm:presLayoutVars>
          <dgm:chMax val="0"/>
          <dgm:bulletEnabled val="1"/>
        </dgm:presLayoutVars>
      </dgm:prSet>
      <dgm:spPr/>
    </dgm:pt>
    <dgm:pt modelId="{E3CBC7AE-1056-48F8-AF03-56A354F7529C}" type="pres">
      <dgm:prSet presAssocID="{44B4E4B5-0884-4815-8127-4CB58B2B6C14}" presName="spacer" presStyleCnt="0"/>
      <dgm:spPr/>
    </dgm:pt>
    <dgm:pt modelId="{1E5B7444-AF5F-4304-98D2-118CA51DE9F2}" type="pres">
      <dgm:prSet presAssocID="{36A09FF5-328E-4759-8C5C-A5B29939877A}" presName="parentText" presStyleLbl="node1" presStyleIdx="1" presStyleCnt="5">
        <dgm:presLayoutVars>
          <dgm:chMax val="0"/>
          <dgm:bulletEnabled val="1"/>
        </dgm:presLayoutVars>
      </dgm:prSet>
      <dgm:spPr/>
    </dgm:pt>
    <dgm:pt modelId="{ADC9E594-C9A6-4B22-9DB8-F8587992E2D3}" type="pres">
      <dgm:prSet presAssocID="{9B50BB3F-67D6-41B1-84D4-E7149EC419AA}" presName="spacer" presStyleCnt="0"/>
      <dgm:spPr/>
    </dgm:pt>
    <dgm:pt modelId="{C40FC50C-7BCA-4FE5-BFFC-92346E7DFCDB}" type="pres">
      <dgm:prSet presAssocID="{E4793DF0-0602-42A8-9050-BE2B784F44B9}" presName="parentText" presStyleLbl="node1" presStyleIdx="2" presStyleCnt="5">
        <dgm:presLayoutVars>
          <dgm:chMax val="0"/>
          <dgm:bulletEnabled val="1"/>
        </dgm:presLayoutVars>
      </dgm:prSet>
      <dgm:spPr/>
    </dgm:pt>
    <dgm:pt modelId="{D5CA40BB-0F0E-410D-968B-3EF07D4B3ED8}" type="pres">
      <dgm:prSet presAssocID="{DDC7ED28-F390-4D8D-AD47-3D267F1323BE}" presName="spacer" presStyleCnt="0"/>
      <dgm:spPr/>
    </dgm:pt>
    <dgm:pt modelId="{D6AA24BC-505F-4E60-8D49-385C0735603C}" type="pres">
      <dgm:prSet presAssocID="{544A7EA7-C713-497E-BD56-0016AC3AFDE7}" presName="parentText" presStyleLbl="node1" presStyleIdx="3" presStyleCnt="5">
        <dgm:presLayoutVars>
          <dgm:chMax val="0"/>
          <dgm:bulletEnabled val="1"/>
        </dgm:presLayoutVars>
      </dgm:prSet>
      <dgm:spPr/>
    </dgm:pt>
    <dgm:pt modelId="{503F9A9C-8C67-45AF-82ED-A125733C3AA0}" type="pres">
      <dgm:prSet presAssocID="{C87F2FEA-3393-4DC8-A6AB-2E7DFD42889B}" presName="spacer" presStyleCnt="0"/>
      <dgm:spPr/>
    </dgm:pt>
    <dgm:pt modelId="{D77D9382-5C34-4D45-98F5-B1199BB39E4A}" type="pres">
      <dgm:prSet presAssocID="{9802B493-C130-44E0-90C9-AE97C4246F71}" presName="parentText" presStyleLbl="node1" presStyleIdx="4" presStyleCnt="5">
        <dgm:presLayoutVars>
          <dgm:chMax val="0"/>
          <dgm:bulletEnabled val="1"/>
        </dgm:presLayoutVars>
      </dgm:prSet>
      <dgm:spPr/>
    </dgm:pt>
  </dgm:ptLst>
  <dgm:cxnLst>
    <dgm:cxn modelId="{D46BEA24-F3EB-43C9-8DB5-7C0197B62A86}" type="presOf" srcId="{36A09FF5-328E-4759-8C5C-A5B29939877A}" destId="{1E5B7444-AF5F-4304-98D2-118CA51DE9F2}" srcOrd="0" destOrd="0" presId="urn:microsoft.com/office/officeart/2005/8/layout/vList2"/>
    <dgm:cxn modelId="{5FEC7663-BA30-49AB-9331-13328EE93B67}" type="presOf" srcId="{03ED79AD-6111-4F78-A180-AAF91B7BDCA2}" destId="{8476B25C-1C65-4C42-857D-B19885F38ED8}" srcOrd="0" destOrd="0" presId="urn:microsoft.com/office/officeart/2005/8/layout/vList2"/>
    <dgm:cxn modelId="{D52C2445-1955-410C-86B8-2B37BA7FEC23}" srcId="{CF728D46-D1FB-4FED-83DE-B4AAC1938BDA}" destId="{36A09FF5-328E-4759-8C5C-A5B29939877A}" srcOrd="1" destOrd="0" parTransId="{42B4FFCB-88B9-4A89-951B-63C33A0A947F}" sibTransId="{9B50BB3F-67D6-41B1-84D4-E7149EC419AA}"/>
    <dgm:cxn modelId="{C4740849-C16B-457F-8C67-A54DD2B8993F}" type="presOf" srcId="{9802B493-C130-44E0-90C9-AE97C4246F71}" destId="{D77D9382-5C34-4D45-98F5-B1199BB39E4A}" srcOrd="0" destOrd="0" presId="urn:microsoft.com/office/officeart/2005/8/layout/vList2"/>
    <dgm:cxn modelId="{18082A7E-FD37-431F-89D9-D622CC62B450}" srcId="{CF728D46-D1FB-4FED-83DE-B4AAC1938BDA}" destId="{9802B493-C130-44E0-90C9-AE97C4246F71}" srcOrd="4" destOrd="0" parTransId="{476E0A8D-B798-42B8-988C-FAD5502066CD}" sibTransId="{D4E8D386-3944-4ED7-9B8E-70836A4FCD6E}"/>
    <dgm:cxn modelId="{D2AC448A-4FEC-4402-941C-C1FA5E9D3E4E}" srcId="{CF728D46-D1FB-4FED-83DE-B4AAC1938BDA}" destId="{03ED79AD-6111-4F78-A180-AAF91B7BDCA2}" srcOrd="0" destOrd="0" parTransId="{E08AD607-D326-435E-BBAF-EDF6F971E521}" sibTransId="{44B4E4B5-0884-4815-8127-4CB58B2B6C14}"/>
    <dgm:cxn modelId="{90A02F99-BED8-42E8-AE26-B767D7A65C43}" type="presOf" srcId="{CF728D46-D1FB-4FED-83DE-B4AAC1938BDA}" destId="{4030CFF0-5B2F-46E2-882D-3232BFA7688F}" srcOrd="0" destOrd="0" presId="urn:microsoft.com/office/officeart/2005/8/layout/vList2"/>
    <dgm:cxn modelId="{96F1E6C2-370A-464B-ABD2-D062EAAAF63B}" srcId="{CF728D46-D1FB-4FED-83DE-B4AAC1938BDA}" destId="{544A7EA7-C713-497E-BD56-0016AC3AFDE7}" srcOrd="3" destOrd="0" parTransId="{55E4D8B1-633F-467D-B9AE-DC5B17B05433}" sibTransId="{C87F2FEA-3393-4DC8-A6AB-2E7DFD42889B}"/>
    <dgm:cxn modelId="{333E59CB-BD58-498D-BC88-9CFB14B422FC}" type="presOf" srcId="{544A7EA7-C713-497E-BD56-0016AC3AFDE7}" destId="{D6AA24BC-505F-4E60-8D49-385C0735603C}" srcOrd="0" destOrd="0" presId="urn:microsoft.com/office/officeart/2005/8/layout/vList2"/>
    <dgm:cxn modelId="{34C295CC-66B8-43C3-9C3E-34EE9A203670}" srcId="{CF728D46-D1FB-4FED-83DE-B4AAC1938BDA}" destId="{E4793DF0-0602-42A8-9050-BE2B784F44B9}" srcOrd="2" destOrd="0" parTransId="{B64300C9-3D45-4A7E-9F2A-C0CECD18C089}" sibTransId="{DDC7ED28-F390-4D8D-AD47-3D267F1323BE}"/>
    <dgm:cxn modelId="{33D161D5-D322-4D30-8C22-73F35AC62343}" type="presOf" srcId="{E4793DF0-0602-42A8-9050-BE2B784F44B9}" destId="{C40FC50C-7BCA-4FE5-BFFC-92346E7DFCDB}" srcOrd="0" destOrd="0" presId="urn:microsoft.com/office/officeart/2005/8/layout/vList2"/>
    <dgm:cxn modelId="{A6C9C63C-869C-45E0-BA58-F24C9CE296F3}" type="presParOf" srcId="{4030CFF0-5B2F-46E2-882D-3232BFA7688F}" destId="{8476B25C-1C65-4C42-857D-B19885F38ED8}" srcOrd="0" destOrd="0" presId="urn:microsoft.com/office/officeart/2005/8/layout/vList2"/>
    <dgm:cxn modelId="{D66E25F4-4716-4F22-9F83-5D7CC3FDCAC2}" type="presParOf" srcId="{4030CFF0-5B2F-46E2-882D-3232BFA7688F}" destId="{E3CBC7AE-1056-48F8-AF03-56A354F7529C}" srcOrd="1" destOrd="0" presId="urn:microsoft.com/office/officeart/2005/8/layout/vList2"/>
    <dgm:cxn modelId="{8BD426EF-D3E9-42B5-AA79-36581CDD8EE4}" type="presParOf" srcId="{4030CFF0-5B2F-46E2-882D-3232BFA7688F}" destId="{1E5B7444-AF5F-4304-98D2-118CA51DE9F2}" srcOrd="2" destOrd="0" presId="urn:microsoft.com/office/officeart/2005/8/layout/vList2"/>
    <dgm:cxn modelId="{939F3037-7A6A-4993-AD72-E4F1582A2800}" type="presParOf" srcId="{4030CFF0-5B2F-46E2-882D-3232BFA7688F}" destId="{ADC9E594-C9A6-4B22-9DB8-F8587992E2D3}" srcOrd="3" destOrd="0" presId="urn:microsoft.com/office/officeart/2005/8/layout/vList2"/>
    <dgm:cxn modelId="{33644D5A-8A15-4EC8-83A4-1EFBAAAD389C}" type="presParOf" srcId="{4030CFF0-5B2F-46E2-882D-3232BFA7688F}" destId="{C40FC50C-7BCA-4FE5-BFFC-92346E7DFCDB}" srcOrd="4" destOrd="0" presId="urn:microsoft.com/office/officeart/2005/8/layout/vList2"/>
    <dgm:cxn modelId="{DD21DFAC-C358-451F-8C02-8A755AABE311}" type="presParOf" srcId="{4030CFF0-5B2F-46E2-882D-3232BFA7688F}" destId="{D5CA40BB-0F0E-410D-968B-3EF07D4B3ED8}" srcOrd="5" destOrd="0" presId="urn:microsoft.com/office/officeart/2005/8/layout/vList2"/>
    <dgm:cxn modelId="{5A208044-706B-4F40-B425-1F46589708E2}" type="presParOf" srcId="{4030CFF0-5B2F-46E2-882D-3232BFA7688F}" destId="{D6AA24BC-505F-4E60-8D49-385C0735603C}" srcOrd="6" destOrd="0" presId="urn:microsoft.com/office/officeart/2005/8/layout/vList2"/>
    <dgm:cxn modelId="{21FBF41E-F9A6-4BB6-9299-FE2CC50C466B}" type="presParOf" srcId="{4030CFF0-5B2F-46E2-882D-3232BFA7688F}" destId="{503F9A9C-8C67-45AF-82ED-A125733C3AA0}" srcOrd="7" destOrd="0" presId="urn:microsoft.com/office/officeart/2005/8/layout/vList2"/>
    <dgm:cxn modelId="{382A741E-C999-4C6D-874A-0E3619E4F05D}" type="presParOf" srcId="{4030CFF0-5B2F-46E2-882D-3232BFA7688F}" destId="{D77D9382-5C34-4D45-98F5-B1199BB39E4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40CA1-8335-4D75-83B0-E72BB2605212}">
      <dsp:nvSpPr>
        <dsp:cNvPr id="0" name=""/>
        <dsp:cNvSpPr/>
      </dsp:nvSpPr>
      <dsp:spPr>
        <a:xfrm>
          <a:off x="0" y="2569"/>
          <a:ext cx="54643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D5DDC-2187-4981-93D4-DBEDF1D52848}">
      <dsp:nvSpPr>
        <dsp:cNvPr id="0" name=""/>
        <dsp:cNvSpPr/>
      </dsp:nvSpPr>
      <dsp:spPr>
        <a:xfrm>
          <a:off x="0" y="2569"/>
          <a:ext cx="5464315" cy="87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Introduction</a:t>
          </a:r>
        </a:p>
      </dsp:txBody>
      <dsp:txXfrm>
        <a:off x="0" y="2569"/>
        <a:ext cx="5464315" cy="876125"/>
      </dsp:txXfrm>
    </dsp:sp>
    <dsp:sp modelId="{37BE95BB-B529-46C1-80A6-33EBCE81CDF6}">
      <dsp:nvSpPr>
        <dsp:cNvPr id="0" name=""/>
        <dsp:cNvSpPr/>
      </dsp:nvSpPr>
      <dsp:spPr>
        <a:xfrm>
          <a:off x="0" y="878694"/>
          <a:ext cx="54643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8B4B8F-16E4-4340-84B8-742EEB907326}">
      <dsp:nvSpPr>
        <dsp:cNvPr id="0" name=""/>
        <dsp:cNvSpPr/>
      </dsp:nvSpPr>
      <dsp:spPr>
        <a:xfrm>
          <a:off x="0" y="878694"/>
          <a:ext cx="5464315" cy="87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Working</a:t>
          </a:r>
        </a:p>
      </dsp:txBody>
      <dsp:txXfrm>
        <a:off x="0" y="878694"/>
        <a:ext cx="5464315" cy="876125"/>
      </dsp:txXfrm>
    </dsp:sp>
    <dsp:sp modelId="{67BF391C-3D0D-4B77-A22F-2343691AA8ED}">
      <dsp:nvSpPr>
        <dsp:cNvPr id="0" name=""/>
        <dsp:cNvSpPr/>
      </dsp:nvSpPr>
      <dsp:spPr>
        <a:xfrm>
          <a:off x="0" y="1754819"/>
          <a:ext cx="54643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2ADB7-68D0-4199-80F7-CDB00C56E32B}">
      <dsp:nvSpPr>
        <dsp:cNvPr id="0" name=""/>
        <dsp:cNvSpPr/>
      </dsp:nvSpPr>
      <dsp:spPr>
        <a:xfrm>
          <a:off x="0" y="1754819"/>
          <a:ext cx="5464315" cy="87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Uses</a:t>
          </a:r>
        </a:p>
      </dsp:txBody>
      <dsp:txXfrm>
        <a:off x="0" y="1754819"/>
        <a:ext cx="5464315" cy="876125"/>
      </dsp:txXfrm>
    </dsp:sp>
    <dsp:sp modelId="{ACDCE8AE-4087-4962-B6D3-D8502627A20E}">
      <dsp:nvSpPr>
        <dsp:cNvPr id="0" name=""/>
        <dsp:cNvSpPr/>
      </dsp:nvSpPr>
      <dsp:spPr>
        <a:xfrm>
          <a:off x="0" y="2630944"/>
          <a:ext cx="54643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75AF8-7FE6-4D0C-8876-FD7B8E272807}">
      <dsp:nvSpPr>
        <dsp:cNvPr id="0" name=""/>
        <dsp:cNvSpPr/>
      </dsp:nvSpPr>
      <dsp:spPr>
        <a:xfrm>
          <a:off x="0" y="2630944"/>
          <a:ext cx="5464315" cy="87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Advantages &amp; Disadvantages</a:t>
          </a:r>
        </a:p>
      </dsp:txBody>
      <dsp:txXfrm>
        <a:off x="0" y="2630944"/>
        <a:ext cx="5464315" cy="876125"/>
      </dsp:txXfrm>
    </dsp:sp>
    <dsp:sp modelId="{2094588E-2254-4170-9E7D-CB61051C0A64}">
      <dsp:nvSpPr>
        <dsp:cNvPr id="0" name=""/>
        <dsp:cNvSpPr/>
      </dsp:nvSpPr>
      <dsp:spPr>
        <a:xfrm>
          <a:off x="0" y="3507069"/>
          <a:ext cx="54643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548D9-A7DA-488B-B585-FE4496470582}">
      <dsp:nvSpPr>
        <dsp:cNvPr id="0" name=""/>
        <dsp:cNvSpPr/>
      </dsp:nvSpPr>
      <dsp:spPr>
        <a:xfrm>
          <a:off x="0" y="3507069"/>
          <a:ext cx="5464315" cy="87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Future Scope</a:t>
          </a:r>
        </a:p>
      </dsp:txBody>
      <dsp:txXfrm>
        <a:off x="0" y="3507069"/>
        <a:ext cx="5464315" cy="876125"/>
      </dsp:txXfrm>
    </dsp:sp>
    <dsp:sp modelId="{13683B72-5EC4-4FA6-99FA-51CC6FEF1C35}">
      <dsp:nvSpPr>
        <dsp:cNvPr id="0" name=""/>
        <dsp:cNvSpPr/>
      </dsp:nvSpPr>
      <dsp:spPr>
        <a:xfrm>
          <a:off x="0" y="4383194"/>
          <a:ext cx="54643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4312F-924A-4BD4-A742-DA25D947AA5D}">
      <dsp:nvSpPr>
        <dsp:cNvPr id="0" name=""/>
        <dsp:cNvSpPr/>
      </dsp:nvSpPr>
      <dsp:spPr>
        <a:xfrm>
          <a:off x="0" y="4383194"/>
          <a:ext cx="5464315" cy="87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Conclusion</a:t>
          </a:r>
        </a:p>
      </dsp:txBody>
      <dsp:txXfrm>
        <a:off x="0" y="4383194"/>
        <a:ext cx="5464315" cy="876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B438D-1D22-415F-88DF-4803D24344E8}">
      <dsp:nvSpPr>
        <dsp:cNvPr id="0" name=""/>
        <dsp:cNvSpPr/>
      </dsp:nvSpPr>
      <dsp:spPr>
        <a:xfrm>
          <a:off x="0" y="262110"/>
          <a:ext cx="6833175" cy="52902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1. Importing Libraries:</a:t>
          </a:r>
          <a:endParaRPr lang="en-US" sz="1300" kern="1200"/>
        </a:p>
      </dsp:txBody>
      <dsp:txXfrm>
        <a:off x="25825" y="287935"/>
        <a:ext cx="6781525" cy="477372"/>
      </dsp:txXfrm>
    </dsp:sp>
    <dsp:sp modelId="{AD5377AA-D9D9-4FAB-8DBC-F679488267DC}">
      <dsp:nvSpPr>
        <dsp:cNvPr id="0" name=""/>
        <dsp:cNvSpPr/>
      </dsp:nvSpPr>
      <dsp:spPr>
        <a:xfrm>
          <a:off x="0" y="828573"/>
          <a:ext cx="6833175" cy="529022"/>
        </a:xfrm>
        <a:prstGeom prst="roundRect">
          <a:avLst/>
        </a:prstGeom>
        <a:solidFill>
          <a:schemeClr val="accent5">
            <a:hueOff val="-122168"/>
            <a:satOff val="-12388"/>
            <a:lumOff val="1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The code begins by importing the necessary libraries: `tkinter` for creating the graphical user interface and `messagebox` for displaying message boxes.</a:t>
          </a:r>
        </a:p>
      </dsp:txBody>
      <dsp:txXfrm>
        <a:off x="25825" y="854398"/>
        <a:ext cx="6781525" cy="477372"/>
      </dsp:txXfrm>
    </dsp:sp>
    <dsp:sp modelId="{25779084-15BE-4BCB-8025-254C950B5412}">
      <dsp:nvSpPr>
        <dsp:cNvPr id="0" name=""/>
        <dsp:cNvSpPr/>
      </dsp:nvSpPr>
      <dsp:spPr>
        <a:xfrm>
          <a:off x="0" y="1395035"/>
          <a:ext cx="6833175" cy="529022"/>
        </a:xfrm>
        <a:prstGeom prst="roundRect">
          <a:avLst/>
        </a:prstGeom>
        <a:solidFill>
          <a:schemeClr val="accent5">
            <a:hueOff val="-244336"/>
            <a:satOff val="-24776"/>
            <a:lumOff val="3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2. Initializing Game State:</a:t>
          </a:r>
          <a:endParaRPr lang="en-US" sz="1300" kern="1200"/>
        </a:p>
      </dsp:txBody>
      <dsp:txXfrm>
        <a:off x="25825" y="1420860"/>
        <a:ext cx="6781525" cy="477372"/>
      </dsp:txXfrm>
    </dsp:sp>
    <dsp:sp modelId="{0FEFF47B-C33F-4CDE-B5F6-EA0B43539D88}">
      <dsp:nvSpPr>
        <dsp:cNvPr id="0" name=""/>
        <dsp:cNvSpPr/>
      </dsp:nvSpPr>
      <dsp:spPr>
        <a:xfrm>
          <a:off x="0" y="1961498"/>
          <a:ext cx="6833175" cy="529022"/>
        </a:xfrm>
        <a:prstGeom prst="roundRect">
          <a:avLst/>
        </a:prstGeom>
        <a:solidFill>
          <a:schemeClr val="accent5">
            <a:hueOff val="-366503"/>
            <a:satOff val="-37164"/>
            <a:lumOff val="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The game state is initialized with the current player set to "X," and a list called `board` representing the Tic-Tac-Toe grid with nine empty spaces.</a:t>
          </a:r>
        </a:p>
      </dsp:txBody>
      <dsp:txXfrm>
        <a:off x="25825" y="1987323"/>
        <a:ext cx="6781525" cy="477372"/>
      </dsp:txXfrm>
    </dsp:sp>
    <dsp:sp modelId="{0982EE9D-79AE-4FF3-80FF-2B6EB17485B4}">
      <dsp:nvSpPr>
        <dsp:cNvPr id="0" name=""/>
        <dsp:cNvSpPr/>
      </dsp:nvSpPr>
      <dsp:spPr>
        <a:xfrm>
          <a:off x="0" y="2527961"/>
          <a:ext cx="6833175" cy="529022"/>
        </a:xfrm>
        <a:prstGeom prst="roundRect">
          <a:avLst/>
        </a:prstGeom>
        <a:solidFill>
          <a:schemeClr val="accent5">
            <a:hueOff val="-488671"/>
            <a:satOff val="-49551"/>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3. Game Logic Functions:</a:t>
          </a:r>
          <a:endParaRPr lang="en-US" sz="1300" kern="1200"/>
        </a:p>
      </dsp:txBody>
      <dsp:txXfrm>
        <a:off x="25825" y="2553786"/>
        <a:ext cx="6781525" cy="477372"/>
      </dsp:txXfrm>
    </dsp:sp>
    <dsp:sp modelId="{DCE29782-830C-4EB7-800C-0E7E0E28F4F0}">
      <dsp:nvSpPr>
        <dsp:cNvPr id="0" name=""/>
        <dsp:cNvSpPr/>
      </dsp:nvSpPr>
      <dsp:spPr>
        <a:xfrm>
          <a:off x="0" y="3094424"/>
          <a:ext cx="6833175" cy="529022"/>
        </a:xfrm>
        <a:prstGeom prst="roundRect">
          <a:avLst/>
        </a:prstGeom>
        <a:solidFill>
          <a:schemeClr val="accent5">
            <a:hueOff val="-610839"/>
            <a:satOff val="-61939"/>
            <a:lumOff val="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There are several functions defined to handle the game logic:</a:t>
          </a:r>
        </a:p>
      </dsp:txBody>
      <dsp:txXfrm>
        <a:off x="25825" y="3120249"/>
        <a:ext cx="6781525" cy="477372"/>
      </dsp:txXfrm>
    </dsp:sp>
    <dsp:sp modelId="{33C29B1E-BC03-47F9-A974-7263B4B0AA03}">
      <dsp:nvSpPr>
        <dsp:cNvPr id="0" name=""/>
        <dsp:cNvSpPr/>
      </dsp:nvSpPr>
      <dsp:spPr>
        <a:xfrm>
          <a:off x="0" y="3660887"/>
          <a:ext cx="6833175" cy="529022"/>
        </a:xfrm>
        <a:prstGeom prst="roundRect">
          <a:avLst/>
        </a:prstGeom>
        <a:solidFill>
          <a:schemeClr val="accent5">
            <a:hueOff val="-733007"/>
            <a:satOff val="-74327"/>
            <a:lumOff val="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`check_win(player)`: Checks if the specified player has won the game by examining various win combinations.</a:t>
          </a:r>
        </a:p>
      </dsp:txBody>
      <dsp:txXfrm>
        <a:off x="25825" y="3686712"/>
        <a:ext cx="6781525" cy="477372"/>
      </dsp:txXfrm>
    </dsp:sp>
    <dsp:sp modelId="{2E53CA49-9C50-4FE4-B684-A0F521AA8221}">
      <dsp:nvSpPr>
        <dsp:cNvPr id="0" name=""/>
        <dsp:cNvSpPr/>
      </dsp:nvSpPr>
      <dsp:spPr>
        <a:xfrm>
          <a:off x="0" y="4227350"/>
          <a:ext cx="6833175" cy="529022"/>
        </a:xfrm>
        <a:prstGeom prst="roundRect">
          <a:avLst/>
        </a:prstGeom>
        <a:solidFill>
          <a:schemeClr val="accent5">
            <a:hueOff val="-855174"/>
            <a:satOff val="-86715"/>
            <a:lumOff val="12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`check_tie()`: Checks if the game has resulted in a tie (a draw).</a:t>
          </a:r>
        </a:p>
      </dsp:txBody>
      <dsp:txXfrm>
        <a:off x="25825" y="4253175"/>
        <a:ext cx="6781525" cy="477372"/>
      </dsp:txXfrm>
    </dsp:sp>
    <dsp:sp modelId="{C2EE5017-18A8-4A09-BAF3-90C6BF8E9C7E}">
      <dsp:nvSpPr>
        <dsp:cNvPr id="0" name=""/>
        <dsp:cNvSpPr/>
      </dsp:nvSpPr>
      <dsp:spPr>
        <a:xfrm>
          <a:off x="0" y="4793812"/>
          <a:ext cx="6833175" cy="529022"/>
        </a:xfrm>
        <a:prstGeom prst="roundRect">
          <a:avLst/>
        </a:prstGeom>
        <a:solidFill>
          <a:schemeClr val="accent5">
            <a:hueOff val="-977342"/>
            <a:satOff val="-99103"/>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`on_button_click(button)`: This function is called when a player clicks on a game button. It updates the game state, checks for wins or ties, and switches the current player.</a:t>
          </a:r>
        </a:p>
      </dsp:txBody>
      <dsp:txXfrm>
        <a:off x="25825" y="4819637"/>
        <a:ext cx="6781525" cy="477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07411-7EDD-4F95-B2E2-3B9644C2A560}">
      <dsp:nvSpPr>
        <dsp:cNvPr id="0" name=""/>
        <dsp:cNvSpPr/>
      </dsp:nvSpPr>
      <dsp:spPr>
        <a:xfrm>
          <a:off x="0" y="172082"/>
          <a:ext cx="6833175" cy="4476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4. Resetting the Game:</a:t>
          </a:r>
          <a:endParaRPr lang="en-US" sz="1100" kern="1200" dirty="0"/>
        </a:p>
      </dsp:txBody>
      <dsp:txXfrm>
        <a:off x="21852" y="193934"/>
        <a:ext cx="6789471" cy="403930"/>
      </dsp:txXfrm>
    </dsp:sp>
    <dsp:sp modelId="{F1BEDEF8-B0A1-40E8-8D63-318EAD2A65F1}">
      <dsp:nvSpPr>
        <dsp:cNvPr id="0" name=""/>
        <dsp:cNvSpPr/>
      </dsp:nvSpPr>
      <dsp:spPr>
        <a:xfrm>
          <a:off x="0" y="651396"/>
          <a:ext cx="6833175" cy="447634"/>
        </a:xfrm>
        <a:prstGeom prst="roundRect">
          <a:avLst/>
        </a:prstGeom>
        <a:solidFill>
          <a:schemeClr val="accent5">
            <a:hueOff val="-97734"/>
            <a:satOff val="-9910"/>
            <a:lumOff val="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The `</a:t>
          </a:r>
          <a:r>
            <a:rPr lang="en-US" sz="1100" kern="1200" dirty="0" err="1"/>
            <a:t>reset_game</a:t>
          </a:r>
          <a:r>
            <a:rPr lang="en-US" sz="1100" kern="1200" dirty="0"/>
            <a:t>()` function resets the game state to start a new game. It sets the current player back to "X" and clears the game board.</a:t>
          </a:r>
        </a:p>
      </dsp:txBody>
      <dsp:txXfrm>
        <a:off x="21852" y="673248"/>
        <a:ext cx="6789471" cy="403930"/>
      </dsp:txXfrm>
    </dsp:sp>
    <dsp:sp modelId="{D3BC3D17-3886-4B64-9633-E566C94D26BA}">
      <dsp:nvSpPr>
        <dsp:cNvPr id="0" name=""/>
        <dsp:cNvSpPr/>
      </dsp:nvSpPr>
      <dsp:spPr>
        <a:xfrm>
          <a:off x="0" y="1130711"/>
          <a:ext cx="6833175" cy="447634"/>
        </a:xfrm>
        <a:prstGeom prst="roundRect">
          <a:avLst/>
        </a:prstGeom>
        <a:solidFill>
          <a:schemeClr val="accent5">
            <a:hueOff val="-195468"/>
            <a:satOff val="-19821"/>
            <a:lumOff val="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5. Creating the GUI:</a:t>
          </a:r>
          <a:endParaRPr lang="en-US" sz="1100" kern="1200" dirty="0"/>
        </a:p>
      </dsp:txBody>
      <dsp:txXfrm>
        <a:off x="21852" y="1152563"/>
        <a:ext cx="6789471" cy="403930"/>
      </dsp:txXfrm>
    </dsp:sp>
    <dsp:sp modelId="{08683018-7719-4AF0-B11B-1BB4540B391C}">
      <dsp:nvSpPr>
        <dsp:cNvPr id="0" name=""/>
        <dsp:cNvSpPr/>
      </dsp:nvSpPr>
      <dsp:spPr>
        <a:xfrm>
          <a:off x="0" y="1610026"/>
          <a:ext cx="6833175" cy="447634"/>
        </a:xfrm>
        <a:prstGeom prst="roundRect">
          <a:avLst/>
        </a:prstGeom>
        <a:solidFill>
          <a:schemeClr val="accent5">
            <a:hueOff val="-293203"/>
            <a:satOff val="-29731"/>
            <a:lumOff val="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The `</a:t>
          </a:r>
          <a:r>
            <a:rPr lang="en-US" sz="1100" kern="1200" dirty="0" err="1"/>
            <a:t>tk.Tk</a:t>
          </a:r>
          <a:r>
            <a:rPr lang="en-US" sz="1100" kern="1200" dirty="0"/>
            <a:t>()` function initializes the main application window.</a:t>
          </a:r>
        </a:p>
      </dsp:txBody>
      <dsp:txXfrm>
        <a:off x="21852" y="1631878"/>
        <a:ext cx="6789471" cy="403930"/>
      </dsp:txXfrm>
    </dsp:sp>
    <dsp:sp modelId="{BB7AE87B-842D-4AC2-B98F-F1A72583B5E7}">
      <dsp:nvSpPr>
        <dsp:cNvPr id="0" name=""/>
        <dsp:cNvSpPr/>
      </dsp:nvSpPr>
      <dsp:spPr>
        <a:xfrm>
          <a:off x="0" y="2089340"/>
          <a:ext cx="6833175" cy="447634"/>
        </a:xfrm>
        <a:prstGeom prst="roundRect">
          <a:avLst/>
        </a:prstGeom>
        <a:solidFill>
          <a:schemeClr val="accent5">
            <a:hueOff val="-390937"/>
            <a:satOff val="-39641"/>
            <a:lumOff val="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A grid of buttons is created using a for loop. Each button represents a space on the Tic-Tac-Toe board. The buttons call the `</a:t>
          </a:r>
          <a:r>
            <a:rPr lang="en-US" sz="1100" kern="1200" dirty="0" err="1"/>
            <a:t>on_button_click</a:t>
          </a:r>
          <a:r>
            <a:rPr lang="en-US" sz="1100" kern="1200" dirty="0"/>
            <a:t>()` function when clicked, which updates the game state.</a:t>
          </a:r>
        </a:p>
      </dsp:txBody>
      <dsp:txXfrm>
        <a:off x="21852" y="2111192"/>
        <a:ext cx="6789471" cy="403930"/>
      </dsp:txXfrm>
    </dsp:sp>
    <dsp:sp modelId="{B2D8C2D4-FFED-4987-8372-B3940D297B21}">
      <dsp:nvSpPr>
        <dsp:cNvPr id="0" name=""/>
        <dsp:cNvSpPr/>
      </dsp:nvSpPr>
      <dsp:spPr>
        <a:xfrm>
          <a:off x="0" y="2568655"/>
          <a:ext cx="6833175" cy="447634"/>
        </a:xfrm>
        <a:prstGeom prst="roundRect">
          <a:avLst/>
        </a:prstGeom>
        <a:solidFill>
          <a:schemeClr val="accent5">
            <a:hueOff val="-488671"/>
            <a:satOff val="-49551"/>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A "Reset" button is also added, allowing the player to reset the game at any time.</a:t>
          </a:r>
        </a:p>
      </dsp:txBody>
      <dsp:txXfrm>
        <a:off x="21852" y="2590507"/>
        <a:ext cx="6789471" cy="403930"/>
      </dsp:txXfrm>
    </dsp:sp>
    <dsp:sp modelId="{9BFF8488-7954-47E2-B331-6BB65E91A892}">
      <dsp:nvSpPr>
        <dsp:cNvPr id="0" name=""/>
        <dsp:cNvSpPr/>
      </dsp:nvSpPr>
      <dsp:spPr>
        <a:xfrm>
          <a:off x="0" y="3047970"/>
          <a:ext cx="6833175" cy="447634"/>
        </a:xfrm>
        <a:prstGeom prst="roundRect">
          <a:avLst/>
        </a:prstGeom>
        <a:solidFill>
          <a:schemeClr val="accent5">
            <a:hueOff val="-586405"/>
            <a:satOff val="-59462"/>
            <a:lumOff val="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6. Main Game Loop</a:t>
          </a:r>
          <a:r>
            <a:rPr lang="en-US" sz="1100" kern="1200" dirty="0"/>
            <a:t>:</a:t>
          </a:r>
        </a:p>
      </dsp:txBody>
      <dsp:txXfrm>
        <a:off x="21852" y="3069822"/>
        <a:ext cx="6789471" cy="403930"/>
      </dsp:txXfrm>
    </dsp:sp>
    <dsp:sp modelId="{673C94AB-4DAF-45FD-93C3-00A06F4985C7}">
      <dsp:nvSpPr>
        <dsp:cNvPr id="0" name=""/>
        <dsp:cNvSpPr/>
      </dsp:nvSpPr>
      <dsp:spPr>
        <a:xfrm>
          <a:off x="0" y="3527285"/>
          <a:ext cx="6833175" cy="447634"/>
        </a:xfrm>
        <a:prstGeom prst="roundRect">
          <a:avLst/>
        </a:prstGeom>
        <a:solidFill>
          <a:schemeClr val="accent5">
            <a:hueOff val="-684139"/>
            <a:satOff val="-69372"/>
            <a:lumOff val="9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The `</a:t>
          </a:r>
          <a:r>
            <a:rPr lang="en-US" sz="1100" kern="1200" dirty="0" err="1"/>
            <a:t>root.mainloop</a:t>
          </a:r>
          <a:r>
            <a:rPr lang="en-US" sz="1100" kern="1200" dirty="0"/>
            <a:t>()` call starts the main event loop for the GUI, enabling the application to respond to user interactions.</a:t>
          </a:r>
        </a:p>
      </dsp:txBody>
      <dsp:txXfrm>
        <a:off x="21852" y="3549137"/>
        <a:ext cx="6789471" cy="403930"/>
      </dsp:txXfrm>
    </dsp:sp>
    <dsp:sp modelId="{C6D5F453-4D2C-474B-80FD-14AAFB98DCE3}">
      <dsp:nvSpPr>
        <dsp:cNvPr id="0" name=""/>
        <dsp:cNvSpPr/>
      </dsp:nvSpPr>
      <dsp:spPr>
        <a:xfrm>
          <a:off x="0" y="4006599"/>
          <a:ext cx="6833175" cy="447634"/>
        </a:xfrm>
        <a:prstGeom prst="roundRect">
          <a:avLst/>
        </a:prstGeom>
        <a:solidFill>
          <a:schemeClr val="accent5">
            <a:hueOff val="-781874"/>
            <a:satOff val="-79282"/>
            <a:lumOff val="1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The game continues until a player wins, there's a tie, or the user closes the application.</a:t>
          </a:r>
        </a:p>
      </dsp:txBody>
      <dsp:txXfrm>
        <a:off x="21852" y="4028451"/>
        <a:ext cx="6789471" cy="403930"/>
      </dsp:txXfrm>
    </dsp:sp>
    <dsp:sp modelId="{0789EED8-155A-4021-AA6A-E0EC587B0B6C}">
      <dsp:nvSpPr>
        <dsp:cNvPr id="0" name=""/>
        <dsp:cNvSpPr/>
      </dsp:nvSpPr>
      <dsp:spPr>
        <a:xfrm>
          <a:off x="0" y="4485914"/>
          <a:ext cx="6833175" cy="447634"/>
        </a:xfrm>
        <a:prstGeom prst="roundRect">
          <a:avLst/>
        </a:prstGeom>
        <a:solidFill>
          <a:schemeClr val="accent5">
            <a:hueOff val="-879608"/>
            <a:satOff val="-89193"/>
            <a:lumOff val="1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7. </a:t>
          </a:r>
          <a:r>
            <a:rPr lang="en-US" sz="1100" b="1" kern="1200" dirty="0"/>
            <a:t>Handling Wins and Ties</a:t>
          </a:r>
          <a:r>
            <a:rPr lang="en-US" sz="1100" kern="1200" dirty="0"/>
            <a:t>:</a:t>
          </a:r>
        </a:p>
      </dsp:txBody>
      <dsp:txXfrm>
        <a:off x="21852" y="4507766"/>
        <a:ext cx="6789471" cy="403930"/>
      </dsp:txXfrm>
    </dsp:sp>
    <dsp:sp modelId="{B022B84C-A801-48EE-8545-84E51C46CF90}">
      <dsp:nvSpPr>
        <dsp:cNvPr id="0" name=""/>
        <dsp:cNvSpPr/>
      </dsp:nvSpPr>
      <dsp:spPr>
        <a:xfrm>
          <a:off x="0" y="4965229"/>
          <a:ext cx="6833175" cy="447634"/>
        </a:xfrm>
        <a:prstGeom prst="roundRect">
          <a:avLst/>
        </a:prstGeom>
        <a:solidFill>
          <a:schemeClr val="accent5">
            <a:hueOff val="-977342"/>
            <a:satOff val="-99103"/>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When a player wins or the game results in a tie, the `</a:t>
          </a:r>
          <a:r>
            <a:rPr lang="en-US" sz="1100" kern="1200" dirty="0" err="1"/>
            <a:t>messagebox.showinfo</a:t>
          </a:r>
          <a:r>
            <a:rPr lang="en-US" sz="1100" kern="1200" dirty="0"/>
            <a:t>()` function displays a message box to inform the players of the outcome. The `</a:t>
          </a:r>
          <a:r>
            <a:rPr lang="en-US" sz="1100" kern="1200" dirty="0" err="1"/>
            <a:t>reset_game</a:t>
          </a:r>
          <a:r>
            <a:rPr lang="en-US" sz="1100" kern="1200" dirty="0"/>
            <a:t>()` function is called to prepare for a new game.</a:t>
          </a:r>
        </a:p>
      </dsp:txBody>
      <dsp:txXfrm>
        <a:off x="21852" y="4987081"/>
        <a:ext cx="6789471" cy="403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6B25C-1C65-4C42-857D-B19885F38ED8}">
      <dsp:nvSpPr>
        <dsp:cNvPr id="0" name=""/>
        <dsp:cNvSpPr/>
      </dsp:nvSpPr>
      <dsp:spPr>
        <a:xfrm>
          <a:off x="0" y="512053"/>
          <a:ext cx="6833175" cy="884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 conclusion, the humble Tic-Tac-Toe application, though seemingly simple, offers a world of opportunities for learning, entertainment, and development. Whether as a stepping stone for beginners to grasp programming concepts or as a platform for experienced developers to experiment with AI, this classic game project holds its own significance.</a:t>
          </a:r>
        </a:p>
      </dsp:txBody>
      <dsp:txXfrm>
        <a:off x="43179" y="555232"/>
        <a:ext cx="6746817" cy="798162"/>
      </dsp:txXfrm>
    </dsp:sp>
    <dsp:sp modelId="{1E5B7444-AF5F-4304-98D2-118CA51DE9F2}">
      <dsp:nvSpPr>
        <dsp:cNvPr id="0" name=""/>
        <dsp:cNvSpPr/>
      </dsp:nvSpPr>
      <dsp:spPr>
        <a:xfrm>
          <a:off x="0" y="1431133"/>
          <a:ext cx="6833175" cy="884520"/>
        </a:xfrm>
        <a:prstGeom prst="roundRect">
          <a:avLst/>
        </a:prstGeom>
        <a:solidFill>
          <a:schemeClr val="accent2">
            <a:hueOff val="-1484199"/>
            <a:satOff val="0"/>
            <a:lumOff val="-6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Tic-Tac-Toe serves as a valuable educational tool, teaching essential programming elements such as logic, loops, and user input handling. It can inspire creativity in UI design and gameplay customization, offering users a delightful experience.</a:t>
          </a:r>
        </a:p>
      </dsp:txBody>
      <dsp:txXfrm>
        <a:off x="43179" y="1474312"/>
        <a:ext cx="6746817" cy="798162"/>
      </dsp:txXfrm>
    </dsp:sp>
    <dsp:sp modelId="{C40FC50C-7BCA-4FE5-BFFC-92346E7DFCDB}">
      <dsp:nvSpPr>
        <dsp:cNvPr id="0" name=""/>
        <dsp:cNvSpPr/>
      </dsp:nvSpPr>
      <dsp:spPr>
        <a:xfrm>
          <a:off x="0" y="2350213"/>
          <a:ext cx="6833175" cy="884520"/>
        </a:xfrm>
        <a:prstGeom prst="roundRect">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While the fundamental Tic-Tac-Toe project provides a foundation, it can be expanded to include multiplayer capabilities, advanced AI opponents, customizable rules, and stunning graphics. These enhancements promise to make the game more engaging and exciting, attracting a broader audience and ensuring its relevance in the digital world.</a:t>
          </a:r>
        </a:p>
      </dsp:txBody>
      <dsp:txXfrm>
        <a:off x="43179" y="2393392"/>
        <a:ext cx="6746817" cy="798162"/>
      </dsp:txXfrm>
    </dsp:sp>
    <dsp:sp modelId="{D6AA24BC-505F-4E60-8D49-385C0735603C}">
      <dsp:nvSpPr>
        <dsp:cNvPr id="0" name=""/>
        <dsp:cNvSpPr/>
      </dsp:nvSpPr>
      <dsp:spPr>
        <a:xfrm>
          <a:off x="0" y="3269292"/>
          <a:ext cx="6833175" cy="884520"/>
        </a:xfrm>
        <a:prstGeom prst="roundRect">
          <a:avLst/>
        </a:prstGeom>
        <a:solidFill>
          <a:schemeClr val="accent2">
            <a:hueOff val="-4452596"/>
            <a:satOff val="0"/>
            <a:lumOff val="-18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As technology advances, the future scope of Tic-Tac-Toe applications holds the promise of even greater improvements, including cross-platform compatibility, localization, and accessibility features. These advancements will enable the game to reach a global audience, transcending boundaries and bringing people together in the spirit of competition and camaraderie.</a:t>
          </a:r>
        </a:p>
      </dsp:txBody>
      <dsp:txXfrm>
        <a:off x="43179" y="3312471"/>
        <a:ext cx="6746817" cy="798162"/>
      </dsp:txXfrm>
    </dsp:sp>
    <dsp:sp modelId="{D77D9382-5C34-4D45-98F5-B1199BB39E4A}">
      <dsp:nvSpPr>
        <dsp:cNvPr id="0" name=""/>
        <dsp:cNvSpPr/>
      </dsp:nvSpPr>
      <dsp:spPr>
        <a:xfrm>
          <a:off x="0" y="4188373"/>
          <a:ext cx="6833175" cy="884520"/>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In its simplicity, the Tic-Tac-Toe application embodies the essence of problem-solving, creativity, and fun. It is a testament to the potential for innovation, education, and entertainment that can be found within the confines of even the most basic of games.</a:t>
          </a:r>
        </a:p>
      </dsp:txBody>
      <dsp:txXfrm>
        <a:off x="43179" y="4231552"/>
        <a:ext cx="6746817" cy="7981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876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761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5093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6223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595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349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9718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345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7650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7191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10/28/2023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1160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10/28/2023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2866072"/>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895" r:id="rId6"/>
    <p:sldLayoutId id="2147483891" r:id="rId7"/>
    <p:sldLayoutId id="2147483892" r:id="rId8"/>
    <p:sldLayoutId id="2147483893" r:id="rId9"/>
    <p:sldLayoutId id="2147483894" r:id="rId10"/>
    <p:sldLayoutId id="2147483896"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cw.cs.pub.ro/courses/pm/prj2019/amocanu/catalinacalin77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Thank_you_001.jp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A drawing of two people playing a game&#10;&#10;Description automatically generated">
            <a:extLst>
              <a:ext uri="{FF2B5EF4-FFF2-40B4-BE49-F238E27FC236}">
                <a16:creationId xmlns:a16="http://schemas.microsoft.com/office/drawing/2014/main" id="{9A4526C7-84C3-DC98-8032-0312CEF57B2E}"/>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t="856" r="-1" b="-1"/>
          <a:stretch/>
        </p:blipFill>
        <p:spPr>
          <a:xfrm>
            <a:off x="20" y="-1"/>
            <a:ext cx="12188932" cy="6858000"/>
          </a:xfrm>
          <a:prstGeom prst="rect">
            <a:avLst/>
          </a:prstGeom>
        </p:spPr>
      </p:pic>
      <p:sp>
        <p:nvSpPr>
          <p:cNvPr id="91" name="Rectangle 90">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199" y="1122363"/>
            <a:ext cx="5638801" cy="2387600"/>
          </a:xfrm>
        </p:spPr>
        <p:txBody>
          <a:bodyPr>
            <a:normAutofit/>
          </a:bodyPr>
          <a:lstStyle/>
          <a:p>
            <a:pPr>
              <a:lnSpc>
                <a:spcPct val="90000"/>
              </a:lnSpc>
            </a:pPr>
            <a:r>
              <a:rPr lang="en-US" sz="5100" b="1">
                <a:solidFill>
                  <a:srgbClr val="FFFFFF"/>
                </a:solidFill>
                <a:ea typeface="Calibri Light"/>
                <a:cs typeface="Calibri Light"/>
              </a:rPr>
              <a:t>Final Task:          </a:t>
            </a:r>
            <a:br>
              <a:rPr lang="en-US" sz="5100" b="1">
                <a:solidFill>
                  <a:srgbClr val="FFFFFF"/>
                </a:solidFill>
                <a:ea typeface="Calibri Light"/>
                <a:cs typeface="Calibri Light"/>
              </a:rPr>
            </a:br>
            <a:r>
              <a:rPr lang="en-US" sz="5100">
                <a:solidFill>
                  <a:srgbClr val="FFFFFF"/>
                </a:solidFill>
                <a:ea typeface="Calibri Light"/>
                <a:cs typeface="Calibri Light"/>
              </a:rPr>
              <a:t>Tic-Tac-Toe App</a:t>
            </a:r>
            <a:br>
              <a:rPr lang="en-US" sz="5100">
                <a:solidFill>
                  <a:srgbClr val="FFFFFF"/>
                </a:solidFill>
                <a:ea typeface="Calibri Light"/>
                <a:cs typeface="Calibri Light"/>
              </a:rPr>
            </a:br>
            <a:endParaRPr lang="en-US" sz="5100">
              <a:solidFill>
                <a:srgbClr val="FFFFFF"/>
              </a:solidFill>
              <a:ea typeface="Calibri Light"/>
              <a:cs typeface="Calibri Light"/>
            </a:endParaRPr>
          </a:p>
        </p:txBody>
      </p:sp>
      <p:sp>
        <p:nvSpPr>
          <p:cNvPr id="3" name="Subtitle 2"/>
          <p:cNvSpPr>
            <a:spLocks noGrp="1"/>
          </p:cNvSpPr>
          <p:nvPr>
            <p:ph type="subTitle" idx="1"/>
          </p:nvPr>
        </p:nvSpPr>
        <p:spPr>
          <a:xfrm>
            <a:off x="457199" y="3602038"/>
            <a:ext cx="5638801" cy="1655762"/>
          </a:xfrm>
        </p:spPr>
        <p:txBody>
          <a:bodyPr vert="horz" lIns="91440" tIns="45720" rIns="91440" bIns="45720" rtlCol="0">
            <a:normAutofit/>
          </a:bodyPr>
          <a:lstStyle/>
          <a:p>
            <a:r>
              <a:rPr lang="en-US">
                <a:solidFill>
                  <a:srgbClr val="FFFFFF"/>
                </a:solidFill>
                <a:ea typeface="Calibri"/>
                <a:cs typeface="Calibri"/>
              </a:rPr>
              <a:t>Vault of Codes</a:t>
            </a:r>
            <a:endParaRPr lang="en-US">
              <a:solidFill>
                <a:srgbClr val="FFFFFF"/>
              </a:solidFill>
            </a:endParaRPr>
          </a:p>
        </p:txBody>
      </p:sp>
      <p:cxnSp>
        <p:nvCxnSpPr>
          <p:cNvPr id="92" name="Straight Connector 91">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colorful letters&#10;&#10;Description automatically generated">
            <a:extLst>
              <a:ext uri="{FF2B5EF4-FFF2-40B4-BE49-F238E27FC236}">
                <a16:creationId xmlns:a16="http://schemas.microsoft.com/office/drawing/2014/main" id="{E70009E6-A190-6EC2-32DA-F31840990E65}"/>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5532" r="-1" b="19449"/>
          <a:stretch/>
        </p:blipFill>
        <p:spPr>
          <a:xfrm>
            <a:off x="20" y="-1"/>
            <a:ext cx="12188932" cy="6858000"/>
          </a:xfrm>
          <a:prstGeom prst="rect">
            <a:avLst/>
          </a:prstGeom>
        </p:spPr>
      </p:pic>
      <p:sp>
        <p:nvSpPr>
          <p:cNvPr id="4" name="Title 3">
            <a:extLst>
              <a:ext uri="{FF2B5EF4-FFF2-40B4-BE49-F238E27FC236}">
                <a16:creationId xmlns:a16="http://schemas.microsoft.com/office/drawing/2014/main" id="{DED81C95-23F7-8A69-8875-F6DDFD755CA6}"/>
              </a:ext>
            </a:extLst>
          </p:cNvPr>
          <p:cNvSpPr>
            <a:spLocks noGrp="1"/>
          </p:cNvSpPr>
          <p:nvPr>
            <p:ph type="title"/>
          </p:nvPr>
        </p:nvSpPr>
        <p:spPr>
          <a:xfrm>
            <a:off x="482601" y="799418"/>
            <a:ext cx="5613398" cy="2929357"/>
          </a:xfrm>
        </p:spPr>
        <p:txBody>
          <a:bodyPr vert="horz" lIns="91440" tIns="45720" rIns="91440" bIns="45720" rtlCol="0" anchor="t">
            <a:normAutofit/>
          </a:bodyPr>
          <a:lstStyle/>
          <a:p>
            <a:r>
              <a:rPr lang="en-US">
                <a:solidFill>
                  <a:srgbClr val="FFFFFF"/>
                </a:solidFill>
              </a:rPr>
              <a:t>               </a:t>
            </a:r>
          </a:p>
        </p:txBody>
      </p:sp>
      <p:cxnSp>
        <p:nvCxnSpPr>
          <p:cNvPr id="43" name="Straight Connector 42">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6" name="Content Placeholder 35">
            <a:extLst>
              <a:ext uri="{FF2B5EF4-FFF2-40B4-BE49-F238E27FC236}">
                <a16:creationId xmlns:a16="http://schemas.microsoft.com/office/drawing/2014/main" id="{F9E7E681-D34B-191B-CA1D-3D6BE433CCB1}"/>
              </a:ext>
            </a:extLst>
          </p:cNvPr>
          <p:cNvSpPr>
            <a:spLocks noGrp="1"/>
          </p:cNvSpPr>
          <p:nvPr>
            <p:ph idx="1"/>
          </p:nvPr>
        </p:nvSpPr>
        <p:spPr>
          <a:xfrm>
            <a:off x="6095999" y="3728775"/>
            <a:ext cx="5533671" cy="2299681"/>
          </a:xfrm>
        </p:spPr>
        <p:txBody>
          <a:bodyPr anchor="b">
            <a:normAutofit/>
          </a:bodyPr>
          <a:lstStyle/>
          <a:p>
            <a:pPr algn="r"/>
            <a:r>
              <a:rPr lang="en-US" sz="2000" dirty="0">
                <a:solidFill>
                  <a:srgbClr val="FFFFFF"/>
                </a:solidFill>
              </a:rPr>
              <a:t>by </a:t>
            </a:r>
            <a:r>
              <a:rPr lang="en-US" sz="2000" dirty="0" err="1">
                <a:solidFill>
                  <a:srgbClr val="FFFFFF"/>
                </a:solidFill>
              </a:rPr>
              <a:t>K.Mohan</a:t>
            </a:r>
            <a:r>
              <a:rPr lang="en-US" sz="2000" dirty="0">
                <a:solidFill>
                  <a:srgbClr val="FFFFFF"/>
                </a:solidFill>
              </a:rPr>
              <a:t> Sai Teja</a:t>
            </a:r>
          </a:p>
          <a:p>
            <a:pPr algn="r"/>
            <a:r>
              <a:rPr lang="en-US" sz="2000" dirty="0">
                <a:solidFill>
                  <a:srgbClr val="FFFFFF"/>
                </a:solidFill>
              </a:rPr>
              <a:t>Email:k.mohansaiteja112233@gmail.com</a:t>
            </a:r>
          </a:p>
        </p:txBody>
      </p:sp>
      <p:cxnSp>
        <p:nvCxnSpPr>
          <p:cNvPr id="45" name="Straight Connector 4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237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DE794-2E97-26BC-9CBE-943C901C8AA8}"/>
              </a:ext>
            </a:extLst>
          </p:cNvPr>
          <p:cNvSpPr>
            <a:spLocks noGrp="1"/>
          </p:cNvSpPr>
          <p:nvPr>
            <p:ph type="title"/>
          </p:nvPr>
        </p:nvSpPr>
        <p:spPr>
          <a:xfrm>
            <a:off x="482601" y="865128"/>
            <a:ext cx="5613398" cy="5261895"/>
          </a:xfrm>
        </p:spPr>
        <p:txBody>
          <a:bodyPr anchor="ctr">
            <a:normAutofit/>
          </a:bodyPr>
          <a:lstStyle/>
          <a:p>
            <a:r>
              <a:rPr lang="en-US" dirty="0">
                <a:solidFill>
                  <a:schemeClr val="accent2">
                    <a:lumMod val="50000"/>
                  </a:schemeClr>
                </a:solidFill>
                <a:highlight>
                  <a:srgbClr val="00FFFF"/>
                </a:highlight>
              </a:rPr>
              <a:t>Table of Contents:</a:t>
            </a:r>
          </a:p>
        </p:txBody>
      </p:sp>
      <p:cxnSp>
        <p:nvCxnSpPr>
          <p:cNvPr id="37" name="Straight Connector 36">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1" name="Content Placeholder 2">
            <a:extLst>
              <a:ext uri="{FF2B5EF4-FFF2-40B4-BE49-F238E27FC236}">
                <a16:creationId xmlns:a16="http://schemas.microsoft.com/office/drawing/2014/main" id="{39464FF1-A9A9-6E30-2347-1CD2C619B33C}"/>
              </a:ext>
            </a:extLst>
          </p:cNvPr>
          <p:cNvGraphicFramePr>
            <a:graphicFrameLocks noGrp="1"/>
          </p:cNvGraphicFramePr>
          <p:nvPr>
            <p:ph idx="1"/>
            <p:extLst>
              <p:ext uri="{D42A27DB-BD31-4B8C-83A1-F6EECF244321}">
                <p14:modId xmlns:p14="http://schemas.microsoft.com/office/powerpoint/2010/main" val="2175985526"/>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2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7FE9B-46B5-CDEE-7777-D9206B827658}"/>
              </a:ext>
            </a:extLst>
          </p:cNvPr>
          <p:cNvSpPr>
            <a:spLocks noGrp="1"/>
          </p:cNvSpPr>
          <p:nvPr>
            <p:ph type="title"/>
          </p:nvPr>
        </p:nvSpPr>
        <p:spPr>
          <a:xfrm>
            <a:off x="482601" y="721946"/>
            <a:ext cx="10813250" cy="1022100"/>
          </a:xfrm>
        </p:spPr>
        <p:txBody>
          <a:bodyPr>
            <a:normAutofit/>
          </a:bodyPr>
          <a:lstStyle/>
          <a:p>
            <a:pPr>
              <a:lnSpc>
                <a:spcPct val="90000"/>
              </a:lnSpc>
            </a:pPr>
            <a:r>
              <a:rPr lang="en-US" dirty="0">
                <a:highlight>
                  <a:srgbClr val="00FFFF"/>
                </a:highlight>
              </a:rPr>
              <a:t>Introduction:</a:t>
            </a:r>
          </a:p>
        </p:txBody>
      </p:sp>
      <p:cxnSp>
        <p:nvCxnSpPr>
          <p:cNvPr id="16" name="Straight Connector 15">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 name="Picture 9" descr="21,065 Introduction Stock Photos - Free &amp; Royalty-Free Stock Photos ...">
            <a:extLst>
              <a:ext uri="{FF2B5EF4-FFF2-40B4-BE49-F238E27FC236}">
                <a16:creationId xmlns:a16="http://schemas.microsoft.com/office/drawing/2014/main" id="{8DBCD8A7-344B-2E7C-556B-2F39D915F595}"/>
              </a:ext>
            </a:extLst>
          </p:cNvPr>
          <p:cNvPicPr>
            <a:picLocks noChangeAspect="1"/>
          </p:cNvPicPr>
          <p:nvPr/>
        </p:nvPicPr>
        <p:blipFill rotWithShape="1">
          <a:blip r:embed="rId2">
            <a:alphaModFix/>
          </a:blip>
          <a:srcRect l="6453" r="9446" b="-2"/>
          <a:stretch/>
        </p:blipFill>
        <p:spPr>
          <a:xfrm>
            <a:off x="481007" y="1993515"/>
            <a:ext cx="5511628" cy="4374624"/>
          </a:xfrm>
          <a:prstGeom prst="rect">
            <a:avLst/>
          </a:prstGeom>
        </p:spPr>
      </p:pic>
      <p:cxnSp>
        <p:nvCxnSpPr>
          <p:cNvPr id="18" name="Straight Connector 17">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B470DB3-7EB5-58E2-1EC9-67AD4DA9968B}"/>
              </a:ext>
            </a:extLst>
          </p:cNvPr>
          <p:cNvSpPr>
            <a:spLocks noGrp="1"/>
          </p:cNvSpPr>
          <p:nvPr>
            <p:ph idx="1"/>
          </p:nvPr>
        </p:nvSpPr>
        <p:spPr>
          <a:xfrm>
            <a:off x="6216171" y="2247497"/>
            <a:ext cx="5394141" cy="3888557"/>
          </a:xfrm>
        </p:spPr>
        <p:txBody>
          <a:bodyPr vert="horz" lIns="91440" tIns="45720" rIns="91440" bIns="45720" rtlCol="0" anchor="ctr">
            <a:normAutofit/>
          </a:bodyPr>
          <a:lstStyle/>
          <a:p>
            <a:pPr algn="just"/>
            <a:r>
              <a:rPr lang="en-US" sz="1900" dirty="0">
                <a:ea typeface="+mn-lt"/>
                <a:cs typeface="+mn-lt"/>
              </a:rPr>
              <a:t>  Tic-Tac-Toe application developed using the Python programming language. In this project, we have created a graphical user interface (GUI) version of the classic Tic-Tac-Toe game. Players can take turns to make their moves, and the application checks for win conditions and ties. The code for this application is built using the `</a:t>
            </a:r>
            <a:r>
              <a:rPr lang="en-US" sz="1900" dirty="0" err="1">
                <a:ea typeface="+mn-lt"/>
                <a:cs typeface="+mn-lt"/>
              </a:rPr>
              <a:t>tkinter</a:t>
            </a:r>
            <a:r>
              <a:rPr lang="en-US" sz="1900" dirty="0">
                <a:ea typeface="+mn-lt"/>
                <a:cs typeface="+mn-lt"/>
              </a:rPr>
              <a:t>` library, which is a common choice for creating graphical user interfaces in Python. This project serves as an interactive and educational example for beginners to learn about Python programming and GUI development while enjoying a game of Tic-Tac-Toe.</a:t>
            </a:r>
            <a:endParaRPr lang="en-US" sz="1900" dirty="0"/>
          </a:p>
        </p:txBody>
      </p:sp>
      <p:cxnSp>
        <p:nvCxnSpPr>
          <p:cNvPr id="20" name="Straight Connector 19">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150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0DB23-E1E6-C2FF-7527-3BBC6EAF0B8A}"/>
              </a:ext>
            </a:extLst>
          </p:cNvPr>
          <p:cNvSpPr>
            <a:spLocks noGrp="1"/>
          </p:cNvSpPr>
          <p:nvPr>
            <p:ph type="title"/>
          </p:nvPr>
        </p:nvSpPr>
        <p:spPr>
          <a:xfrm>
            <a:off x="678955" y="976152"/>
            <a:ext cx="3555211" cy="5024920"/>
          </a:xfrm>
        </p:spPr>
        <p:txBody>
          <a:bodyPr anchor="ctr">
            <a:normAutofit/>
          </a:bodyPr>
          <a:lstStyle/>
          <a:p>
            <a:r>
              <a:rPr lang="en-US" dirty="0"/>
              <a:t>Working:</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6" name="Content Placeholder 2">
            <a:extLst>
              <a:ext uri="{FF2B5EF4-FFF2-40B4-BE49-F238E27FC236}">
                <a16:creationId xmlns:a16="http://schemas.microsoft.com/office/drawing/2014/main" id="{31B8974A-598B-D78B-6959-83C5EB1472CA}"/>
              </a:ext>
            </a:extLst>
          </p:cNvPr>
          <p:cNvGraphicFramePr>
            <a:graphicFrameLocks noGrp="1"/>
          </p:cNvGraphicFramePr>
          <p:nvPr>
            <p:ph idx="1"/>
            <p:extLst>
              <p:ext uri="{D42A27DB-BD31-4B8C-83A1-F6EECF244321}">
                <p14:modId xmlns:p14="http://schemas.microsoft.com/office/powerpoint/2010/main" val="2337283234"/>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38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63E3218C-763A-A730-2B76-B2B76ED645E6}"/>
              </a:ext>
            </a:extLst>
          </p:cNvPr>
          <p:cNvGraphicFramePr>
            <a:graphicFrameLocks noGrp="1"/>
          </p:cNvGraphicFramePr>
          <p:nvPr>
            <p:ph idx="1"/>
            <p:extLst>
              <p:ext uri="{D42A27DB-BD31-4B8C-83A1-F6EECF244321}">
                <p14:modId xmlns:p14="http://schemas.microsoft.com/office/powerpoint/2010/main" val="2667420497"/>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80" name="Picture 279" descr="Tic-tac-toe Collection Alternatives and Similar Games - AlternativeTo.net">
            <a:extLst>
              <a:ext uri="{FF2B5EF4-FFF2-40B4-BE49-F238E27FC236}">
                <a16:creationId xmlns:a16="http://schemas.microsoft.com/office/drawing/2014/main" id="{557FF76C-2EE8-F8AD-67B4-C95E0236EB87}"/>
              </a:ext>
            </a:extLst>
          </p:cNvPr>
          <p:cNvPicPr>
            <a:picLocks noChangeAspect="1"/>
          </p:cNvPicPr>
          <p:nvPr/>
        </p:nvPicPr>
        <p:blipFill>
          <a:blip r:embed="rId7"/>
          <a:stretch>
            <a:fillRect/>
          </a:stretch>
        </p:blipFill>
        <p:spPr>
          <a:xfrm>
            <a:off x="342900" y="596900"/>
            <a:ext cx="4447117" cy="5621866"/>
          </a:xfrm>
          <a:prstGeom prst="rect">
            <a:avLst/>
          </a:prstGeom>
        </p:spPr>
      </p:pic>
    </p:spTree>
    <p:extLst>
      <p:ext uri="{BB962C8B-B14F-4D97-AF65-F5344CB8AC3E}">
        <p14:creationId xmlns:p14="http://schemas.microsoft.com/office/powerpoint/2010/main" val="91235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27D59-19B5-00DE-14B5-552C1E35F919}"/>
              </a:ext>
            </a:extLst>
          </p:cNvPr>
          <p:cNvSpPr>
            <a:spLocks noGrp="1"/>
          </p:cNvSpPr>
          <p:nvPr>
            <p:ph type="title"/>
          </p:nvPr>
        </p:nvSpPr>
        <p:spPr>
          <a:xfrm>
            <a:off x="482601" y="721946"/>
            <a:ext cx="10813250" cy="1022100"/>
          </a:xfrm>
        </p:spPr>
        <p:txBody>
          <a:bodyPr>
            <a:normAutofit/>
          </a:bodyPr>
          <a:lstStyle/>
          <a:p>
            <a:pPr>
              <a:lnSpc>
                <a:spcPct val="90000"/>
              </a:lnSpc>
            </a:pPr>
            <a:r>
              <a:rPr lang="en-US" dirty="0"/>
              <a:t>Uses:</a:t>
            </a:r>
            <a:endParaRPr lang="en-US"/>
          </a:p>
        </p:txBody>
      </p:sp>
      <p:cxnSp>
        <p:nvCxnSpPr>
          <p:cNvPr id="13" name="Straight Connector 12">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04A3532B-C1EA-8885-BFE8-6F3D0B014A8E}"/>
              </a:ext>
            </a:extLst>
          </p:cNvPr>
          <p:cNvSpPr>
            <a:spLocks noGrp="1"/>
          </p:cNvSpPr>
          <p:nvPr>
            <p:ph idx="1"/>
          </p:nvPr>
        </p:nvSpPr>
        <p:spPr>
          <a:xfrm>
            <a:off x="6216171" y="2247497"/>
            <a:ext cx="5394141" cy="3888557"/>
          </a:xfrm>
        </p:spPr>
        <p:txBody>
          <a:bodyPr vert="horz" lIns="91440" tIns="45720" rIns="91440" bIns="45720" rtlCol="0" anchor="ctr">
            <a:normAutofit fontScale="92500" lnSpcReduction="10000"/>
          </a:bodyPr>
          <a:lstStyle/>
          <a:p>
            <a:pPr>
              <a:lnSpc>
                <a:spcPct val="90000"/>
              </a:lnSpc>
            </a:pPr>
            <a:r>
              <a:rPr lang="en-US" sz="1300" dirty="0">
                <a:ea typeface="+mn-lt"/>
                <a:cs typeface="+mn-lt"/>
              </a:rPr>
              <a:t>  </a:t>
            </a:r>
            <a:endParaRPr lang="en-US" sz="1300">
              <a:ea typeface="+mn-lt"/>
              <a:cs typeface="+mn-lt"/>
            </a:endParaRPr>
          </a:p>
          <a:p>
            <a:pPr>
              <a:lnSpc>
                <a:spcPct val="90000"/>
              </a:lnSpc>
            </a:pPr>
            <a:r>
              <a:rPr lang="en-US" sz="1300" dirty="0">
                <a:ea typeface="+mn-lt"/>
                <a:cs typeface="+mn-lt"/>
              </a:rPr>
              <a:t>         </a:t>
            </a:r>
            <a:r>
              <a:rPr lang="en-US" sz="1600" dirty="0">
                <a:ea typeface="+mn-lt"/>
                <a:cs typeface="+mn-lt"/>
              </a:rPr>
              <a:t> A Tic-Tac-Toe application, whether implemented as a simple text-based game or a graphical user interface (GUI) application, serves several practical uses and applications:</a:t>
            </a:r>
            <a:endParaRPr lang="en-US" sz="1600" dirty="0"/>
          </a:p>
          <a:p>
            <a:pPr marL="342900" indent="-342900">
              <a:lnSpc>
                <a:spcPct val="90000"/>
              </a:lnSpc>
              <a:buFont typeface="Courier New" panose="020B0604020202020204" pitchFamily="34" charset="0"/>
              <a:buChar char="o"/>
            </a:pPr>
            <a:r>
              <a:rPr lang="en-US" sz="1600" dirty="0">
                <a:ea typeface="+mn-lt"/>
                <a:cs typeface="+mn-lt"/>
              </a:rPr>
              <a:t>Educational Tool</a:t>
            </a:r>
          </a:p>
          <a:p>
            <a:pPr marL="342900" indent="-342900">
              <a:lnSpc>
                <a:spcPct val="90000"/>
              </a:lnSpc>
              <a:buFont typeface="Courier New" panose="020B0604020202020204" pitchFamily="34" charset="0"/>
              <a:buChar char="o"/>
            </a:pPr>
            <a:r>
              <a:rPr lang="en-US" sz="1600" dirty="0">
                <a:ea typeface="+mn-lt"/>
                <a:cs typeface="+mn-lt"/>
              </a:rPr>
              <a:t>Recreational and Entertainment</a:t>
            </a:r>
          </a:p>
          <a:p>
            <a:pPr marL="342900" indent="-342900">
              <a:lnSpc>
                <a:spcPct val="90000"/>
              </a:lnSpc>
              <a:buFont typeface="Courier New" panose="020B0604020202020204" pitchFamily="34" charset="0"/>
              <a:buChar char="o"/>
            </a:pPr>
            <a:r>
              <a:rPr lang="en-US" sz="1600" dirty="0">
                <a:ea typeface="+mn-lt"/>
                <a:cs typeface="+mn-lt"/>
              </a:rPr>
              <a:t>Portfolio Project</a:t>
            </a:r>
          </a:p>
          <a:p>
            <a:pPr marL="342900" indent="-342900">
              <a:lnSpc>
                <a:spcPct val="90000"/>
              </a:lnSpc>
              <a:buFont typeface="Courier New" panose="020B0604020202020204" pitchFamily="34" charset="0"/>
              <a:buChar char="o"/>
            </a:pPr>
            <a:r>
              <a:rPr lang="en-US" sz="1600" dirty="0">
                <a:ea typeface="+mn-lt"/>
                <a:cs typeface="+mn-lt"/>
              </a:rPr>
              <a:t>Educational Games</a:t>
            </a:r>
          </a:p>
          <a:p>
            <a:pPr marL="342900" indent="-342900">
              <a:lnSpc>
                <a:spcPct val="90000"/>
              </a:lnSpc>
              <a:buFont typeface="Courier New" panose="020B0604020202020204" pitchFamily="34" charset="0"/>
              <a:buChar char="o"/>
            </a:pPr>
            <a:r>
              <a:rPr lang="en-US" sz="1600" dirty="0">
                <a:ea typeface="+mn-lt"/>
                <a:cs typeface="+mn-lt"/>
              </a:rPr>
              <a:t>Social and Multiplayer Interaction</a:t>
            </a:r>
          </a:p>
          <a:p>
            <a:pPr marL="342900" indent="-342900">
              <a:lnSpc>
                <a:spcPct val="90000"/>
              </a:lnSpc>
              <a:buFont typeface="Courier New" panose="020B0604020202020204" pitchFamily="34" charset="0"/>
              <a:buChar char="o"/>
            </a:pPr>
            <a:r>
              <a:rPr lang="en-US" sz="1600" dirty="0">
                <a:ea typeface="+mn-lt"/>
                <a:cs typeface="+mn-lt"/>
              </a:rPr>
              <a:t>Learning and Debugging Tool</a:t>
            </a:r>
          </a:p>
          <a:p>
            <a:pPr>
              <a:lnSpc>
                <a:spcPct val="90000"/>
              </a:lnSpc>
            </a:pPr>
            <a:r>
              <a:rPr lang="en-US" sz="1600" dirty="0"/>
              <a:t>   </a:t>
            </a:r>
            <a:r>
              <a:rPr lang="en-US" sz="1600" dirty="0">
                <a:ea typeface="+mn-lt"/>
                <a:cs typeface="+mn-lt"/>
              </a:rPr>
              <a:t>     A Tic-Tac-Toe application has a wide range of uses, from being a source of entertainment and nostalgia to serving as a valuable educational and coding resource. Its simplicity and familiarity make it an excellent choice for various applications and learning experiences.</a:t>
            </a:r>
            <a:endParaRPr lang="en-US" sz="1600" dirty="0"/>
          </a:p>
        </p:txBody>
      </p:sp>
      <p:cxnSp>
        <p:nvCxnSpPr>
          <p:cNvPr id="17" name="Straight Connector 16">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Create a basic tic-tac-toe in 7 steps — for absolute beginners to HTML ...">
            <a:extLst>
              <a:ext uri="{FF2B5EF4-FFF2-40B4-BE49-F238E27FC236}">
                <a16:creationId xmlns:a16="http://schemas.microsoft.com/office/drawing/2014/main" id="{3CBED860-E88B-BC1B-451C-9BDEFFF0AF25}"/>
              </a:ext>
            </a:extLst>
          </p:cNvPr>
          <p:cNvPicPr>
            <a:picLocks noChangeAspect="1"/>
          </p:cNvPicPr>
          <p:nvPr/>
        </p:nvPicPr>
        <p:blipFill>
          <a:blip r:embed="rId2"/>
          <a:stretch>
            <a:fillRect/>
          </a:stretch>
        </p:blipFill>
        <p:spPr>
          <a:xfrm>
            <a:off x="476250" y="2106084"/>
            <a:ext cx="5704417" cy="4159250"/>
          </a:xfrm>
          <a:prstGeom prst="rect">
            <a:avLst/>
          </a:prstGeom>
        </p:spPr>
      </p:pic>
    </p:spTree>
    <p:extLst>
      <p:ext uri="{BB962C8B-B14F-4D97-AF65-F5344CB8AC3E}">
        <p14:creationId xmlns:p14="http://schemas.microsoft.com/office/powerpoint/2010/main" val="6372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AC73-BA31-8F8B-A58E-DB6497CF817A}"/>
              </a:ext>
            </a:extLst>
          </p:cNvPr>
          <p:cNvSpPr>
            <a:spLocks noGrp="1"/>
          </p:cNvSpPr>
          <p:nvPr>
            <p:ph type="title"/>
          </p:nvPr>
        </p:nvSpPr>
        <p:spPr>
          <a:xfrm>
            <a:off x="482599" y="597408"/>
            <a:ext cx="11147071" cy="1236680"/>
          </a:xfrm>
        </p:spPr>
        <p:txBody>
          <a:bodyPr/>
          <a:lstStyle/>
          <a:p>
            <a:r>
              <a:rPr lang="en-US" sz="6500" dirty="0">
                <a:highlight>
                  <a:srgbClr val="00FFFF"/>
                </a:highlight>
              </a:rPr>
              <a:t>Advantages &amp; Disadvantages</a:t>
            </a:r>
          </a:p>
        </p:txBody>
      </p:sp>
      <p:sp>
        <p:nvSpPr>
          <p:cNvPr id="3" name="Content Placeholder 2">
            <a:extLst>
              <a:ext uri="{FF2B5EF4-FFF2-40B4-BE49-F238E27FC236}">
                <a16:creationId xmlns:a16="http://schemas.microsoft.com/office/drawing/2014/main" id="{6FA02054-9D0F-2F51-BFF8-16D2F88B0270}"/>
              </a:ext>
            </a:extLst>
          </p:cNvPr>
          <p:cNvSpPr>
            <a:spLocks noGrp="1"/>
          </p:cNvSpPr>
          <p:nvPr>
            <p:ph sz="half" idx="1"/>
          </p:nvPr>
        </p:nvSpPr>
        <p:spPr/>
        <p:txBody>
          <a:bodyPr vert="horz" lIns="91440" tIns="45720" rIns="91440" bIns="45720" rtlCol="0" anchor="t">
            <a:normAutofit/>
          </a:bodyPr>
          <a:lstStyle/>
          <a:p>
            <a:r>
              <a:rPr lang="en-US" b="1" dirty="0">
                <a:highlight>
                  <a:srgbClr val="00FFFF"/>
                </a:highlight>
              </a:rPr>
              <a:t>Advantages:</a:t>
            </a:r>
          </a:p>
          <a:p>
            <a:pPr marL="342900" indent="-342900">
              <a:buChar char="•"/>
            </a:pPr>
            <a:r>
              <a:rPr lang="en-US" dirty="0">
                <a:ea typeface="+mn-lt"/>
                <a:cs typeface="+mn-lt"/>
              </a:rPr>
              <a:t>Simplicity</a:t>
            </a:r>
            <a:endParaRPr lang="en-US" dirty="0"/>
          </a:p>
          <a:p>
            <a:pPr marL="342900" indent="-342900">
              <a:buChar char="•"/>
            </a:pPr>
            <a:r>
              <a:rPr lang="en-US" dirty="0">
                <a:ea typeface="+mn-lt"/>
                <a:cs typeface="+mn-lt"/>
              </a:rPr>
              <a:t>Coding Practice</a:t>
            </a:r>
            <a:endParaRPr lang="en-US" dirty="0"/>
          </a:p>
          <a:p>
            <a:pPr marL="342900" indent="-342900">
              <a:buChar char="•"/>
            </a:pPr>
            <a:r>
              <a:rPr lang="en-US" dirty="0">
                <a:ea typeface="+mn-lt"/>
                <a:cs typeface="+mn-lt"/>
              </a:rPr>
              <a:t>Entertainment</a:t>
            </a:r>
            <a:endParaRPr lang="en-US" dirty="0"/>
          </a:p>
          <a:p>
            <a:pPr marL="342900" indent="-342900">
              <a:buChar char="•"/>
            </a:pPr>
            <a:r>
              <a:rPr lang="en-US" dirty="0">
                <a:ea typeface="+mn-lt"/>
                <a:cs typeface="+mn-lt"/>
              </a:rPr>
              <a:t>Portfolio Piece</a:t>
            </a:r>
            <a:endParaRPr lang="en-US" dirty="0"/>
          </a:p>
          <a:p>
            <a:pPr marL="342900" indent="-342900">
              <a:buChar char="•"/>
            </a:pPr>
            <a:r>
              <a:rPr lang="en-US" dirty="0">
                <a:ea typeface="+mn-lt"/>
                <a:cs typeface="+mn-lt"/>
              </a:rPr>
              <a:t>Educational Value</a:t>
            </a:r>
            <a:endParaRPr lang="en-US" dirty="0"/>
          </a:p>
          <a:p>
            <a:pPr marL="342900" indent="-342900">
              <a:buChar char="•"/>
            </a:pPr>
            <a:endParaRPr lang="en-US" dirty="0"/>
          </a:p>
        </p:txBody>
      </p:sp>
      <p:sp>
        <p:nvSpPr>
          <p:cNvPr id="4" name="Content Placeholder 3">
            <a:extLst>
              <a:ext uri="{FF2B5EF4-FFF2-40B4-BE49-F238E27FC236}">
                <a16:creationId xmlns:a16="http://schemas.microsoft.com/office/drawing/2014/main" id="{A504291C-E83D-B3C8-D795-FF08094887B6}"/>
              </a:ext>
            </a:extLst>
          </p:cNvPr>
          <p:cNvSpPr>
            <a:spLocks noGrp="1"/>
          </p:cNvSpPr>
          <p:nvPr>
            <p:ph sz="half" idx="2"/>
          </p:nvPr>
        </p:nvSpPr>
        <p:spPr>
          <a:xfrm>
            <a:off x="6295787" y="3060798"/>
            <a:ext cx="5418551" cy="3073831"/>
          </a:xfrm>
        </p:spPr>
        <p:txBody>
          <a:bodyPr vert="horz" lIns="91440" tIns="45720" rIns="91440" bIns="45720" rtlCol="0" anchor="t">
            <a:normAutofit/>
          </a:bodyPr>
          <a:lstStyle/>
          <a:p>
            <a:r>
              <a:rPr lang="en-US" b="1" dirty="0">
                <a:highlight>
                  <a:srgbClr val="00FFFF"/>
                </a:highlight>
              </a:rPr>
              <a:t>Disadvantages:</a:t>
            </a:r>
          </a:p>
          <a:p>
            <a:pPr marL="342900" indent="-342900">
              <a:buChar char="•"/>
            </a:pPr>
            <a:r>
              <a:rPr lang="en-US" dirty="0">
                <a:ea typeface="+mn-lt"/>
                <a:cs typeface="+mn-lt"/>
              </a:rPr>
              <a:t>Limited Complexity</a:t>
            </a:r>
          </a:p>
          <a:p>
            <a:pPr marL="342900" indent="-342900">
              <a:buChar char="•"/>
            </a:pPr>
            <a:r>
              <a:rPr lang="en-US" dirty="0">
                <a:ea typeface="+mn-lt"/>
                <a:cs typeface="+mn-lt"/>
              </a:rPr>
              <a:t>Limited Learning Depth</a:t>
            </a:r>
          </a:p>
          <a:p>
            <a:pPr marL="342900" indent="-342900">
              <a:buChar char="•"/>
            </a:pPr>
            <a:r>
              <a:rPr lang="en-US" dirty="0">
                <a:ea typeface="+mn-lt"/>
                <a:cs typeface="+mn-lt"/>
              </a:rPr>
              <a:t>Repetitive Gameplay</a:t>
            </a:r>
          </a:p>
          <a:p>
            <a:pPr marL="342900" indent="-342900">
              <a:buChar char="•"/>
            </a:pPr>
            <a:r>
              <a:rPr lang="en-US" dirty="0">
                <a:ea typeface="+mn-lt"/>
                <a:cs typeface="+mn-lt"/>
              </a:rPr>
              <a:t>Lack of Features</a:t>
            </a:r>
          </a:p>
          <a:p>
            <a:pPr marL="342900" indent="-342900">
              <a:buChar char="•"/>
            </a:pPr>
            <a:r>
              <a:rPr lang="en-US" dirty="0">
                <a:ea typeface="+mn-lt"/>
                <a:cs typeface="+mn-lt"/>
              </a:rPr>
              <a:t>Lack of Real-World Application</a:t>
            </a:r>
          </a:p>
        </p:txBody>
      </p:sp>
    </p:spTree>
    <p:extLst>
      <p:ext uri="{BB962C8B-B14F-4D97-AF65-F5344CB8AC3E}">
        <p14:creationId xmlns:p14="http://schemas.microsoft.com/office/powerpoint/2010/main" val="8766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716F-355A-5751-ADB7-D389327F3763}"/>
              </a:ext>
            </a:extLst>
          </p:cNvPr>
          <p:cNvSpPr>
            <a:spLocks noGrp="1"/>
          </p:cNvSpPr>
          <p:nvPr>
            <p:ph type="title"/>
          </p:nvPr>
        </p:nvSpPr>
        <p:spPr>
          <a:xfrm>
            <a:off x="482600" y="688906"/>
            <a:ext cx="10634472" cy="807070"/>
          </a:xfrm>
        </p:spPr>
        <p:txBody>
          <a:bodyPr/>
          <a:lstStyle/>
          <a:p>
            <a:r>
              <a:rPr lang="en-US" dirty="0">
                <a:highlight>
                  <a:srgbClr val="00FFFF"/>
                </a:highlight>
              </a:rPr>
              <a:t> Future Scope:</a:t>
            </a:r>
          </a:p>
        </p:txBody>
      </p:sp>
      <p:sp>
        <p:nvSpPr>
          <p:cNvPr id="3" name="Content Placeholder 2">
            <a:extLst>
              <a:ext uri="{FF2B5EF4-FFF2-40B4-BE49-F238E27FC236}">
                <a16:creationId xmlns:a16="http://schemas.microsoft.com/office/drawing/2014/main" id="{ED49DEAE-45EE-288E-0E96-286B3B68F12E}"/>
              </a:ext>
            </a:extLst>
          </p:cNvPr>
          <p:cNvSpPr>
            <a:spLocks noGrp="1"/>
          </p:cNvSpPr>
          <p:nvPr>
            <p:ph idx="1"/>
          </p:nvPr>
        </p:nvSpPr>
        <p:spPr>
          <a:xfrm>
            <a:off x="482600" y="1646492"/>
            <a:ext cx="10506991" cy="4483883"/>
          </a:xfrm>
        </p:spPr>
        <p:txBody>
          <a:bodyPr vert="horz" lIns="91440" tIns="45720" rIns="91440" bIns="45720" rtlCol="0" anchor="t">
            <a:normAutofit lnSpcReduction="10000"/>
          </a:bodyPr>
          <a:lstStyle/>
          <a:p>
            <a:pPr marL="342900" indent="-342900">
              <a:buChar char="•"/>
            </a:pPr>
            <a:r>
              <a:rPr lang="en-US" sz="1600" b="1" dirty="0">
                <a:ea typeface="+mn-lt"/>
                <a:cs typeface="+mn-lt"/>
              </a:rPr>
              <a:t>Improved User Interface (UI):</a:t>
            </a:r>
            <a:r>
              <a:rPr lang="en-US" sz="1600" dirty="0">
                <a:ea typeface="+mn-lt"/>
                <a:cs typeface="+mn-lt"/>
              </a:rPr>
              <a:t>Enhance the graphical elements, animations, and overall user experience. Implement modern and visually appealing UI designs to make the game more engaging.</a:t>
            </a:r>
            <a:endParaRPr lang="en-US"/>
          </a:p>
          <a:p>
            <a:pPr marL="285750" indent="-285750">
              <a:buChar char="•"/>
            </a:pPr>
            <a:r>
              <a:rPr lang="en-US" sz="1600" b="1" dirty="0">
                <a:ea typeface="+mn-lt"/>
                <a:cs typeface="+mn-lt"/>
              </a:rPr>
              <a:t>Cross-Platform Compatibility</a:t>
            </a:r>
            <a:r>
              <a:rPr lang="en-US" sz="1600" dirty="0">
                <a:ea typeface="+mn-lt"/>
                <a:cs typeface="+mn-lt"/>
              </a:rPr>
              <a:t>: Create versions of the game that can run on different platforms, including mobile devices, tablets, and web browsers, to reach a broader audience</a:t>
            </a:r>
            <a:endParaRPr lang="en-US" sz="1600" dirty="0"/>
          </a:p>
          <a:p>
            <a:pPr marL="285750" indent="-285750">
              <a:buChar char="•"/>
            </a:pPr>
            <a:r>
              <a:rPr lang="en-US" sz="1600" b="1" dirty="0">
                <a:ea typeface="+mn-lt"/>
                <a:cs typeface="+mn-lt"/>
              </a:rPr>
              <a:t>Networking and Chat Features</a:t>
            </a:r>
            <a:r>
              <a:rPr lang="en-US" sz="1600" dirty="0">
                <a:ea typeface="+mn-lt"/>
                <a:cs typeface="+mn-lt"/>
              </a:rPr>
              <a:t>:  Integrate chat features to allow players to communicate during gameplay, fostering social interaction. This can enhance the multiplayer experience.</a:t>
            </a:r>
            <a:endParaRPr lang="en-US" sz="1600" dirty="0"/>
          </a:p>
          <a:p>
            <a:pPr marL="285750" indent="-285750">
              <a:buChar char="•"/>
            </a:pPr>
            <a:r>
              <a:rPr lang="en-US" sz="1600" b="1" dirty="0">
                <a:ea typeface="+mn-lt"/>
                <a:cs typeface="+mn-lt"/>
              </a:rPr>
              <a:t>Enhanced Sound and Audio</a:t>
            </a:r>
            <a:r>
              <a:rPr lang="en-US" sz="1600" dirty="0">
                <a:ea typeface="+mn-lt"/>
                <a:cs typeface="+mn-lt"/>
              </a:rPr>
              <a:t>: Add sound effects, background music, and voiceovers to create a more immersive gaming experience.</a:t>
            </a:r>
            <a:endParaRPr lang="en-US" sz="1600" dirty="0"/>
          </a:p>
          <a:p>
            <a:pPr marL="285750" indent="-285750">
              <a:buChar char="•"/>
            </a:pPr>
            <a:r>
              <a:rPr lang="en-US" sz="1600" b="1" dirty="0">
                <a:ea typeface="+mn-lt"/>
                <a:cs typeface="+mn-lt"/>
              </a:rPr>
              <a:t>Security and Fair Play Measures: </a:t>
            </a:r>
            <a:r>
              <a:rPr lang="en-US" sz="1600" dirty="0">
                <a:ea typeface="+mn-lt"/>
                <a:cs typeface="+mn-lt"/>
              </a:rPr>
              <a:t>Implement security measures to prevent cheating and unfair play in multiplayer mode, ensuring a fair and enjoyable gaming environment.</a:t>
            </a:r>
            <a:endParaRPr lang="en-US" sz="1600" dirty="0"/>
          </a:p>
          <a:p>
            <a:pPr marL="285750" indent="-285750">
              <a:buChar char="•"/>
            </a:pPr>
            <a:r>
              <a:rPr lang="en-US" sz="1600" b="1" dirty="0">
                <a:ea typeface="+mn-lt"/>
                <a:cs typeface="+mn-lt"/>
              </a:rPr>
              <a:t>Integration with Social Media: </a:t>
            </a:r>
            <a:r>
              <a:rPr lang="en-US" sz="1600" dirty="0">
                <a:ea typeface="+mn-lt"/>
                <a:cs typeface="+mn-lt"/>
              </a:rPr>
              <a:t>Enable users to share their game achievements and progress on social media platforms, increasing the application's visibility</a:t>
            </a:r>
            <a:endParaRPr lang="en-US" sz="1600" dirty="0"/>
          </a:p>
          <a:p>
            <a:r>
              <a:rPr lang="en-US" sz="1600" dirty="0">
                <a:ea typeface="+mn-lt"/>
                <a:cs typeface="+mn-lt"/>
              </a:rPr>
              <a:t>       The future scope of a Tic-Tac-Toe application is broad, and it can evolve in various directions to meet the preferences and expectations of users. Depending on your goals and resources, you can choose to implement one or more of these enhancements to make your Tic-Tac-Toe application more sophisticated and enjoyable.</a:t>
            </a:r>
            <a:endParaRPr lang="en-US" dirty="0"/>
          </a:p>
          <a:p>
            <a:pPr marL="285750" indent="-28575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352176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05FEC-58C9-F9D8-7300-3A30721F983E}"/>
              </a:ext>
            </a:extLst>
          </p:cNvPr>
          <p:cNvSpPr>
            <a:spLocks noGrp="1"/>
          </p:cNvSpPr>
          <p:nvPr>
            <p:ph type="title"/>
          </p:nvPr>
        </p:nvSpPr>
        <p:spPr>
          <a:xfrm>
            <a:off x="678955" y="976152"/>
            <a:ext cx="3555211" cy="5024920"/>
          </a:xfrm>
        </p:spPr>
        <p:txBody>
          <a:bodyPr anchor="ctr">
            <a:normAutofit/>
          </a:bodyPr>
          <a:lstStyle/>
          <a:p>
            <a:r>
              <a:rPr lang="en-US" sz="5100"/>
              <a:t>Conclusion:</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03203F70-64D3-47B2-96DF-1AC18DA93FAE}"/>
              </a:ext>
            </a:extLst>
          </p:cNvPr>
          <p:cNvGraphicFramePr>
            <a:graphicFrameLocks noGrp="1"/>
          </p:cNvGraphicFramePr>
          <p:nvPr>
            <p:ph idx="1"/>
            <p:extLst>
              <p:ext uri="{D42A27DB-BD31-4B8C-83A1-F6EECF244321}">
                <p14:modId xmlns:p14="http://schemas.microsoft.com/office/powerpoint/2010/main" val="3680929176"/>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587961"/>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LevelVTI</vt:lpstr>
      <vt:lpstr>Final Task:           Tic-Tac-Toe App </vt:lpstr>
      <vt:lpstr>Table of Contents:</vt:lpstr>
      <vt:lpstr>Introduction:</vt:lpstr>
      <vt:lpstr>Working:</vt:lpstr>
      <vt:lpstr>PowerPoint Presentation</vt:lpstr>
      <vt:lpstr>Uses:</vt:lpstr>
      <vt:lpstr>Advantages &amp; Disadvantages</vt:lpstr>
      <vt:lpstr> Future Scope:</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383</cp:revision>
  <dcterms:created xsi:type="dcterms:W3CDTF">2013-07-15T20:26:40Z</dcterms:created>
  <dcterms:modified xsi:type="dcterms:W3CDTF">2023-10-28T11:43:14Z</dcterms:modified>
</cp:coreProperties>
</file>