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869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8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6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0FDC67-B0A5-4A70-B5FA-A3AD8F12C13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46D9D42-FF92-4383-8873-1A442A4A28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5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47B39-81A7-639E-AAF3-DB5FBBAC1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Project Group C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0EEBFA-A694-9BBC-37BF-178CBDFB6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7310A-EDC4-69F1-94E3-3862A5F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Scenario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7AC89-D12D-A8EE-04F6-94F6E7EE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Computer room with an Administrator and multiple computers</a:t>
            </a:r>
          </a:p>
          <a:p>
            <a:r>
              <a:rPr lang="en-US" dirty="0">
                <a:solidFill>
                  <a:schemeClr val="bg1"/>
                </a:solidFill>
              </a:rPr>
              <a:t>Administrator has the ability to send either JSON, CSV or images to either one or all computers in the room</a:t>
            </a:r>
          </a:p>
          <a:p>
            <a:r>
              <a:rPr lang="en-US" dirty="0">
                <a:solidFill>
                  <a:schemeClr val="bg1"/>
                </a:solidFill>
              </a:rPr>
              <a:t>Able to see which computer is currently connected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418574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D6AC-E0E9-09EE-1F05-3DB365B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B30A0-126F-F23B-8709-EBBC2B3E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A637-5892-6534-D54B-105D4554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5E6E-C204-0A57-F45B-BA132E65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Not </a:t>
            </a:r>
            <a:r>
              <a:rPr lang="de-DE" dirty="0" err="1">
                <a:solidFill>
                  <a:schemeClr val="bg1"/>
                </a:solidFill>
              </a:rPr>
              <a:t>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another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node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Update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IP </a:t>
            </a:r>
            <a:r>
              <a:rPr lang="de-DE" dirty="0" err="1">
                <a:solidFill>
                  <a:schemeClr val="bg1"/>
                </a:solidFill>
              </a:rPr>
              <a:t>addresses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>
                <a:solidFill>
                  <a:schemeClr val="bg1"/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4205943549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Aussicht</vt:lpstr>
      <vt:lpstr>Final Project Group C</vt:lpstr>
      <vt:lpstr>Scenario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Group C</dc:title>
  <dc:creator>Linus Recker</dc:creator>
  <cp:lastModifiedBy>Linus Recker</cp:lastModifiedBy>
  <cp:revision>4</cp:revision>
  <dcterms:created xsi:type="dcterms:W3CDTF">2022-12-05T14:45:37Z</dcterms:created>
  <dcterms:modified xsi:type="dcterms:W3CDTF">2022-12-05T15:01:30Z</dcterms:modified>
</cp:coreProperties>
</file>