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56" y="108"/>
      </p:cViewPr>
      <p:guideLst>
        <p:guide orient="horz" pos="2183"/>
        <p:guide pos="2880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80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4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1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2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8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34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5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2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F20B3-C0B1-4336-9AA5-8F707A69B18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7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tif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jp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jpg"/><Relationship Id="rId22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23.png"/><Relationship Id="rId7" Type="http://schemas.openxmlformats.org/officeDocument/2006/relationships/image" Target="../media/image2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108027" y="152398"/>
            <a:ext cx="8935467" cy="5783946"/>
            <a:chOff x="108027" y="152398"/>
            <a:chExt cx="8935467" cy="5783946"/>
          </a:xfrm>
        </p:grpSpPr>
        <p:sp>
          <p:nvSpPr>
            <p:cNvPr id="4" name="직사각형 3"/>
            <p:cNvSpPr/>
            <p:nvPr/>
          </p:nvSpPr>
          <p:spPr>
            <a:xfrm>
              <a:off x="108027" y="152399"/>
              <a:ext cx="4369629" cy="19231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pic>
          <p:nvPicPr>
            <p:cNvPr id="6" name="그림 5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8827" y="600586"/>
              <a:ext cx="1011600" cy="1350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017" y="609203"/>
              <a:ext cx="1011600" cy="1350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636" y="600276"/>
              <a:ext cx="1011600" cy="13500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629" y="609203"/>
              <a:ext cx="629786" cy="52334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601786" y="196135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OpenStack</a:t>
              </a:r>
              <a:endParaRPr lang="ko-KR" altLang="en-US" dirty="0">
                <a:latin typeface="Microsoft YaHei UI" panose="020B0503020204020204" pitchFamily="34" charset="-122"/>
                <a:ea typeface="+mj-ea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8027" y="2184400"/>
              <a:ext cx="4369629" cy="37519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pic>
          <p:nvPicPr>
            <p:cNvPr id="27" name="그림 26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627" y="2658892"/>
              <a:ext cx="1008000" cy="13500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017" y="2658892"/>
              <a:ext cx="1008000" cy="1350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236" y="2658892"/>
              <a:ext cx="1008000" cy="135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802963" y="223698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OPNFV</a:t>
              </a:r>
              <a:endParaRPr lang="ko-KR" altLang="en-US" dirty="0">
                <a:latin typeface="Microsoft YaHei UI" panose="020B0503020204020204" pitchFamily="34" charset="-122"/>
                <a:ea typeface="+mj-ea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949" y="2658892"/>
              <a:ext cx="645147" cy="522000"/>
            </a:xfrm>
            <a:prstGeom prst="rect">
              <a:avLst/>
            </a:prstGeom>
          </p:spPr>
        </p:pic>
        <p:cxnSp>
          <p:nvCxnSpPr>
            <p:cNvPr id="37" name="직선 연결선 36"/>
            <p:cNvCxnSpPr/>
            <p:nvPr/>
          </p:nvCxnSpPr>
          <p:spPr>
            <a:xfrm>
              <a:off x="238811" y="4187374"/>
              <a:ext cx="4122570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그림 37"/>
            <p:cNvPicPr>
              <a:picLocks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970"/>
            <a:stretch/>
          </p:blipFill>
          <p:spPr>
            <a:xfrm>
              <a:off x="244847" y="4444015"/>
              <a:ext cx="569568" cy="741145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959" y="4456139"/>
              <a:ext cx="991286" cy="135000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841" y="4456139"/>
              <a:ext cx="986301" cy="1350000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2233" y="4456139"/>
              <a:ext cx="995955" cy="1350000"/>
            </a:xfrm>
            <a:prstGeom prst="rect">
              <a:avLst/>
            </a:prstGeom>
          </p:spPr>
        </p:pic>
        <p:sp>
          <p:nvSpPr>
            <p:cNvPr id="42" name="직사각형 41"/>
            <p:cNvSpPr/>
            <p:nvPr/>
          </p:nvSpPr>
          <p:spPr>
            <a:xfrm>
              <a:off x="4673865" y="152398"/>
              <a:ext cx="4369629" cy="57839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pic>
          <p:nvPicPr>
            <p:cNvPr id="43" name="그림 42"/>
            <p:cNvPicPr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465" y="631570"/>
              <a:ext cx="1008000" cy="1350000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856" y="626892"/>
              <a:ext cx="1008000" cy="1350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6074" y="629051"/>
              <a:ext cx="1008000" cy="134568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6418494" y="20264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ONOS</a:t>
              </a:r>
              <a:endParaRPr lang="ko-KR" altLang="en-US" dirty="0">
                <a:latin typeface="Microsoft YaHei UI" panose="020B0503020204020204" pitchFamily="34" charset="-122"/>
                <a:ea typeface="+mj-ea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4804649" y="2155373"/>
              <a:ext cx="4122570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/>
            <p:cNvPicPr>
              <a:picLocks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465" y="2515334"/>
              <a:ext cx="1008000" cy="1350000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856" y="2515334"/>
              <a:ext cx="1008000" cy="1350000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6074" y="2515334"/>
              <a:ext cx="1008000" cy="1350000"/>
            </a:xfrm>
            <a:prstGeom prst="rect">
              <a:avLst/>
            </a:prstGeom>
          </p:spPr>
        </p:pic>
        <p:cxnSp>
          <p:nvCxnSpPr>
            <p:cNvPr id="54" name="직선 연결선 53"/>
            <p:cNvCxnSpPr/>
            <p:nvPr/>
          </p:nvCxnSpPr>
          <p:spPr>
            <a:xfrm>
              <a:off x="4804649" y="4180118"/>
              <a:ext cx="4122570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0" r="13846" b="37575"/>
            <a:stretch/>
          </p:blipFill>
          <p:spPr>
            <a:xfrm>
              <a:off x="4804649" y="600276"/>
              <a:ext cx="575604" cy="253572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7" t="3644" r="7447" b="4767"/>
            <a:stretch/>
          </p:blipFill>
          <p:spPr>
            <a:xfrm>
              <a:off x="4745987" y="2515334"/>
              <a:ext cx="647925" cy="637517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230" y="4378767"/>
              <a:ext cx="1008870" cy="1350000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55" y="4387984"/>
              <a:ext cx="1011600" cy="1348800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8667" y="4387384"/>
              <a:ext cx="629786" cy="523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79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08027" y="152398"/>
            <a:ext cx="6856043" cy="3715974"/>
            <a:chOff x="108027" y="152398"/>
            <a:chExt cx="6856043" cy="3715974"/>
          </a:xfrm>
        </p:grpSpPr>
        <p:sp>
          <p:nvSpPr>
            <p:cNvPr id="4" name="직사각형 3"/>
            <p:cNvSpPr/>
            <p:nvPr/>
          </p:nvSpPr>
          <p:spPr>
            <a:xfrm>
              <a:off x="108027" y="152398"/>
              <a:ext cx="6856043" cy="37130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71" y="258073"/>
              <a:ext cx="629786" cy="52334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01" y="274699"/>
              <a:ext cx="1097641" cy="1348800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530632" y="1837491"/>
              <a:ext cx="6032428" cy="2030881"/>
              <a:chOff x="846828" y="1837491"/>
              <a:chExt cx="6032428" cy="2030881"/>
            </a:xfrm>
          </p:grpSpPr>
          <p:pic>
            <p:nvPicPr>
              <p:cNvPr id="6" name="그림 5"/>
              <p:cNvPicPr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9413" y="1837491"/>
                <a:ext cx="1011600" cy="1350000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017" y="1837491"/>
                <a:ext cx="1011600" cy="1350000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7809" y="1837491"/>
                <a:ext cx="1011600" cy="1350000"/>
              </a:xfrm>
              <a:prstGeom prst="rect">
                <a:avLst/>
              </a:prstGeom>
            </p:spPr>
          </p:pic>
          <p:pic>
            <p:nvPicPr>
              <p:cNvPr id="60" name="그림 59"/>
              <p:cNvPicPr>
                <a:picLocks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4601" y="1837491"/>
                <a:ext cx="1008870" cy="1350000"/>
              </a:xfrm>
              <a:prstGeom prst="rect">
                <a:avLst/>
              </a:prstGeom>
            </p:spPr>
          </p:pic>
          <p:pic>
            <p:nvPicPr>
              <p:cNvPr id="61" name="그림 60"/>
              <p:cNvPicPr>
                <a:picLocks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6205" y="1837491"/>
                <a:ext cx="1011600" cy="134880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846828" y="3306679"/>
                <a:ext cx="109998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Cambria Math" panose="02040503050406030204" pitchFamily="18" charset="0"/>
                    <a:ea typeface="문체부 제목 바탕체" panose="02030609000101010101" pitchFamily="17" charset="-127"/>
                  </a:rPr>
                  <a:t>Jun-sik Shin</a:t>
                </a:r>
                <a:endParaRPr lang="en-US" altLang="ko-KR" sz="1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ko-KR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Ph.D. Course</a:t>
                </a:r>
                <a:endParaRPr lang="ko-KR" altLang="en-US" sz="1100" dirty="0">
                  <a:latin typeface="Cambria Math" panose="02040503050406030204" pitchFamily="18" charset="0"/>
                  <a:ea typeface="문체부 제목 바탕체" panose="02030609000101010101" pitchFamily="17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96524" y="3298985"/>
                <a:ext cx="105670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Cambria Math" panose="02040503050406030204" pitchFamily="18" charset="0"/>
                    <a:ea typeface="문체부 제목 바탕체" panose="02030609000101010101" pitchFamily="17" charset="-127"/>
                  </a:rPr>
                  <a:t>Jungsu Han</a:t>
                </a:r>
              </a:p>
              <a:p>
                <a:pPr algn="ctr"/>
                <a:r>
                  <a:rPr lang="en-US" altLang="ko-KR" sz="1100" dirty="0" smtClean="0">
                    <a:latin typeface="Cambria Math" panose="02040503050406030204" pitchFamily="18" charset="0"/>
                    <a:ea typeface="문체부 제목 바탕체" panose="02030609000101010101" pitchFamily="17" charset="-127"/>
                  </a:rPr>
                  <a:t>Ph.D. Course</a:t>
                </a:r>
                <a:endParaRPr lang="ko-KR" altLang="en-US" sz="1100" dirty="0">
                  <a:latin typeface="Cambria Math" panose="02040503050406030204" pitchFamily="18" charset="0"/>
                  <a:ea typeface="문체부 제목 바탕체" panose="02030609000101010101" pitchFamily="17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204353" y="3222041"/>
                <a:ext cx="12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Usman</a:t>
                </a:r>
              </a:p>
              <a:p>
                <a:pPr algn="ctr"/>
                <a:r>
                  <a:rPr lang="en-US" altLang="ko-KR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Muhammad</a:t>
                </a:r>
              </a:p>
              <a:p>
                <a:pPr algn="ctr"/>
                <a:r>
                  <a:rPr lang="en-US" altLang="ko-KR" sz="1100" dirty="0" smtClean="0">
                    <a:latin typeface="Cambria Math" panose="02040503050406030204" pitchFamily="18" charset="0"/>
                    <a:ea typeface="문체부 제목 바탕체" panose="02030609000101010101" pitchFamily="17" charset="-127"/>
                  </a:rPr>
                  <a:t>Ph.D. (Int.) Course</a:t>
                </a:r>
                <a:endParaRPr lang="ko-KR" altLang="en-US" sz="1100" dirty="0">
                  <a:latin typeface="Cambria Math" panose="02040503050406030204" pitchFamily="18" charset="0"/>
                  <a:ea typeface="문체부 제목 바탕체" panose="02030609000101010101" pitchFamily="17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457127" y="3306679"/>
                <a:ext cx="124771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Cambria Math" panose="02040503050406030204" pitchFamily="18" charset="0"/>
                    <a:ea typeface="문체부 제목 바탕체" panose="02030609000101010101" pitchFamily="17" charset="-127"/>
                  </a:rPr>
                  <a:t>Heebum Yoon</a:t>
                </a:r>
              </a:p>
              <a:p>
                <a:pPr algn="ctr"/>
                <a:r>
                  <a:rPr lang="en-US" altLang="ko-KR" sz="1100" dirty="0" smtClean="0">
                    <a:latin typeface="Cambria Math" panose="02040503050406030204" pitchFamily="18" charset="0"/>
                    <a:ea typeface="문체부 제목 바탕체" panose="02030609000101010101" pitchFamily="17" charset="-127"/>
                  </a:rPr>
                  <a:t>M.S. Course</a:t>
                </a:r>
                <a:endParaRPr lang="ko-KR" altLang="en-US" sz="1100" dirty="0">
                  <a:latin typeface="Cambria Math" panose="02040503050406030204" pitchFamily="18" charset="0"/>
                  <a:ea typeface="문체부 제목 바탕체" panose="02030609000101010101" pitchFamily="17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38816" y="3298985"/>
                <a:ext cx="114044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Cambria Math" panose="02040503050406030204" pitchFamily="18" charset="0"/>
                    <a:ea typeface="문체부 제목 바탕체" panose="02030609000101010101" pitchFamily="17" charset="-127"/>
                  </a:rPr>
                  <a:t>Taekho Nam</a:t>
                </a:r>
              </a:p>
              <a:p>
                <a:pPr algn="ctr"/>
                <a:r>
                  <a:rPr lang="en-US" altLang="ko-KR" sz="1100" dirty="0" smtClean="0">
                    <a:latin typeface="Cambria Math" panose="02040503050406030204" pitchFamily="18" charset="0"/>
                    <a:ea typeface="문체부 제목 바탕체" panose="02030609000101010101" pitchFamily="17" charset="-127"/>
                  </a:rPr>
                  <a:t>M.S. Course</a:t>
                </a:r>
                <a:endParaRPr lang="ko-KR" altLang="en-US" sz="1100" dirty="0">
                  <a:latin typeface="Cambria Math" panose="02040503050406030204" pitchFamily="18" charset="0"/>
                  <a:ea typeface="문체부 제목 바탕체" panose="02030609000101010101" pitchFamily="17" charset="-127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991906" y="823280"/>
              <a:ext cx="49721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 smtClean="0">
                  <a:latin typeface="Cambria Math" panose="02040503050406030204" pitchFamily="18" charset="0"/>
                  <a:ea typeface="문체부 제목 바탕체" panose="02030609000101010101" pitchFamily="17" charset="-127"/>
                </a:rPr>
                <a:t>Prof. JongWon Kim</a:t>
              </a:r>
              <a:endPara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just"/>
              <a:r>
                <a:rPr lang="en-US" altLang="ko-K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NetCS </a:t>
              </a:r>
              <a:r>
                <a:rPr lang="en-US" altLang="ko-KR" sz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Lab. , School of Electrical Engineering and Computer Science, </a:t>
              </a:r>
              <a:r>
                <a:rPr lang="en-US" altLang="ko-KR" sz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GIST</a:t>
              </a:r>
            </a:p>
            <a:p>
              <a:pPr algn="just"/>
              <a:r>
                <a:rPr lang="en-US" altLang="ko-KR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Software-defined Infrastructure, Future Internet Testbed</a:t>
              </a:r>
              <a:endParaRPr lang="ko-KR" altLang="en-US" sz="1400" dirty="0">
                <a:latin typeface="Cambria Math" panose="02040503050406030204" pitchFamily="18" charset="0"/>
                <a:ea typeface="문체부 제목 바탕체" panose="02030609000101010101" pitchFamily="17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31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54</Words>
  <Application>Microsoft Office PowerPoint</Application>
  <PresentationFormat>화면 슬라이드 쇼(4:3)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Microsoft YaHei UI</vt:lpstr>
      <vt:lpstr>맑은 고딕</vt:lpstr>
      <vt:lpstr>문체부 제목 바탕체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NetCS</dc:creator>
  <cp:lastModifiedBy>Taekho Nam</cp:lastModifiedBy>
  <cp:revision>11</cp:revision>
  <dcterms:created xsi:type="dcterms:W3CDTF">2016-09-27T13:25:03Z</dcterms:created>
  <dcterms:modified xsi:type="dcterms:W3CDTF">2017-02-22T01:11:16Z</dcterms:modified>
</cp:coreProperties>
</file>