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354" y="264"/>
      </p:cViewPr>
      <p:guideLst>
        <p:guide orient="horz" pos="2183"/>
        <p:guide pos="2880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0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1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2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8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4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2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20B3-C0B1-4336-9AA5-8F707A69B18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tif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108027" y="152398"/>
            <a:ext cx="8935467" cy="5783946"/>
            <a:chOff x="108027" y="152398"/>
            <a:chExt cx="8935467" cy="5783946"/>
          </a:xfrm>
        </p:grpSpPr>
        <p:sp>
          <p:nvSpPr>
            <p:cNvPr id="4" name="직사각형 3"/>
            <p:cNvSpPr/>
            <p:nvPr/>
          </p:nvSpPr>
          <p:spPr>
            <a:xfrm>
              <a:off x="108027" y="152399"/>
              <a:ext cx="4369629" cy="19231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pic>
          <p:nvPicPr>
            <p:cNvPr id="6" name="그림 5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827" y="600586"/>
              <a:ext cx="1011600" cy="1350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017" y="609203"/>
              <a:ext cx="1011600" cy="135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636" y="600276"/>
              <a:ext cx="1011600" cy="1350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29" y="609203"/>
              <a:ext cx="629786" cy="52334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601786" y="196135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OpenStack</a:t>
              </a:r>
              <a:endParaRPr lang="ko-KR" altLang="en-US" dirty="0">
                <a:latin typeface="Microsoft YaHei UI" panose="020B0503020204020204" pitchFamily="34" charset="-122"/>
                <a:ea typeface="+mj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8027" y="2184400"/>
              <a:ext cx="4369629" cy="3751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pic>
          <p:nvPicPr>
            <p:cNvPr id="27" name="그림 26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627" y="2658892"/>
              <a:ext cx="1008000" cy="13500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017" y="2658892"/>
              <a:ext cx="1008000" cy="1350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36" y="2658892"/>
              <a:ext cx="1008000" cy="135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02963" y="223698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OPNFV</a:t>
              </a:r>
              <a:endParaRPr lang="ko-KR" altLang="en-US" dirty="0">
                <a:latin typeface="Microsoft YaHei UI" panose="020B0503020204020204" pitchFamily="34" charset="-122"/>
                <a:ea typeface="+mj-ea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949" y="2658892"/>
              <a:ext cx="645147" cy="522000"/>
            </a:xfrm>
            <a:prstGeom prst="rect">
              <a:avLst/>
            </a:prstGeom>
          </p:spPr>
        </p:pic>
        <p:cxnSp>
          <p:nvCxnSpPr>
            <p:cNvPr id="37" name="직선 연결선 36"/>
            <p:cNvCxnSpPr/>
            <p:nvPr/>
          </p:nvCxnSpPr>
          <p:spPr>
            <a:xfrm>
              <a:off x="238811" y="4187374"/>
              <a:ext cx="4122570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/>
            <p:cNvPicPr>
              <a:picLocks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70"/>
            <a:stretch/>
          </p:blipFill>
          <p:spPr>
            <a:xfrm>
              <a:off x="244847" y="4444015"/>
              <a:ext cx="569568" cy="74114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959" y="4456139"/>
              <a:ext cx="991286" cy="1350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41" y="4456139"/>
              <a:ext cx="986301" cy="135000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233" y="4456139"/>
              <a:ext cx="995955" cy="1350000"/>
            </a:xfrm>
            <a:prstGeom prst="rect">
              <a:avLst/>
            </a:prstGeom>
          </p:spPr>
        </p:pic>
        <p:sp>
          <p:nvSpPr>
            <p:cNvPr id="42" name="직사각형 41"/>
            <p:cNvSpPr/>
            <p:nvPr/>
          </p:nvSpPr>
          <p:spPr>
            <a:xfrm>
              <a:off x="4673865" y="152398"/>
              <a:ext cx="4369629" cy="57839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pic>
          <p:nvPicPr>
            <p:cNvPr id="43" name="그림 42"/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465" y="631570"/>
              <a:ext cx="1008000" cy="135000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856" y="626892"/>
              <a:ext cx="1008000" cy="1350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6074" y="629051"/>
              <a:ext cx="1008000" cy="134568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6418494" y="20264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ONOS</a:t>
              </a:r>
              <a:endParaRPr lang="ko-KR" altLang="en-US" dirty="0">
                <a:latin typeface="Microsoft YaHei UI" panose="020B0503020204020204" pitchFamily="34" charset="-122"/>
                <a:ea typeface="+mj-ea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4804649" y="2155373"/>
              <a:ext cx="4122570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465" y="2515334"/>
              <a:ext cx="1008000" cy="1350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856" y="2515334"/>
              <a:ext cx="1008000" cy="1350000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6074" y="2515334"/>
              <a:ext cx="1008000" cy="1350000"/>
            </a:xfrm>
            <a:prstGeom prst="rect">
              <a:avLst/>
            </a:prstGeom>
          </p:spPr>
        </p:pic>
        <p:cxnSp>
          <p:nvCxnSpPr>
            <p:cNvPr id="54" name="직선 연결선 53"/>
            <p:cNvCxnSpPr/>
            <p:nvPr/>
          </p:nvCxnSpPr>
          <p:spPr>
            <a:xfrm>
              <a:off x="4804649" y="4180118"/>
              <a:ext cx="4122570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0" r="13846" b="37575"/>
            <a:stretch/>
          </p:blipFill>
          <p:spPr>
            <a:xfrm>
              <a:off x="4804649" y="600276"/>
              <a:ext cx="575604" cy="253572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7" t="3644" r="7447" b="4767"/>
            <a:stretch/>
          </p:blipFill>
          <p:spPr>
            <a:xfrm>
              <a:off x="4745987" y="2515334"/>
              <a:ext cx="647925" cy="637517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230" y="4378767"/>
              <a:ext cx="1008870" cy="13500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55" y="4387984"/>
              <a:ext cx="1011600" cy="13488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667" y="4387384"/>
              <a:ext cx="629786" cy="523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79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3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Microsoft YaHei UI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NetCS</dc:creator>
  <cp:lastModifiedBy>NetCS</cp:lastModifiedBy>
  <cp:revision>5</cp:revision>
  <dcterms:created xsi:type="dcterms:W3CDTF">2016-09-27T13:25:03Z</dcterms:created>
  <dcterms:modified xsi:type="dcterms:W3CDTF">2016-09-27T15:46:26Z</dcterms:modified>
</cp:coreProperties>
</file>