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14" y="-52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DA99-DC64-4ABD-9BE5-5A6FCBB30C11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121" y="217714"/>
            <a:ext cx="8655362" cy="1223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4859" y="1965108"/>
            <a:ext cx="7958190" cy="6720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74858" y="1360240"/>
            <a:ext cx="7958957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74859" y="2637184"/>
            <a:ext cx="7958190" cy="6720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168" y="620957"/>
            <a:ext cx="7618447" cy="62170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Networking Korea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 Spring 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8323" y="2064157"/>
            <a:ext cx="7958957" cy="47397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ko-KR" sz="2200" dirty="0"/>
              <a:t>K-ONE </a:t>
            </a:r>
            <a:r>
              <a:rPr lang="ko-KR" altLang="en-US" sz="2200" dirty="0" smtClean="0"/>
              <a:t>고려대학교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백상헌 </a:t>
            </a:r>
            <a:r>
              <a:rPr lang="ko-KR" altLang="en-US" sz="2200" dirty="0"/>
              <a:t>교수팀</a:t>
            </a:r>
            <a:r>
              <a:rPr lang="en-US" altLang="ko-KR" sz="2100" dirty="0"/>
              <a:t> </a:t>
            </a:r>
            <a:endParaRPr lang="ko-KR" altLang="en-US" sz="2100" dirty="0"/>
          </a:p>
        </p:txBody>
      </p:sp>
      <p:sp>
        <p:nvSpPr>
          <p:cNvPr id="13" name="TextBox 12"/>
          <p:cNvSpPr txBox="1"/>
          <p:nvPr/>
        </p:nvSpPr>
        <p:spPr>
          <a:xfrm>
            <a:off x="815832" y="2733850"/>
            <a:ext cx="8089224" cy="498598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ko-KR" sz="2400" dirty="0" smtClean="0"/>
              <a:t>Overload and Failure Management Module in ODL SFC</a:t>
            </a:r>
            <a:endParaRPr lang="ko-KR" altLang="en-US" sz="2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91728" y="3474237"/>
            <a:ext cx="3853734" cy="4323536"/>
            <a:chOff x="4979057" y="3411079"/>
            <a:chExt cx="3853734" cy="4323536"/>
          </a:xfrm>
        </p:grpSpPr>
        <p:sp>
          <p:nvSpPr>
            <p:cNvPr id="20" name="직사각형 19"/>
            <p:cNvSpPr/>
            <p:nvPr/>
          </p:nvSpPr>
          <p:spPr>
            <a:xfrm>
              <a:off x="4979057" y="3747397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Overload Management Module (OM)</a:t>
              </a: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과부하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SF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플로우들을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Back-up SF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Migration</a:t>
              </a:r>
            </a:p>
            <a:p>
              <a:pPr indent="-385830">
                <a:buFont typeface="Wingdings" panose="05000000000000000000" pitchFamily="2" charset="2"/>
                <a:buChar char="ü"/>
              </a:pPr>
              <a:endParaRPr lang="en-US" altLang="ko-KR" sz="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Failover Management Module (FM)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장애가 발생한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SF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의 플로우들을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Back-up SF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Migration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9315" y="3411079"/>
              <a:ext cx="385347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Overload </a:t>
              </a:r>
              <a:r>
                <a:rPr lang="en-US" altLang="ko-KR" sz="1400" b="1" dirty="0"/>
                <a:t>and Failure Management Module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2798" y="3433447"/>
            <a:ext cx="3853734" cy="4364326"/>
            <a:chOff x="882798" y="3433447"/>
            <a:chExt cx="3853734" cy="4364326"/>
          </a:xfrm>
        </p:grpSpPr>
        <p:sp>
          <p:nvSpPr>
            <p:cNvPr id="19" name="직사각형 18"/>
            <p:cNvSpPr/>
            <p:nvPr/>
          </p:nvSpPr>
          <p:spPr>
            <a:xfrm>
              <a:off x="882798" y="3810555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err="1" smtClean="0">
                  <a:solidFill>
                    <a:schemeClr val="tx1"/>
                  </a:solidFill>
                </a:rPr>
                <a:t>OpenDaylight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SDN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컨트롤러는 서비스 기능 체이닝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(SFC)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기능을 제공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e.g., RSP1: FW1-&gt;DPI1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체인 내 서비스 기능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(SF)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의 과부하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장애에 대한 대처 기능이 필요하지만 없는 상황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8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OpenDaylight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기반의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Overload and Failure Management (OFM)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모듈 개발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SF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과부하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장애를 탐지하고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Back-up SF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를 통해 새로운 체인을 구성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2927" y="3433447"/>
              <a:ext cx="3853476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OpenDaylight</a:t>
              </a:r>
              <a:r>
                <a:rPr lang="en-US" altLang="ko-KR" sz="1600" b="1" dirty="0" smtClean="0"/>
                <a:t> SFC</a:t>
              </a:r>
              <a:endParaRPr lang="ko-KR" altLang="en-US" sz="16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13694" y="7960516"/>
            <a:ext cx="3853734" cy="4371718"/>
            <a:chOff x="851461" y="7960516"/>
            <a:chExt cx="3853734" cy="4371718"/>
          </a:xfrm>
        </p:grpSpPr>
        <p:sp>
          <p:nvSpPr>
            <p:cNvPr id="21" name="직사각형 20"/>
            <p:cNvSpPr/>
            <p:nvPr/>
          </p:nvSpPr>
          <p:spPr>
            <a:xfrm>
              <a:off x="851461" y="8345016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Temporary/Permanent Back-up SF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를 통한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Flow Migration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endParaRPr lang="en-US" altLang="ko-KR" sz="8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Threshold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기반의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Overload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탐지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대처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1590" y="7960516"/>
              <a:ext cx="3853476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Flow Charts of the OM/FM modules</a:t>
              </a:r>
              <a:endParaRPr lang="en-US" altLang="ko-KR" sz="14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91728" y="7960516"/>
            <a:ext cx="3853734" cy="4371718"/>
            <a:chOff x="5004400" y="7960516"/>
            <a:chExt cx="3853734" cy="4371718"/>
          </a:xfrm>
        </p:grpSpPr>
        <p:sp>
          <p:nvSpPr>
            <p:cNvPr id="22" name="직사각형 21"/>
            <p:cNvSpPr/>
            <p:nvPr/>
          </p:nvSpPr>
          <p:spPr>
            <a:xfrm>
              <a:off x="5004400" y="8345016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err="1" smtClean="0">
                  <a:solidFill>
                    <a:schemeClr val="tx1"/>
                  </a:solidFill>
                </a:rPr>
                <a:t>OpenDaylight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컨트롤러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기반의 시뮬레이션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OFM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모듈의 동작 확인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endParaRPr lang="en-US" altLang="ko-KR" sz="800" b="1" dirty="0">
                <a:solidFill>
                  <a:schemeClr val="tx1"/>
                </a:solidFill>
              </a:endParaRP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시나리오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marL="540000" lvl="1" indent="-285750">
                <a:buFont typeface="+mj-lt"/>
                <a:buAutoNum type="arabicPeriod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기존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RSP: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FW-1-&gt;DPI1</a:t>
              </a:r>
            </a:p>
            <a:p>
              <a:pPr marL="540000" lvl="1" indent="-285750">
                <a:buFont typeface="+mj-lt"/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FW-1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에 과부하 발생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(CPU Util.↑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</a:p>
            <a:p>
              <a:pPr marL="540000" lvl="1" indent="-285750">
                <a:buFont typeface="+mj-lt"/>
                <a:buAutoNum type="arabicPeriod"/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새로운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RSP: FW-2-&gt;DPI2</a:t>
              </a:r>
            </a:p>
            <a:p>
              <a:pPr marL="925830" lvl="1" indent="-285750">
                <a:buFont typeface="Arial" panose="020B0604020202020204" pitchFamily="34" charset="0"/>
                <a:buChar char="•"/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Future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Work</a:t>
              </a: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실제 테스트베드 기반의 실험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NFV MANO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계층에서의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VNFFG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장애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복구 기능 구현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Openstack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Tacker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기반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</a:p>
            <a:p>
              <a:pPr marL="925830" lvl="1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맑은 고딕" panose="020B0503020000020004" pitchFamily="50" charset="-127"/>
                <a:buChar char="–"/>
              </a:pP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529" y="7960516"/>
              <a:ext cx="385347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Test </a:t>
              </a:r>
              <a:r>
                <a:rPr lang="en-US" altLang="ko-KR" sz="1600" b="1" dirty="0" smtClean="0"/>
                <a:t>&amp; Future Work</a:t>
              </a:r>
              <a:endParaRPr lang="ko-KR" altLang="en-US" sz="1600" b="1" dirty="0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38" y="5112217"/>
            <a:ext cx="3585903" cy="2637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077" t="5322" r="2130" b="2623"/>
          <a:stretch/>
        </p:blipFill>
        <p:spPr>
          <a:xfrm>
            <a:off x="5149197" y="9635517"/>
            <a:ext cx="3539603" cy="184194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917154" y="9137104"/>
            <a:ext cx="3617995" cy="3089924"/>
            <a:chOff x="977275" y="10108598"/>
            <a:chExt cx="3646850" cy="208010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75" y="10108598"/>
              <a:ext cx="3521491" cy="191423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977275" y="12044689"/>
              <a:ext cx="172819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tx1"/>
                  </a:solidFill>
                </a:rPr>
                <a:t>Overload Management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95933" y="12044689"/>
              <a:ext cx="172819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Failure </a:t>
              </a:r>
              <a:r>
                <a:rPr lang="en-US" altLang="ko-KR" sz="1050" b="1" dirty="0" smtClean="0">
                  <a:solidFill>
                    <a:schemeClr val="tx1"/>
                  </a:solidFill>
                </a:rPr>
                <a:t>Management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05" y="6052855"/>
            <a:ext cx="3702903" cy="164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190</Words>
  <Application>Microsoft Office PowerPoint</Application>
  <PresentationFormat>A3 용지(297x420mm)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0011</dc:creator>
  <cp:lastModifiedBy>hosung</cp:lastModifiedBy>
  <cp:revision>48</cp:revision>
  <dcterms:created xsi:type="dcterms:W3CDTF">2014-10-23T01:54:49Z</dcterms:created>
  <dcterms:modified xsi:type="dcterms:W3CDTF">2017-04-27T07:22:15Z</dcterms:modified>
</cp:coreProperties>
</file>