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398" y="114"/>
      </p:cViewPr>
      <p:guideLst>
        <p:guide orient="horz" pos="2183"/>
        <p:guide pos="2880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0B3-C0B1-4336-9AA5-8F707A69B185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F106-4EC4-48B7-B6DF-90C0735F3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78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0B3-C0B1-4336-9AA5-8F707A69B185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F106-4EC4-48B7-B6DF-90C0735F3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80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0B3-C0B1-4336-9AA5-8F707A69B185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F106-4EC4-48B7-B6DF-90C0735F3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84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0B3-C0B1-4336-9AA5-8F707A69B185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F106-4EC4-48B7-B6DF-90C0735F3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1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0B3-C0B1-4336-9AA5-8F707A69B185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F106-4EC4-48B7-B6DF-90C0735F3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52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0B3-C0B1-4336-9AA5-8F707A69B185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F106-4EC4-48B7-B6DF-90C0735F3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68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0B3-C0B1-4336-9AA5-8F707A69B185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F106-4EC4-48B7-B6DF-90C0735F3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93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0B3-C0B1-4336-9AA5-8F707A69B185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F106-4EC4-48B7-B6DF-90C0735F3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8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0B3-C0B1-4336-9AA5-8F707A69B185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F106-4EC4-48B7-B6DF-90C0735F3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34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0B3-C0B1-4336-9AA5-8F707A69B185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F106-4EC4-48B7-B6DF-90C0735F3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35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0B3-C0B1-4336-9AA5-8F707A69B185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F106-4EC4-48B7-B6DF-90C0735F3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72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F20B3-C0B1-4336-9AA5-8F707A69B185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FF106-4EC4-48B7-B6DF-90C0735F3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47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g"/><Relationship Id="rId3" Type="http://schemas.openxmlformats.org/officeDocument/2006/relationships/image" Target="../media/image2.gif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24.jpg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4661748" y="691247"/>
            <a:ext cx="4345156" cy="1322577"/>
          </a:xfrm>
          <a:prstGeom prst="roundRect">
            <a:avLst>
              <a:gd name="adj" fmla="val 147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30278" y="3574688"/>
            <a:ext cx="4432930" cy="1322577"/>
          </a:xfrm>
          <a:prstGeom prst="roundRect">
            <a:avLst>
              <a:gd name="adj" fmla="val 12236"/>
            </a:avLst>
          </a:prstGeom>
          <a:solidFill>
            <a:schemeClr val="bg1"/>
          </a:solidFill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14025" y="2144177"/>
            <a:ext cx="4432461" cy="1322577"/>
          </a:xfrm>
          <a:prstGeom prst="roundRect">
            <a:avLst>
              <a:gd name="adj" fmla="val 8221"/>
            </a:avLst>
          </a:prstGeom>
          <a:solidFill>
            <a:schemeClr val="bg1"/>
          </a:solidFill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146700" y="5451166"/>
            <a:ext cx="1781901" cy="888666"/>
            <a:chOff x="253200" y="5371553"/>
            <a:chExt cx="1781901" cy="888666"/>
          </a:xfrm>
        </p:grpSpPr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200" y="5371553"/>
              <a:ext cx="748892" cy="888666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1002199" y="5545199"/>
              <a:ext cx="1032902" cy="538609"/>
            </a:xfrm>
            <a:prstGeom prst="rect">
              <a:avLst/>
            </a:prstGeom>
            <a:noFill/>
          </p:spPr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김종원 교수</a:t>
              </a:r>
              <a:endPara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GIST</a:t>
              </a:r>
            </a:p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NetCS</a:t>
              </a:r>
              <a:r>
                <a:rPr lang="en-US" altLang="ko-KR" sz="105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Lab.</a:t>
              </a:r>
              <a:endParaRPr lang="ko-KR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907080" y="5451166"/>
            <a:ext cx="1753611" cy="888666"/>
            <a:chOff x="1996646" y="5371553"/>
            <a:chExt cx="1753611" cy="888666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6646" y="5371553"/>
              <a:ext cx="729020" cy="888666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2717355" y="5545199"/>
              <a:ext cx="1032902" cy="538609"/>
            </a:xfrm>
            <a:prstGeom prst="rect">
              <a:avLst/>
            </a:prstGeom>
            <a:noFill/>
          </p:spPr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김영한 교수</a:t>
              </a:r>
              <a:endPara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숭실대학교</a:t>
              </a:r>
              <a:endParaRPr lang="en-US" altLang="ko-KR" sz="105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DCN Lab.</a:t>
              </a:r>
              <a:endParaRPr lang="ko-KR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3671659" y="5445004"/>
            <a:ext cx="1815743" cy="894828"/>
            <a:chOff x="3761225" y="5365391"/>
            <a:chExt cx="1815743" cy="894828"/>
          </a:xfrm>
        </p:grpSpPr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1225" y="5365391"/>
              <a:ext cx="768715" cy="894828"/>
            </a:xfrm>
            <a:prstGeom prst="rect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</p:pic>
        <p:sp>
          <p:nvSpPr>
            <p:cNvPr id="68" name="TextBox 67"/>
            <p:cNvSpPr txBox="1"/>
            <p:nvPr/>
          </p:nvSpPr>
          <p:spPr>
            <a:xfrm>
              <a:off x="4544066" y="5545199"/>
              <a:ext cx="1032902" cy="538609"/>
            </a:xfrm>
            <a:prstGeom prst="rect">
              <a:avLst/>
            </a:prstGeom>
            <a:noFill/>
          </p:spPr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백상헌 교수</a:t>
              </a:r>
              <a:endPara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고려대학교</a:t>
              </a:r>
              <a:endParaRPr lang="en-US" altLang="ko-KR" sz="105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MNC Lab.</a:t>
              </a:r>
              <a:endParaRPr lang="ko-KR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498371" y="5440827"/>
            <a:ext cx="1759473" cy="899005"/>
            <a:chOff x="5587937" y="5361214"/>
            <a:chExt cx="1759473" cy="899005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87937" y="5361214"/>
              <a:ext cx="728029" cy="899005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6314508" y="5545199"/>
              <a:ext cx="1032902" cy="538609"/>
            </a:xfrm>
            <a:prstGeom prst="rect">
              <a:avLst/>
            </a:prstGeom>
            <a:noFill/>
          </p:spPr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홍원기 교수</a:t>
              </a:r>
              <a:endPara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POSTECH</a:t>
              </a:r>
            </a:p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DPNM Lab.</a:t>
              </a:r>
              <a:endParaRPr lang="ko-KR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7246345" y="5451165"/>
            <a:ext cx="1824019" cy="888667"/>
            <a:chOff x="7327444" y="5371552"/>
            <a:chExt cx="1824019" cy="888667"/>
          </a:xfrm>
        </p:grpSpPr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27444" y="5371552"/>
              <a:ext cx="792088" cy="888667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8118561" y="5545199"/>
              <a:ext cx="1032902" cy="538609"/>
            </a:xfrm>
            <a:prstGeom prst="rect">
              <a:avLst/>
            </a:prstGeom>
            <a:noFill/>
          </p:spPr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신승원 교수</a:t>
              </a:r>
              <a:endPara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KAIST</a:t>
              </a:r>
            </a:p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NSS Lab.</a:t>
              </a:r>
              <a:endParaRPr lang="ko-KR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146700" y="5092789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+mn-ea"/>
                <a:ea typeface="+mn-ea"/>
              </a:rPr>
              <a:t>참여교수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226741" y="107937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1"/>
                </a:solidFill>
                <a:latin typeface="+mn-ea"/>
                <a:ea typeface="+mn-ea"/>
              </a:rPr>
              <a:t>참여연구원</a:t>
            </a:r>
          </a:p>
        </p:txBody>
      </p:sp>
      <p:grpSp>
        <p:nvGrpSpPr>
          <p:cNvPr id="86" name="그룹 85"/>
          <p:cNvGrpSpPr/>
          <p:nvPr/>
        </p:nvGrpSpPr>
        <p:grpSpPr>
          <a:xfrm>
            <a:off x="251520" y="3928249"/>
            <a:ext cx="1300548" cy="894642"/>
            <a:chOff x="251520" y="3902510"/>
            <a:chExt cx="1300548" cy="894642"/>
          </a:xfrm>
        </p:grpSpPr>
        <p:pic>
          <p:nvPicPr>
            <p:cNvPr id="87" name="Picture 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40" r="8140"/>
            <a:stretch/>
          </p:blipFill>
          <p:spPr>
            <a:xfrm>
              <a:off x="251520" y="3902510"/>
              <a:ext cx="668700" cy="894642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966404" y="4193095"/>
              <a:ext cx="585664" cy="338554"/>
            </a:xfrm>
            <a:prstGeom prst="rect">
              <a:avLst/>
            </a:prstGeom>
            <a:noFill/>
          </p:spPr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양현식</a:t>
              </a:r>
              <a:endParaRPr lang="en-US" altLang="ko-KR" sz="12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박사과정</a:t>
              </a: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413642" y="4213239"/>
            <a:ext cx="585664" cy="338554"/>
          </a:xfrm>
          <a:prstGeom prst="rect">
            <a:avLst/>
          </a:prstGeom>
          <a:noFill/>
        </p:spPr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Xuan</a:t>
            </a:r>
          </a:p>
          <a:p>
            <a:pPr algn="ctr"/>
            <a:r>
              <a:rPr lang="ko-KR" altLang="en-US" sz="1000" dirty="0">
                <a:latin typeface="+mn-ea"/>
                <a:cs typeface="Times New Roman" panose="02020603050405020304" pitchFamily="18" charset="0"/>
              </a:rPr>
              <a:t>박사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과정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792201" y="1063119"/>
            <a:ext cx="1342550" cy="894642"/>
            <a:chOff x="4825129" y="1208710"/>
            <a:chExt cx="1342550" cy="894642"/>
          </a:xfrm>
        </p:grpSpPr>
        <p:pic>
          <p:nvPicPr>
            <p:cNvPr id="91" name="그림 7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4825129" y="1208710"/>
              <a:ext cx="763166" cy="894642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5582015" y="1497005"/>
              <a:ext cx="585664" cy="338554"/>
            </a:xfrm>
            <a:prstGeom prst="rect">
              <a:avLst/>
            </a:prstGeom>
            <a:noFill/>
          </p:spPr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서동은</a:t>
              </a:r>
              <a:endParaRPr lang="en-US" altLang="ko-KR" sz="12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박사과정</a:t>
              </a: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6195256" y="1063118"/>
            <a:ext cx="1273160" cy="894643"/>
            <a:chOff x="6207914" y="1208709"/>
            <a:chExt cx="1273160" cy="894643"/>
          </a:xfrm>
        </p:grpSpPr>
        <p:pic>
          <p:nvPicPr>
            <p:cNvPr id="94" name="그림 93"/>
            <p:cNvPicPr>
              <a:picLocks noChangeAspect="1"/>
            </p:cNvPicPr>
            <p:nvPr/>
          </p:nvPicPr>
          <p:blipFill rotWithShape="1">
            <a:blip r:embed="rId9"/>
            <a:srcRect l="6921" r="22636"/>
            <a:stretch/>
          </p:blipFill>
          <p:spPr>
            <a:xfrm>
              <a:off x="6207914" y="1208709"/>
              <a:ext cx="683802" cy="894643"/>
            </a:xfrm>
            <a:prstGeom prst="rect">
              <a:avLst/>
            </a:prstGeom>
          </p:spPr>
        </p:pic>
        <p:sp>
          <p:nvSpPr>
            <p:cNvPr id="95" name="TextBox 94"/>
            <p:cNvSpPr txBox="1"/>
            <p:nvPr/>
          </p:nvSpPr>
          <p:spPr>
            <a:xfrm>
              <a:off x="6895410" y="1497005"/>
              <a:ext cx="585664" cy="338554"/>
            </a:xfrm>
            <a:prstGeom prst="rect">
              <a:avLst/>
            </a:prstGeom>
            <a:noFill/>
          </p:spPr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이재욱</a:t>
              </a:r>
              <a:endParaRPr lang="en-US" altLang="ko-KR" sz="12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박사과정</a:t>
              </a: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7583678" y="1051161"/>
            <a:ext cx="1279210" cy="894642"/>
            <a:chOff x="7596336" y="1196752"/>
            <a:chExt cx="1279210" cy="894642"/>
          </a:xfrm>
        </p:grpSpPr>
        <p:pic>
          <p:nvPicPr>
            <p:cNvPr id="97" name="Picture 2" descr="C:\Users\Hosung\Desktop\img001.jpg"/>
            <p:cNvPicPr>
              <a:picLocks noChangeAspect="1" noChangeArrowheads="1"/>
            </p:cNvPicPr>
            <p:nvPr/>
          </p:nvPicPr>
          <p:blipFill>
            <a:blip r:embed="rId10" cstate="print"/>
            <a:stretch>
              <a:fillRect/>
            </a:stretch>
          </p:blipFill>
          <p:spPr bwMode="auto">
            <a:xfrm>
              <a:off x="7596336" y="1196752"/>
              <a:ext cx="703786" cy="894642"/>
            </a:xfrm>
            <a:prstGeom prst="rect">
              <a:avLst/>
            </a:prstGeom>
            <a:noFill/>
          </p:spPr>
        </p:pic>
        <p:sp>
          <p:nvSpPr>
            <p:cNvPr id="98" name="TextBox 97"/>
            <p:cNvSpPr txBox="1"/>
            <p:nvPr/>
          </p:nvSpPr>
          <p:spPr>
            <a:xfrm>
              <a:off x="8289882" y="1497005"/>
              <a:ext cx="585664" cy="338554"/>
            </a:xfrm>
            <a:prstGeom prst="rect">
              <a:avLst/>
            </a:prstGeom>
            <a:noFill/>
          </p:spPr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백호성</a:t>
              </a:r>
              <a:endParaRPr lang="en-US" altLang="ko-KR" sz="12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algn="ctr"/>
              <a:r>
                <a:rPr lang="ko-KR" altLang="en-US" sz="1000" dirty="0">
                  <a:latin typeface="+mn-ea"/>
                  <a:cs typeface="Times New Roman" panose="02020603050405020304" pitchFamily="18" charset="0"/>
                </a:rPr>
                <a:t>박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사과정</a:t>
              </a: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1924764" y="210390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GIST</a:t>
            </a:r>
            <a:endParaRPr lang="ko-KR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623400" y="35300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숭실대학교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164912" y="6751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고려대학교</a:t>
            </a:r>
            <a:endParaRPr lang="ko-KR" altLang="en-US" sz="1800" b="1" dirty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661748" y="3574688"/>
            <a:ext cx="4345156" cy="1322577"/>
          </a:xfrm>
          <a:prstGeom prst="roundRect">
            <a:avLst>
              <a:gd name="adj" fmla="val 12186"/>
            </a:avLst>
          </a:prstGeom>
          <a:solidFill>
            <a:schemeClr val="bg1"/>
          </a:solidFill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" name="그룹 102"/>
          <p:cNvGrpSpPr/>
          <p:nvPr/>
        </p:nvGrpSpPr>
        <p:grpSpPr>
          <a:xfrm>
            <a:off x="4758432" y="3949087"/>
            <a:ext cx="1315808" cy="894643"/>
            <a:chOff x="4804582" y="2607186"/>
            <a:chExt cx="1315808" cy="894643"/>
          </a:xfrm>
        </p:grpSpPr>
        <p:pic>
          <p:nvPicPr>
            <p:cNvPr id="104" name="그림 103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2" t="13" r="19127" b="31019"/>
            <a:stretch/>
          </p:blipFill>
          <p:spPr>
            <a:xfrm>
              <a:off x="4804582" y="2607186"/>
              <a:ext cx="739138" cy="894643"/>
            </a:xfrm>
            <a:prstGeom prst="rect">
              <a:avLst/>
            </a:prstGeom>
          </p:spPr>
        </p:pic>
        <p:sp>
          <p:nvSpPr>
            <p:cNvPr id="105" name="TextBox 104"/>
            <p:cNvSpPr txBox="1"/>
            <p:nvPr/>
          </p:nvSpPr>
          <p:spPr>
            <a:xfrm>
              <a:off x="5534726" y="2885229"/>
              <a:ext cx="585664" cy="338554"/>
            </a:xfrm>
            <a:prstGeom prst="rect">
              <a:avLst/>
            </a:prstGeom>
            <a:noFill/>
          </p:spPr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강희도</a:t>
              </a:r>
              <a:endParaRPr lang="en-US" altLang="ko-KR" sz="12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박사과정</a:t>
              </a: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6185424" y="3949088"/>
            <a:ext cx="1280196" cy="894642"/>
            <a:chOff x="6231574" y="2607187"/>
            <a:chExt cx="1280196" cy="894642"/>
          </a:xfrm>
        </p:grpSpPr>
        <p:pic>
          <p:nvPicPr>
            <p:cNvPr id="107" name="Picture 2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31574" y="2607187"/>
              <a:ext cx="671826" cy="894642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6926106" y="2920210"/>
              <a:ext cx="585664" cy="338554"/>
            </a:xfrm>
            <a:prstGeom prst="rect">
              <a:avLst/>
            </a:prstGeom>
            <a:noFill/>
          </p:spPr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이승현</a:t>
              </a:r>
              <a:endParaRPr lang="en-US" altLang="ko-KR" sz="12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박사과정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8260024" y="4262111"/>
            <a:ext cx="713904" cy="338554"/>
          </a:xfrm>
          <a:prstGeom prst="rect">
            <a:avLst/>
          </a:prstGeom>
          <a:noFill/>
        </p:spPr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이찬희</a:t>
            </a:r>
            <a:endParaRPr lang="en-US" altLang="ko-KR" sz="1200" b="1" dirty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계약연구원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382625" y="353573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KAIST</a:t>
            </a:r>
            <a:endParaRPr lang="ko-KR" altLang="en-US" sz="1800" b="1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4663479" y="2144178"/>
            <a:ext cx="4345156" cy="1322577"/>
          </a:xfrm>
          <a:prstGeom prst="roundRect">
            <a:avLst>
              <a:gd name="adj" fmla="val 12186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2" name="그룹 111"/>
          <p:cNvGrpSpPr/>
          <p:nvPr/>
        </p:nvGrpSpPr>
        <p:grpSpPr>
          <a:xfrm>
            <a:off x="7728238" y="2487340"/>
            <a:ext cx="1218844" cy="894642"/>
            <a:chOff x="6262571" y="3902659"/>
            <a:chExt cx="1218844" cy="894642"/>
          </a:xfrm>
        </p:grpSpPr>
        <p:pic>
          <p:nvPicPr>
            <p:cNvPr id="113" name="그림 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62571" y="3902659"/>
              <a:ext cx="620015" cy="894642"/>
            </a:xfrm>
            <a:prstGeom prst="rect">
              <a:avLst/>
            </a:prstGeom>
          </p:spPr>
        </p:pic>
        <p:sp>
          <p:nvSpPr>
            <p:cNvPr id="114" name="TextBox 113"/>
            <p:cNvSpPr txBox="1"/>
            <p:nvPr/>
          </p:nvSpPr>
          <p:spPr>
            <a:xfrm>
              <a:off x="6895751" y="4222836"/>
              <a:ext cx="585664" cy="338554"/>
            </a:xfrm>
            <a:prstGeom prst="rect">
              <a:avLst/>
            </a:prstGeom>
            <a:noFill/>
          </p:spPr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김우중</a:t>
              </a:r>
              <a:endParaRPr lang="en-US" altLang="ko-KR" sz="12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박사과정</a:t>
              </a: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6163760" y="216283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POSTECH</a:t>
            </a:r>
            <a:endParaRPr lang="ko-KR" altLang="en-US" sz="1800" b="1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265" y="3942454"/>
            <a:ext cx="762935" cy="906195"/>
          </a:xfrm>
          <a:prstGeom prst="rect">
            <a:avLst/>
          </a:prstGeom>
        </p:spPr>
      </p:pic>
      <p:pic>
        <p:nvPicPr>
          <p:cNvPr id="117" name="Picture 2" descr="C:\Users\ykpark\Desktop\1610794_10205065541905098_8067737174199128855_n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605" y="3928674"/>
            <a:ext cx="757593" cy="88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8" name="그룹 117"/>
          <p:cNvGrpSpPr/>
          <p:nvPr/>
        </p:nvGrpSpPr>
        <p:grpSpPr>
          <a:xfrm>
            <a:off x="4779715" y="2502555"/>
            <a:ext cx="1389279" cy="881696"/>
            <a:chOff x="6246204" y="2618466"/>
            <a:chExt cx="1389279" cy="881696"/>
          </a:xfrm>
        </p:grpSpPr>
        <p:sp>
          <p:nvSpPr>
            <p:cNvPr id="119" name="TextBox 118"/>
            <p:cNvSpPr txBox="1"/>
            <p:nvPr/>
          </p:nvSpPr>
          <p:spPr>
            <a:xfrm>
              <a:off x="7024171" y="2915722"/>
              <a:ext cx="611312" cy="346249"/>
            </a:xfrm>
            <a:prstGeom prst="rect">
              <a:avLst/>
            </a:prstGeom>
            <a:noFill/>
          </p:spPr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ko-KR" altLang="en-US" sz="1200" b="1" dirty="0" err="1">
                  <a:latin typeface="+mn-ea"/>
                  <a:cs typeface="Times New Roman" panose="02020603050405020304" pitchFamily="18" charset="0"/>
                </a:rPr>
                <a:t>최준묵</a:t>
              </a:r>
              <a:endParaRPr lang="ko-KR" altLang="en-US" sz="12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algn="ctr"/>
              <a:r>
                <a:rPr lang="ko-KR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박</a:t>
              </a:r>
              <a:r>
                <a:rPr lang="ko-KR" altLang="en-US" sz="10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사과정</a:t>
              </a:r>
              <a:endParaRPr lang="ko-KR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120" name="Picture 2" descr="profile_image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204" y="2618466"/>
              <a:ext cx="777968" cy="881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1" name="그림 120"/>
          <p:cNvPicPr>
            <a:picLocks noChangeAspect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80" y="1054189"/>
            <a:ext cx="1679634" cy="573593"/>
          </a:xfrm>
          <a:prstGeom prst="rect">
            <a:avLst/>
          </a:prstGeom>
        </p:spPr>
      </p:pic>
      <p:grpSp>
        <p:nvGrpSpPr>
          <p:cNvPr id="123" name="그룹 122"/>
          <p:cNvGrpSpPr/>
          <p:nvPr/>
        </p:nvGrpSpPr>
        <p:grpSpPr>
          <a:xfrm>
            <a:off x="6243980" y="2498678"/>
            <a:ext cx="1358155" cy="883304"/>
            <a:chOff x="6243980" y="2614589"/>
            <a:chExt cx="1358155" cy="883304"/>
          </a:xfrm>
        </p:grpSpPr>
        <p:sp>
          <p:nvSpPr>
            <p:cNvPr id="124" name="TextBox 123"/>
            <p:cNvSpPr txBox="1"/>
            <p:nvPr/>
          </p:nvSpPr>
          <p:spPr>
            <a:xfrm>
              <a:off x="7016471" y="2919569"/>
              <a:ext cx="585664" cy="338554"/>
            </a:xfrm>
            <a:prstGeom prst="rect">
              <a:avLst/>
            </a:prstGeom>
            <a:noFill/>
          </p:spPr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ko-KR" altLang="en-US" sz="1200" b="1" dirty="0" err="1" smtClean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홍지범</a:t>
              </a:r>
              <a:endParaRPr lang="en-US" altLang="ko-KR" sz="12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석사과정</a:t>
              </a:r>
              <a:endParaRPr lang="ko-KR" altLang="en-US" sz="10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125" name="그림 124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3980" y="2614589"/>
              <a:ext cx="779387" cy="883304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251520" y="2515786"/>
            <a:ext cx="4171387" cy="900901"/>
            <a:chOff x="251520" y="1515128"/>
            <a:chExt cx="4171387" cy="900901"/>
          </a:xfrm>
        </p:grpSpPr>
        <p:grpSp>
          <p:nvGrpSpPr>
            <p:cNvPr id="77" name="그룹 76"/>
            <p:cNvGrpSpPr/>
            <p:nvPr/>
          </p:nvGrpSpPr>
          <p:grpSpPr>
            <a:xfrm>
              <a:off x="251520" y="1521385"/>
              <a:ext cx="1276006" cy="894644"/>
              <a:chOff x="438098" y="1365192"/>
              <a:chExt cx="1276006" cy="894644"/>
            </a:xfrm>
          </p:grpSpPr>
          <p:pic>
            <p:nvPicPr>
              <p:cNvPr id="78" name="그림 1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098" y="1365192"/>
                <a:ext cx="671325" cy="894644"/>
              </a:xfrm>
              <a:prstGeom prst="rect">
                <a:avLst/>
              </a:prstGeom>
            </p:spPr>
          </p:pic>
          <p:sp>
            <p:nvSpPr>
              <p:cNvPr id="79" name="TextBox 78"/>
              <p:cNvSpPr txBox="1"/>
              <p:nvPr/>
            </p:nvSpPr>
            <p:spPr>
              <a:xfrm>
                <a:off x="1128440" y="1632983"/>
                <a:ext cx="585664" cy="33855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신준식</a:t>
                </a:r>
                <a:endParaRPr lang="en-US" altLang="ko-KR" sz="12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박사과정</a:t>
                </a: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1557334" y="1515128"/>
              <a:ext cx="1528147" cy="896759"/>
              <a:chOff x="3203848" y="1365192"/>
              <a:chExt cx="1528147" cy="896759"/>
            </a:xfrm>
          </p:grpSpPr>
          <p:pic>
            <p:nvPicPr>
              <p:cNvPr id="81" name="Picture 2" descr="D:\Extras\Personal Documents\Photo.jpg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3848" y="1365192"/>
                <a:ext cx="652099" cy="896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" name="TextBox 81"/>
              <p:cNvSpPr txBox="1"/>
              <p:nvPr/>
            </p:nvSpPr>
            <p:spPr>
              <a:xfrm>
                <a:off x="3848172" y="1528693"/>
                <a:ext cx="883823" cy="523220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Muhammad</a:t>
                </a:r>
              </a:p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Usman</a:t>
                </a: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박사과정</a:t>
                </a: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3136255" y="1515876"/>
              <a:ext cx="1286652" cy="895262"/>
              <a:chOff x="2687532" y="1425876"/>
              <a:chExt cx="1286652" cy="895262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3388520" y="1685434"/>
                <a:ext cx="585664" cy="33855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>
                <a:spAutoFit/>
              </a:bodyPr>
              <a:lstStyle/>
              <a:p>
                <a:pPr algn="ctr"/>
                <a:r>
                  <a:rPr lang="ko-KR" altLang="en-US" sz="1200" b="1" smtClean="0">
                    <a:solidFill>
                      <a:schemeClr val="tx1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강문중</a:t>
                </a:r>
                <a:endParaRPr lang="en-US" altLang="ko-KR" sz="1200" b="1" dirty="0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석사과정</a:t>
                </a:r>
              </a:p>
            </p:txBody>
          </p:sp>
          <p:pic>
            <p:nvPicPr>
              <p:cNvPr id="126" name="그림 125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7532" y="1425876"/>
                <a:ext cx="670736" cy="895262"/>
              </a:xfrm>
              <a:prstGeom prst="rect">
                <a:avLst/>
              </a:prstGeom>
            </p:spPr>
          </p:pic>
        </p:grpSp>
      </p:grpSp>
      <p:sp>
        <p:nvSpPr>
          <p:cNvPr id="127" name="TextBox 126"/>
          <p:cNvSpPr txBox="1"/>
          <p:nvPr/>
        </p:nvSpPr>
        <p:spPr>
          <a:xfrm>
            <a:off x="3884127" y="4207772"/>
            <a:ext cx="585665" cy="338554"/>
          </a:xfrm>
          <a:prstGeom prst="rect">
            <a:avLst/>
          </a:prstGeom>
          <a:noFill/>
        </p:spPr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  <a:cs typeface="Times New Roman" panose="02020603050405020304" pitchFamily="18" charset="0"/>
              </a:rPr>
              <a:t>김민욱</a:t>
            </a:r>
            <a:endParaRPr lang="en-US" altLang="ko-KR" sz="1200" b="1" dirty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algn="ctr"/>
            <a:r>
              <a:rPr lang="ko-KR" altLang="en-US" sz="1000" dirty="0" smtClean="0">
                <a:latin typeface="+mn-ea"/>
                <a:cs typeface="Times New Roman" panose="02020603050405020304" pitchFamily="18" charset="0"/>
              </a:rPr>
              <a:t>석사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과정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28" name="그림 1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225" y="3923207"/>
            <a:ext cx="762902" cy="89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58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8027" y="152398"/>
            <a:ext cx="6856043" cy="37130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71" y="258073"/>
            <a:ext cx="629786" cy="5233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01" y="274699"/>
            <a:ext cx="1097641" cy="1348800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996458" y="1837491"/>
            <a:ext cx="1099981" cy="1946242"/>
            <a:chOff x="1030962" y="1837491"/>
            <a:chExt cx="1099981" cy="1946242"/>
          </a:xfrm>
        </p:grpSpPr>
        <p:pic>
          <p:nvPicPr>
            <p:cNvPr id="8" name="그림 7"/>
            <p:cNvPicPr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151" y="1837491"/>
              <a:ext cx="1011600" cy="13500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030962" y="3306679"/>
              <a:ext cx="109998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Cambria Math" panose="02040503050406030204" pitchFamily="18" charset="0"/>
                  <a:ea typeface="문체부 제목 바탕체" panose="02030609000101010101" pitchFamily="17" charset="-127"/>
                </a:rPr>
                <a:t>Jun-sik Shin</a:t>
              </a:r>
              <a:endPara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r>
                <a:rPr lang="en-US" altLang="ko-KR" sz="11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Ph.D. Course</a:t>
              </a:r>
              <a:endParaRPr lang="ko-KR" altLang="en-US" sz="1100" dirty="0">
                <a:latin typeface="Cambria Math" panose="02040503050406030204" pitchFamily="18" charset="0"/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787349" y="1837491"/>
            <a:ext cx="1297150" cy="2030881"/>
            <a:chOff x="2888157" y="1837491"/>
            <a:chExt cx="1297150" cy="2030881"/>
          </a:xfrm>
        </p:grpSpPr>
        <p:pic>
          <p:nvPicPr>
            <p:cNvPr id="9" name="그림 8"/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1613" y="1837491"/>
              <a:ext cx="1011600" cy="13500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888157" y="3222041"/>
              <a:ext cx="12971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Usman</a:t>
              </a:r>
            </a:p>
            <a:p>
              <a:pPr algn="ctr"/>
              <a:r>
                <a:rPr lang="en-US" altLang="ko-KR" sz="11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Muhammad</a:t>
              </a:r>
            </a:p>
            <a:p>
              <a:pPr algn="ctr"/>
              <a:r>
                <a:rPr lang="en-US" altLang="ko-KR" sz="1100" dirty="0" smtClean="0">
                  <a:latin typeface="Cambria Math" panose="02040503050406030204" pitchFamily="18" charset="0"/>
                  <a:ea typeface="문체부 제목 바탕체" panose="02030609000101010101" pitchFamily="17" charset="-127"/>
                </a:rPr>
                <a:t>Ph.D. (Int.) Course</a:t>
              </a:r>
              <a:endParaRPr lang="ko-KR" altLang="en-US" sz="1100" dirty="0">
                <a:latin typeface="Cambria Math" panose="02040503050406030204" pitchFamily="18" charset="0"/>
                <a:ea typeface="문체부 제목 바탕체" panose="02030609000101010101" pitchFamily="17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991906" y="823280"/>
            <a:ext cx="4972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latin typeface="Cambria Math" panose="02040503050406030204" pitchFamily="18" charset="0"/>
                <a:ea typeface="문체부 제목 바탕체" panose="02030609000101010101" pitchFamily="17" charset="-127"/>
              </a:rPr>
              <a:t>Prof. JongWon Kim</a:t>
            </a:r>
            <a:endParaRPr lang="en-US" altLang="ko-K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NetCS </a:t>
            </a:r>
            <a:r>
              <a:rPr lang="en-US" altLang="ko-KR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Lab. , School of Electrical Engineering and Computer Science, GIST</a:t>
            </a:r>
          </a:p>
          <a:p>
            <a:pPr algn="just"/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Software-defined Infrastructure, Future Internet Testbed</a:t>
            </a:r>
            <a:endParaRPr lang="ko-KR" altLang="en-US" sz="1400" dirty="0">
              <a:latin typeface="Cambria Math" panose="02040503050406030204" pitchFamily="18" charset="0"/>
              <a:ea typeface="문체부 제목 바탕체" panose="02030609000101010101" pitchFamily="17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775410" y="1837491"/>
            <a:ext cx="1476687" cy="1946242"/>
            <a:chOff x="1566381" y="1837491"/>
            <a:chExt cx="1476687" cy="1946242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010" y="1837491"/>
              <a:ext cx="1011429" cy="13500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566381" y="3306679"/>
              <a:ext cx="147668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 smtClean="0">
                  <a:latin typeface="Cambria Math" panose="02040503050406030204" pitchFamily="18" charset="0"/>
                  <a:ea typeface="문체부 제목 바탕체" panose="02030609000101010101" pitchFamily="17" charset="-127"/>
                </a:rPr>
                <a:t>Moonjoong</a:t>
              </a:r>
              <a:r>
                <a:rPr lang="en-US" altLang="ko-KR" sz="1400" dirty="0" smtClean="0">
                  <a:latin typeface="Cambria Math" panose="02040503050406030204" pitchFamily="18" charset="0"/>
                  <a:ea typeface="문체부 제목 바탕체" panose="02030609000101010101" pitchFamily="17" charset="-127"/>
                </a:rPr>
                <a:t> Kang</a:t>
              </a:r>
              <a:endPara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r>
                <a:rPr lang="en-US" altLang="ko-KR" sz="11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Master Course</a:t>
              </a:r>
              <a:endParaRPr lang="ko-KR" altLang="en-US" sz="1100" dirty="0">
                <a:latin typeface="Cambria Math" panose="02040503050406030204" pitchFamily="18" charset="0"/>
                <a:ea typeface="문체부 제목 바탕체" panose="02030609000101010101" pitchFamily="17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631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</TotalTime>
  <Words>108</Words>
  <Application>Microsoft Office PowerPoint</Application>
  <PresentationFormat>화면 슬라이드 쇼(4:3)</PresentationFormat>
  <Paragraphs>63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맑은 고딕</vt:lpstr>
      <vt:lpstr>문체부 제목 바탕체</vt:lpstr>
      <vt:lpstr>Arial</vt:lpstr>
      <vt:lpstr>Calibri</vt:lpstr>
      <vt:lpstr>Calibri Light</vt:lpstr>
      <vt:lpstr>Cambria Math</vt:lpstr>
      <vt:lpstr>Times New Roman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NetCS</dc:creator>
  <cp:lastModifiedBy>JunSik Shin</cp:lastModifiedBy>
  <cp:revision>16</cp:revision>
  <dcterms:created xsi:type="dcterms:W3CDTF">2016-09-27T13:25:03Z</dcterms:created>
  <dcterms:modified xsi:type="dcterms:W3CDTF">2018-03-21T04:38:20Z</dcterms:modified>
</cp:coreProperties>
</file>