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-ONE Participants" id="{56D7F0E1-1719-4768-A8E9-F65E39A49A8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1E5"/>
    <a:srgbClr val="FBFBF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6429" autoAdjust="0"/>
  </p:normalViewPr>
  <p:slideViewPr>
    <p:cSldViewPr snapToGrid="0">
      <p:cViewPr varScale="1">
        <p:scale>
          <a:sx n="131" d="100"/>
          <a:sy n="131" d="100"/>
        </p:scale>
        <p:origin x="1158" y="96"/>
      </p:cViewPr>
      <p:guideLst>
        <p:guide orient="horz" pos="4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3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90" Type="http://schemas.microsoft.com/office/2015/10/relationships/revisionInfo" Target="revisionInfo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BCC19-14AD-498A-9506-9C08B1247B8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EBFE7-CD08-4370-9F6A-E3D2271B0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861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9633-A603-4BC9-9C40-4139BB90D5D7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04577-619D-4EFA-AFA0-069465743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963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8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3FB1D5-C958-4A64-B900-36CBD198F823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8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32CB7B-8E0F-4AA3-B5C6-BBCF8835CCE6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102CDB3-07FE-451D-B86A-C12DFB8018BC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1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D5D4D5A-3333-490C-82DC-FF7EE0692D6F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20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274A96-4BD0-42DC-95F1-25AAF87D7140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1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399B23-C4FD-49C0-85E2-3BB80902A128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4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 descr="ppt상단.png"/>
          <p:cNvPicPr>
            <a:picLocks noChangeAspect="1"/>
          </p:cNvPicPr>
          <p:nvPr userDrawn="1"/>
        </p:nvPicPr>
        <p:blipFill>
          <a:blip r:embed="rId2" cstate="print"/>
          <a:srcRect t="61540"/>
          <a:stretch>
            <a:fillRect/>
          </a:stretch>
        </p:blipFill>
        <p:spPr>
          <a:xfrm>
            <a:off x="4" y="6717600"/>
            <a:ext cx="9144001" cy="140399"/>
          </a:xfrm>
          <a:prstGeom prst="rect">
            <a:avLst/>
          </a:prstGeom>
        </p:spPr>
      </p:pic>
      <p:pic>
        <p:nvPicPr>
          <p:cNvPr id="8" name="내용 개체 틀 4" descr="ppt상단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1" cy="668299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" y="684830"/>
            <a:ext cx="9144000" cy="0"/>
          </a:xfrm>
          <a:prstGeom prst="line">
            <a:avLst/>
          </a:prstGeom>
          <a:ln w="47625" cmpd="thickThin">
            <a:solidFill>
              <a:schemeClr val="tx2">
                <a:lumMod val="75000"/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4"/>
          <p:cNvSpPr txBox="1">
            <a:spLocks/>
          </p:cNvSpPr>
          <p:nvPr userDrawn="1"/>
        </p:nvSpPr>
        <p:spPr>
          <a:xfrm>
            <a:off x="3200402" y="6596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9CD92-BF41-4C24-808A-73A6CDCA0A4D}" type="slidenum">
              <a:rPr lang="ko-KR" altLang="en-US" sz="1200" smtClean="0">
                <a:solidFill>
                  <a:prstClr val="white"/>
                </a:solidFill>
              </a:rPr>
              <a:pPr/>
              <a:t>‹#›</a:t>
            </a:fld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026"/>
            <a:ext cx="9144000" cy="595273"/>
          </a:xfrm>
        </p:spPr>
        <p:txBody>
          <a:bodyPr lIns="360000" rIns="360000" anchor="ctr">
            <a:noAutofit/>
          </a:bodyPr>
          <a:lstStyle>
            <a:lvl1pPr>
              <a:defRPr sz="28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012394"/>
            <a:ext cx="8356600" cy="55332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0" y="4702036"/>
            <a:ext cx="4950255" cy="135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텍스트 개체 틀 23"/>
          <p:cNvSpPr>
            <a:spLocks noGrp="1"/>
          </p:cNvSpPr>
          <p:nvPr>
            <p:ph type="body" sz="quarter" idx="11"/>
          </p:nvPr>
        </p:nvSpPr>
        <p:spPr>
          <a:xfrm>
            <a:off x="5410200" y="2888026"/>
            <a:ext cx="3581400" cy="263647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0042" y="1482786"/>
            <a:ext cx="4894283" cy="281048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9"/>
          <a:stretch/>
        </p:blipFill>
        <p:spPr bwMode="auto">
          <a:xfrm>
            <a:off x="5229280" y="880110"/>
            <a:ext cx="3824198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14050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C7AB75-B970-4DC8-A81C-146DC0BD3785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630D58C-7FE0-40C0-900B-617C6FA2D8F8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CE4A50-09A9-49F7-9DCC-5F4591172A1B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8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397952-4BA0-4123-9E49-1BE1580A8082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9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138EA6C-620E-41A9-A1AA-F61F41A9F8B3}" type="datetime1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9C0887E-99BE-47D6-9055-F808F9699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6194" y="170916"/>
            <a:ext cx="8511612" cy="82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6194" y="1119499"/>
            <a:ext cx="8511612" cy="505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118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5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24" Type="http://schemas.openxmlformats.org/officeDocument/2006/relationships/image" Target="../media/image26.jpe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23" Type="http://schemas.openxmlformats.org/officeDocument/2006/relationships/image" Target="../media/image25.jpe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6.gif"/><Relationship Id="rId9" Type="http://schemas.openxmlformats.org/officeDocument/2006/relationships/image" Target="../media/image11.jpeg"/><Relationship Id="rId14" Type="http://schemas.openxmlformats.org/officeDocument/2006/relationships/image" Target="../media/image16.jpe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K-ONE </a:t>
            </a:r>
            <a:r>
              <a:rPr lang="ko-KR" altLang="en-US" dirty="0"/>
              <a:t>컨소시엄 참여인력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114025" y="786190"/>
            <a:ext cx="8956339" cy="5669553"/>
            <a:chOff x="114025" y="786190"/>
            <a:chExt cx="8956339" cy="566955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661748" y="807158"/>
              <a:ext cx="4345156" cy="1322577"/>
            </a:xfrm>
            <a:prstGeom prst="roundRect">
              <a:avLst>
                <a:gd name="adj" fmla="val 14747"/>
              </a:avLst>
            </a:prstGeom>
            <a:solidFill>
              <a:schemeClr val="bg1"/>
            </a:solidFill>
            <a:ln w="1905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30278" y="3675755"/>
              <a:ext cx="4432930" cy="1337421"/>
            </a:xfrm>
            <a:prstGeom prst="roundRect">
              <a:avLst>
                <a:gd name="adj" fmla="val 12236"/>
              </a:avLst>
            </a:prstGeom>
            <a:solidFill>
              <a:schemeClr val="bg1"/>
            </a:solidFill>
            <a:ln w="190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14025" y="1165155"/>
              <a:ext cx="4432461" cy="2405929"/>
            </a:xfrm>
            <a:prstGeom prst="roundRect">
              <a:avLst>
                <a:gd name="adj" fmla="val 8221"/>
              </a:avLst>
            </a:prstGeom>
            <a:solidFill>
              <a:schemeClr val="bg1"/>
            </a:solidFill>
            <a:ln w="190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46700" y="5567077"/>
              <a:ext cx="1781901" cy="888666"/>
              <a:chOff x="253200" y="5371553"/>
              <a:chExt cx="1781901" cy="888666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200" y="5371553"/>
                <a:ext cx="748892" cy="888666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02199" y="5545199"/>
                <a:ext cx="1032902" cy="53860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김종원 교수</a:t>
                </a:r>
                <a:endParaRPr lang="en-US" altLang="ko-KR" sz="11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GIST</a:t>
                </a:r>
              </a:p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NetCS Lab.</a:t>
                </a:r>
                <a:endParaRPr lang="ko-KR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907080" y="5567077"/>
              <a:ext cx="1753611" cy="888666"/>
              <a:chOff x="1996646" y="5371553"/>
              <a:chExt cx="1753611" cy="888666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6646" y="5371553"/>
                <a:ext cx="729020" cy="88866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717355" y="5545199"/>
                <a:ext cx="1032902" cy="53860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김영한 교수</a:t>
                </a:r>
                <a:endParaRPr lang="en-US" altLang="ko-KR" sz="11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숭실대학교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DCN Lab.</a:t>
                </a:r>
                <a:endParaRPr lang="ko-KR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671659" y="5560915"/>
              <a:ext cx="1815743" cy="894828"/>
              <a:chOff x="3761225" y="5365391"/>
              <a:chExt cx="1815743" cy="894828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225" y="5365391"/>
                <a:ext cx="768715" cy="894828"/>
              </a:xfrm>
              <a:prstGeom prst="rect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544066" y="5545199"/>
                <a:ext cx="1032902" cy="53860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백상헌 교수</a:t>
                </a:r>
                <a:endParaRPr lang="en-US" altLang="ko-KR" sz="11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고려대학교</a:t>
                </a:r>
                <a:endParaRPr lang="en-US" altLang="ko-KR" sz="105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MNC Lab.</a:t>
                </a:r>
                <a:endParaRPr lang="ko-KR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498371" y="5556738"/>
              <a:ext cx="1759473" cy="899005"/>
              <a:chOff x="5587937" y="5361214"/>
              <a:chExt cx="1759473" cy="899005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7937" y="5361214"/>
                <a:ext cx="728029" cy="89900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314508" y="5545199"/>
                <a:ext cx="1032902" cy="53860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홍원기 교수</a:t>
                </a:r>
                <a:endParaRPr lang="en-US" altLang="ko-KR" sz="11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POSTECH</a:t>
                </a:r>
              </a:p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DPNM Lab.</a:t>
                </a:r>
                <a:endParaRPr lang="ko-KR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246345" y="5567076"/>
              <a:ext cx="1824019" cy="888667"/>
              <a:chOff x="7327444" y="5371552"/>
              <a:chExt cx="1824019" cy="888667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7444" y="5371552"/>
                <a:ext cx="792088" cy="888667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8118561" y="5545199"/>
                <a:ext cx="1032902" cy="538609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신승원 교수</a:t>
                </a:r>
                <a:endParaRPr lang="en-US" altLang="ko-KR" sz="11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KAIST</a:t>
                </a:r>
              </a:p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NSS Lab.</a:t>
                </a:r>
                <a:endParaRPr lang="ko-KR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46700" y="5208700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참여교수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710" y="786190"/>
              <a:ext cx="1390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참여연구원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92482" y="1526142"/>
              <a:ext cx="1276006" cy="894644"/>
              <a:chOff x="438098" y="1365192"/>
              <a:chExt cx="1276006" cy="894644"/>
            </a:xfrm>
          </p:grpSpPr>
          <p:pic>
            <p:nvPicPr>
              <p:cNvPr id="26" name="그림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098" y="1365192"/>
                <a:ext cx="671325" cy="894644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128440" y="1632983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신준식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691682" y="1526142"/>
              <a:ext cx="1241793" cy="894646"/>
              <a:chOff x="1937298" y="1365192"/>
              <a:chExt cx="1241793" cy="894646"/>
            </a:xfrm>
          </p:grpSpPr>
          <p:pic>
            <p:nvPicPr>
              <p:cNvPr id="29" name="그림 1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62" t="21025" r="11855"/>
              <a:stretch/>
            </p:blipFill>
            <p:spPr>
              <a:xfrm rot="16200000">
                <a:off x="1816035" y="1486455"/>
                <a:ext cx="894646" cy="65212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593427" y="1621026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한정수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991572" y="1526142"/>
              <a:ext cx="1528147" cy="896759"/>
              <a:chOff x="3203848" y="1365192"/>
              <a:chExt cx="1528147" cy="896759"/>
            </a:xfrm>
          </p:grpSpPr>
          <p:pic>
            <p:nvPicPr>
              <p:cNvPr id="32" name="Picture 2" descr="D:\Extras\Personal Documents\Photo.jp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3848" y="1365192"/>
                <a:ext cx="652099" cy="896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848172" y="1528693"/>
                <a:ext cx="883823" cy="523220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Muhammad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Usman</a:t>
                </a: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08814" y="2621183"/>
              <a:ext cx="1297070" cy="896759"/>
              <a:chOff x="310414" y="2460233"/>
              <a:chExt cx="1297070" cy="896759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414" y="2460233"/>
                <a:ext cx="672569" cy="896759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1021820" y="2732678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윤희범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석사과정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662088" y="2621183"/>
              <a:ext cx="1288620" cy="896759"/>
              <a:chOff x="1763688" y="2460233"/>
              <a:chExt cx="1288620" cy="896759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688" y="2460233"/>
                <a:ext cx="672569" cy="89675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2466644" y="2732678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남택호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석사과정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51520" y="4070040"/>
              <a:ext cx="1300548" cy="894642"/>
              <a:chOff x="251520" y="3902510"/>
              <a:chExt cx="1300548" cy="894642"/>
            </a:xfrm>
          </p:grpSpPr>
          <p:pic>
            <p:nvPicPr>
              <p:cNvPr id="41" name="Picture 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0" r="8140"/>
              <a:stretch/>
            </p:blipFill>
            <p:spPr>
              <a:xfrm>
                <a:off x="251520" y="3902510"/>
                <a:ext cx="668700" cy="894642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966404" y="4193095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양현식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413642" y="4355030"/>
              <a:ext cx="585664" cy="338554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Xuan</a:t>
              </a:r>
            </a:p>
            <a:p>
              <a:pPr algn="ctr"/>
              <a:r>
                <a:rPr lang="ko-KR" altLang="en-US" sz="1000" dirty="0">
                  <a:latin typeface="+mn-ea"/>
                  <a:cs typeface="Times New Roman" panose="02020603050405020304" pitchFamily="18" charset="0"/>
                </a:rPr>
                <a:t>박사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과정</a:t>
              </a:r>
              <a:endParaRPr lang="en-US" altLang="ko-KR" sz="1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106573" y="4062047"/>
              <a:ext cx="1309467" cy="910640"/>
              <a:chOff x="2014714" y="3846181"/>
              <a:chExt cx="1309467" cy="910640"/>
            </a:xfrm>
          </p:grpSpPr>
          <p:pic>
            <p:nvPicPr>
              <p:cNvPr id="45" name="Picture 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4714" y="3846181"/>
                <a:ext cx="646326" cy="910640"/>
              </a:xfrm>
              <a:prstGeom prst="rect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2643619" y="4007628"/>
                <a:ext cx="680562" cy="523220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Van-</a:t>
                </a:r>
                <a:r>
                  <a:rPr lang="en-US" altLang="ko-KR" sz="12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tung</a:t>
                </a:r>
                <a:endPara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Doan</a:t>
                </a:r>
              </a:p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석사과정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792201" y="1179030"/>
              <a:ext cx="1342550" cy="894642"/>
              <a:chOff x="4825129" y="1208710"/>
              <a:chExt cx="1342550" cy="894642"/>
            </a:xfrm>
          </p:grpSpPr>
          <p:pic>
            <p:nvPicPr>
              <p:cNvPr id="48" name="그림 7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>
              <a:xfrm>
                <a:off x="4825129" y="1208710"/>
                <a:ext cx="763166" cy="894642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582015" y="1497005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서동은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95256" y="1179029"/>
              <a:ext cx="1273160" cy="894643"/>
              <a:chOff x="6207914" y="1208709"/>
              <a:chExt cx="1273160" cy="894643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16"/>
              <a:srcRect l="6921" r="22636"/>
              <a:stretch/>
            </p:blipFill>
            <p:spPr>
              <a:xfrm>
                <a:off x="6207914" y="1208709"/>
                <a:ext cx="683802" cy="894643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6895410" y="1497005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이재욱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583678" y="1167072"/>
              <a:ext cx="1279210" cy="894642"/>
              <a:chOff x="7596336" y="1196752"/>
              <a:chExt cx="1279210" cy="894642"/>
            </a:xfrm>
          </p:grpSpPr>
          <p:pic>
            <p:nvPicPr>
              <p:cNvPr id="54" name="Picture 2" descr="C:\Users\Hosung\Desktop\img001.jpg"/>
              <p:cNvPicPr>
                <a:picLocks noChangeAspect="1" noChangeArrowheads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 bwMode="auto">
              <a:xfrm>
                <a:off x="7596336" y="1196752"/>
                <a:ext cx="703786" cy="89464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289882" y="1497005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백호성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latin typeface="+mn-ea"/>
                    <a:cs typeface="Times New Roman" panose="02020603050405020304" pitchFamily="18" charset="0"/>
                  </a:rPr>
                  <a:t>박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사과정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924764" y="115014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GIST</a:t>
              </a:r>
              <a:endParaRPr lang="ko-KR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23400" y="366322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숭실대학교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64912" y="79108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고려대학교</a:t>
              </a:r>
              <a:endParaRPr lang="ko-KR" altLang="en-US" sz="18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4661748" y="3690599"/>
              <a:ext cx="4345156" cy="1322577"/>
            </a:xfrm>
            <a:prstGeom prst="roundRect">
              <a:avLst>
                <a:gd name="adj" fmla="val 12186"/>
              </a:avLst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4758432" y="4064998"/>
              <a:ext cx="1315808" cy="894643"/>
              <a:chOff x="4804582" y="2607186"/>
              <a:chExt cx="1315808" cy="894643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12" t="13" r="19127" b="31019"/>
              <a:stretch/>
            </p:blipFill>
            <p:spPr>
              <a:xfrm>
                <a:off x="4804582" y="2607186"/>
                <a:ext cx="739138" cy="894643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5534726" y="2885229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강희도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6185424" y="4064999"/>
              <a:ext cx="1280196" cy="894642"/>
              <a:chOff x="6231574" y="2607187"/>
              <a:chExt cx="1280196" cy="894642"/>
            </a:xfrm>
          </p:grpSpPr>
          <p:pic>
            <p:nvPicPr>
              <p:cNvPr id="64" name="Picture 23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31574" y="2607187"/>
                <a:ext cx="671826" cy="894642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26106" y="2920210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이승현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8260024" y="4378022"/>
              <a:ext cx="713904" cy="338554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이찬희</a:t>
              </a:r>
              <a:endParaRPr lang="en-US" altLang="ko-KR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계약연구원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82625" y="3651643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KAIST</a:t>
              </a:r>
              <a:endParaRPr lang="ko-KR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663479" y="2260089"/>
              <a:ext cx="4345156" cy="1322577"/>
            </a:xfrm>
            <a:prstGeom prst="roundRect">
              <a:avLst>
                <a:gd name="adj" fmla="val 12186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24171" y="2915722"/>
              <a:ext cx="611312" cy="346249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  <a:cs typeface="Times New Roman" panose="02020603050405020304" pitchFamily="18" charset="0"/>
                </a:rPr>
                <a:t>최준묵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통합</a:t>
              </a:r>
              <a:r>
                <a:rPr lang="ko-KR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과정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7728238" y="2603251"/>
              <a:ext cx="1218844" cy="894642"/>
              <a:chOff x="6262571" y="3902659"/>
              <a:chExt cx="1218844" cy="894642"/>
            </a:xfrm>
          </p:grpSpPr>
          <p:pic>
            <p:nvPicPr>
              <p:cNvPr id="71" name="그림 2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62571" y="3902659"/>
                <a:ext cx="620015" cy="894642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6895751" y="4222836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김우중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6163760" y="227874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POSTECH</a:t>
              </a:r>
              <a:endParaRPr lang="ko-KR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792201" y="2596642"/>
              <a:ext cx="1301376" cy="895797"/>
              <a:chOff x="4767494" y="2664618"/>
              <a:chExt cx="1377561" cy="895797"/>
            </a:xfrm>
          </p:grpSpPr>
          <p:pic>
            <p:nvPicPr>
              <p:cNvPr id="75" name="Picture 2" descr="profile_image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7494" y="2664618"/>
                <a:ext cx="790409" cy="895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5559391" y="2987545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한윤선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265" y="4058365"/>
              <a:ext cx="762935" cy="906195"/>
            </a:xfrm>
            <a:prstGeom prst="rect">
              <a:avLst/>
            </a:prstGeom>
          </p:spPr>
        </p:pic>
        <p:pic>
          <p:nvPicPr>
            <p:cNvPr id="78" name="Picture 2" descr="C:\Users\ykpark\Desktop\1610794_10205065541905098_8067737174199128855_n.jp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605" y="4070465"/>
              <a:ext cx="757593" cy="88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0" name="Picture 2" descr="profile_image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04" y="2618466"/>
            <a:ext cx="777968" cy="88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7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5683</TotalTime>
  <Words>76</Words>
  <Application>Microsoft Office PowerPoint</Application>
  <PresentationFormat>화면 슬라이드 쇼(4:3)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K-ONE 컨소시엄 참여인력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IoT-SDN-Cloud 대응형 오픈 SmartX 플랫폼의 OF@KOREN Playground 적용 및 검증</dc:title>
  <dc:creator>Jun</dc:creator>
  <cp:lastModifiedBy>Taekho Nam</cp:lastModifiedBy>
  <cp:revision>899</cp:revision>
  <cp:lastPrinted>2016-05-19T12:06:18Z</cp:lastPrinted>
  <dcterms:created xsi:type="dcterms:W3CDTF">2016-02-11T16:11:53Z</dcterms:created>
  <dcterms:modified xsi:type="dcterms:W3CDTF">2017-05-24T04:47:33Z</dcterms:modified>
</cp:coreProperties>
</file>