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E3D"/>
    <a:srgbClr val="FC6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CAEC-9E95-45AB-BCC7-77772E95374C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0C76-F6C9-4377-82DC-B326733F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B4D75E-107F-4712-BEC7-81C205C7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1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AAE4F8-E997-4B6E-95A7-8F9604010138}"/>
              </a:ext>
            </a:extLst>
          </p:cNvPr>
          <p:cNvSpPr txBox="1"/>
          <p:nvPr/>
        </p:nvSpPr>
        <p:spPr>
          <a:xfrm>
            <a:off x="134222" y="2168906"/>
            <a:ext cx="5961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Neural Networks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D42F8-E8AF-406A-97AC-F49EC5AC5A8B}"/>
              </a:ext>
            </a:extLst>
          </p:cNvPr>
          <p:cNvSpPr txBox="1"/>
          <p:nvPr/>
        </p:nvSpPr>
        <p:spPr>
          <a:xfrm>
            <a:off x="2555138" y="2732103"/>
            <a:ext cx="396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C6E04"/>
                </a:solidFill>
                <a:latin typeface="11S01 Black Tuesday" panose="020B0604020202020204" pitchFamily="34" charset="0"/>
              </a:rPr>
              <a:t>Image Classifier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DDF6A7-9C6F-4E77-8617-F0030AFD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391" y="4482733"/>
            <a:ext cx="3866714" cy="20300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A064E1-88BD-4697-9E04-7BDD22C5CD5A}"/>
              </a:ext>
            </a:extLst>
          </p:cNvPr>
          <p:cNvSpPr txBox="1"/>
          <p:nvPr/>
        </p:nvSpPr>
        <p:spPr>
          <a:xfrm>
            <a:off x="689466" y="62350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63E3D"/>
                </a:solidFill>
              </a:rPr>
              <a:t>2019-2020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33696-D57D-447C-9FE0-1CB1AA433F07}"/>
              </a:ext>
            </a:extLst>
          </p:cNvPr>
          <p:cNvSpPr txBox="1"/>
          <p:nvPr/>
        </p:nvSpPr>
        <p:spPr>
          <a:xfrm>
            <a:off x="3334623" y="4947548"/>
            <a:ext cx="33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  </a:t>
            </a:r>
            <a:r>
              <a:rPr lang="en-US" b="1" dirty="0"/>
              <a:t>: Khalid OUHMAID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B783AB-F89C-4541-87E4-C09AE95A74DD}"/>
              </a:ext>
            </a:extLst>
          </p:cNvPr>
          <p:cNvSpPr txBox="1"/>
          <p:nvPr/>
        </p:nvSpPr>
        <p:spPr>
          <a:xfrm>
            <a:off x="3334623" y="5244890"/>
            <a:ext cx="352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by: </a:t>
            </a:r>
            <a:r>
              <a:rPr lang="en-US" b="1" dirty="0" err="1"/>
              <a:t>Hamd</a:t>
            </a:r>
            <a:r>
              <a:rPr lang="en-US" b="1" dirty="0"/>
              <a:t> AIT ABDELALI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689612-7DBA-4675-89D5-B48B6D17C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6" y="22691"/>
            <a:ext cx="3445158" cy="10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0ED47-EE5A-4667-9528-10A2DCA81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895350"/>
            <a:ext cx="7148639" cy="65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FE28-F07B-431B-9728-6CE335F5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67" y="1933490"/>
            <a:ext cx="7518058" cy="42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9C60E-8479-4EB5-A6BD-600B8E98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11300"/>
            <a:ext cx="8972550" cy="44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DCC8D-1001-4049-A649-C48EDBF224A3}"/>
              </a:ext>
            </a:extLst>
          </p:cNvPr>
          <p:cNvSpPr txBox="1"/>
          <p:nvPr/>
        </p:nvSpPr>
        <p:spPr>
          <a:xfrm>
            <a:off x="3438525" y="361950"/>
            <a:ext cx="5820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Results on the MNIST dataset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8C795-3FCC-4A98-90F3-1874B48FC602}"/>
              </a:ext>
            </a:extLst>
          </p:cNvPr>
          <p:cNvSpPr txBox="1"/>
          <p:nvPr/>
        </p:nvSpPr>
        <p:spPr>
          <a:xfrm>
            <a:off x="981075" y="2876550"/>
            <a:ext cx="9449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Percentage of images which the network refused to classify: 12.5%</a:t>
            </a:r>
            <a:r>
              <a:rPr lang="en-US" sz="2000" dirty="0"/>
              <a:t> (1250 out of 10,000)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91302-440A-418C-AB38-64906E133847}"/>
              </a:ext>
            </a:extLst>
          </p:cNvPr>
          <p:cNvSpPr txBox="1"/>
          <p:nvPr/>
        </p:nvSpPr>
        <p:spPr>
          <a:xfrm>
            <a:off x="1295400" y="3886200"/>
            <a:ext cx="621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Accuracy on the remaining 8750 “accepted” images: 96%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96E8C-DD97-441E-A023-D18FA9953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2" y="392167"/>
            <a:ext cx="7856548" cy="6073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8B416-76F9-4E7F-A3A4-80D95D723621}"/>
              </a:ext>
            </a:extLst>
          </p:cNvPr>
          <p:cNvSpPr txBox="1"/>
          <p:nvPr/>
        </p:nvSpPr>
        <p:spPr>
          <a:xfrm>
            <a:off x="8972550" y="2559189"/>
            <a:ext cx="3381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MNIST test batch</a:t>
            </a:r>
          </a:p>
        </p:txBody>
      </p:sp>
    </p:spTree>
    <p:extLst>
      <p:ext uri="{BB962C8B-B14F-4D97-AF65-F5344CB8AC3E}">
        <p14:creationId xmlns:p14="http://schemas.microsoft.com/office/powerpoint/2010/main" val="31395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1652-540F-47FF-9A90-ED615911A9D3}"/>
              </a:ext>
            </a:extLst>
          </p:cNvPr>
          <p:cNvSpPr txBox="1"/>
          <p:nvPr/>
        </p:nvSpPr>
        <p:spPr>
          <a:xfrm>
            <a:off x="1666875" y="2686050"/>
            <a:ext cx="9128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348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B9AA6-BBF4-4346-9A19-3BE81E6713DC}"/>
              </a:ext>
            </a:extLst>
          </p:cNvPr>
          <p:cNvSpPr txBox="1"/>
          <p:nvPr/>
        </p:nvSpPr>
        <p:spPr>
          <a:xfrm>
            <a:off x="2642532" y="1476462"/>
            <a:ext cx="669441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Plan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What are Neural networks?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What they do?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Why use Neural networks?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Presentation of the Neural Network  Project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/>
            <a:br>
              <a:rPr lang="en-US" sz="2800" dirty="0"/>
            </a:br>
            <a:endParaRPr lang="en-US" sz="2800" dirty="0"/>
          </a:p>
          <a:p>
            <a:endParaRPr lang="en-US" sz="3600" b="1" dirty="0"/>
          </a:p>
          <a:p>
            <a:endParaRPr lang="en-US" sz="3600" b="1" dirty="0">
              <a:solidFill>
                <a:schemeClr val="accent2"/>
              </a:solidFill>
            </a:endParaRPr>
          </a:p>
          <a:p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6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F864E-F960-423C-9A68-6B71FCC9F023}"/>
              </a:ext>
            </a:extLst>
          </p:cNvPr>
          <p:cNvSpPr txBox="1"/>
          <p:nvPr/>
        </p:nvSpPr>
        <p:spPr>
          <a:xfrm>
            <a:off x="1152527" y="2181573"/>
            <a:ext cx="5400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What are Neural networks?</a:t>
            </a:r>
          </a:p>
          <a:p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1E5A1-F5C0-4A8F-B9EA-CAFFE9BCB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831929"/>
            <a:ext cx="3857625" cy="50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D08D6-9471-4002-A8AF-A24EC14C66BC}"/>
              </a:ext>
            </a:extLst>
          </p:cNvPr>
          <p:cNvSpPr txBox="1"/>
          <p:nvPr/>
        </p:nvSpPr>
        <p:spPr>
          <a:xfrm>
            <a:off x="5572125" y="2152650"/>
            <a:ext cx="3943349" cy="387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What</a:t>
            </a:r>
          </a:p>
          <a:p>
            <a:pPr algn="ctr"/>
            <a:r>
              <a:rPr lang="en-US" sz="6600" b="1" dirty="0"/>
              <a:t> they do?</a:t>
            </a:r>
          </a:p>
          <a:p>
            <a:pPr algn="ctr"/>
            <a:br>
              <a:rPr lang="en-US" sz="5400" dirty="0"/>
            </a:b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C1066-B0EE-4924-86D0-319DE45D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0651" y="778651"/>
            <a:ext cx="3648074" cy="50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2A4CA-ACDC-4AED-9471-D095555A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831929"/>
            <a:ext cx="3857625" cy="5057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CCA06-EA42-4E65-8C7D-F70355EA0D14}"/>
              </a:ext>
            </a:extLst>
          </p:cNvPr>
          <p:cNvSpPr txBox="1"/>
          <p:nvPr/>
        </p:nvSpPr>
        <p:spPr>
          <a:xfrm>
            <a:off x="1104900" y="2103715"/>
            <a:ext cx="5295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Why use Neural networks?</a:t>
            </a:r>
          </a:p>
          <a:p>
            <a:br>
              <a:rPr lang="en-US" sz="66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05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E96A1-3B01-4D2F-BF6C-F7573512FC05}"/>
              </a:ext>
            </a:extLst>
          </p:cNvPr>
          <p:cNvSpPr txBox="1"/>
          <p:nvPr/>
        </p:nvSpPr>
        <p:spPr>
          <a:xfrm>
            <a:off x="1246813" y="1932918"/>
            <a:ext cx="7439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Presentation of the Neural Network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1C13-22EF-42D1-9929-638E6B684E8B}"/>
              </a:ext>
            </a:extLst>
          </p:cNvPr>
          <p:cNvSpPr txBox="1"/>
          <p:nvPr/>
        </p:nvSpPr>
        <p:spPr>
          <a:xfrm>
            <a:off x="6809414" y="3502578"/>
            <a:ext cx="3519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Image Classifier</a:t>
            </a:r>
          </a:p>
        </p:txBody>
      </p:sp>
    </p:spTree>
    <p:extLst>
      <p:ext uri="{BB962C8B-B14F-4D97-AF65-F5344CB8AC3E}">
        <p14:creationId xmlns:p14="http://schemas.microsoft.com/office/powerpoint/2010/main" val="24614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BCF97-0104-4672-8C87-B55BF401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9" y="1121457"/>
            <a:ext cx="7524752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D2134-795B-489C-862F-75B92AA2A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8" y="3564843"/>
            <a:ext cx="3903843" cy="2483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C74FA-FC41-45EC-A896-137AAC636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7" y="547575"/>
            <a:ext cx="2652713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1963A-1F1C-4CCA-864A-F4C1505472A4}"/>
              </a:ext>
            </a:extLst>
          </p:cNvPr>
          <p:cNvSpPr txBox="1"/>
          <p:nvPr/>
        </p:nvSpPr>
        <p:spPr>
          <a:xfrm>
            <a:off x="2980975" y="759701"/>
            <a:ext cx="662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Standard feedforward neural network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C31D-3D0D-41D2-B6CB-45186B6C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1681695"/>
            <a:ext cx="8477251" cy="3494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A88C9-FE4B-49E8-993C-033AC060B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50" y="5498767"/>
            <a:ext cx="6694765" cy="5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77320-219F-49BD-9212-D7E557B3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" y="2590800"/>
            <a:ext cx="10963047" cy="3666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19FE4-EC79-4F6A-B732-BFA80B69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51" y="1855803"/>
            <a:ext cx="5467700" cy="489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285B2-1B0F-4EF1-9CBE-6DA9C52C730B}"/>
              </a:ext>
            </a:extLst>
          </p:cNvPr>
          <p:cNvSpPr txBox="1"/>
          <p:nvPr/>
        </p:nvSpPr>
        <p:spPr>
          <a:xfrm>
            <a:off x="3072662" y="600421"/>
            <a:ext cx="615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how the output data is generated ?</a:t>
            </a:r>
          </a:p>
        </p:txBody>
      </p:sp>
    </p:spTree>
    <p:extLst>
      <p:ext uri="{BB962C8B-B14F-4D97-AF65-F5344CB8AC3E}">
        <p14:creationId xmlns:p14="http://schemas.microsoft.com/office/powerpoint/2010/main" val="22943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9453</TotalTime>
  <Words>121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11S01 Black Tuesday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Project Image classifier</dc:title>
  <dc:creator>Simplee</dc:creator>
  <cp:lastModifiedBy>Simplee</cp:lastModifiedBy>
  <cp:revision>23</cp:revision>
  <dcterms:created xsi:type="dcterms:W3CDTF">2020-07-24T18:01:40Z</dcterms:created>
  <dcterms:modified xsi:type="dcterms:W3CDTF">2020-07-31T20:20:31Z</dcterms:modified>
</cp:coreProperties>
</file>