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4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95400" y="19665"/>
            <a:ext cx="12799947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95184" y="1905506"/>
            <a:ext cx="101745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Pooja K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122204185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Corporate Secretaryship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St Anne’s Arts and Science College</a:t>
            </a:r>
          </a:p>
          <a:p>
            <a:pPr algn="just"/>
            <a:r>
              <a:rPr lang="en-IN" sz="24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3419-EDED-D0EE-E286-5DC1A874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08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MaritalDesc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RaceDesc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8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7F57-3C4B-FE0D-717B-F0FCCB05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215443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Performance level using this category: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 (Z8&gt;=5,”VERY HIGH”,Z8&gt;=4,”HIGH,Z8&gt;=3”,”MED”,TRUE,”LOW”)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3254-691B-140C-4419-C84539B2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2725"/>
            <a:ext cx="10972800" cy="797141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using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represented in bar graph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documents and records in Kaggle, I collected the feature of the employee to make more efficient and better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cleansing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removed incorrect, corrupted, incorrectly formatted, duplicate, or incomplete data within a dataset.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three categories like Fully meet, Exceed and need improvement as a result of performance level of the employees.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8219D-C78D-78DA-876C-5D9692E4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3"/>
            <a:ext cx="10972800" cy="861774"/>
          </a:xfrm>
        </p:spPr>
        <p:txBody>
          <a:bodyPr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3424B-209C-E7CF-54C7-D7F466B75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14600"/>
            <a:ext cx="7162800" cy="3933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AA3F-0CA2-1BC5-C4EB-090D8AA8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reviews provide a regular, structured opportunity to give employees feedback so they know where they stand on their goals and how to improve.</a:t>
            </a:r>
          </a:p>
          <a:p>
            <a:pPr algn="l"/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helps team members grow professionally—which also benefits your organization. In addition, constructive feedback leads the way for personal improvement, which levels up your entire team.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3480" y="2067072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318381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8379F6-8D16-67A2-D941-2098F335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515600" cy="29546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staff and volunteers are being used to their best effect, including the direct supervision, appraisal and development of the Play Leader; taking an overview of the development of the staff team as a whole.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attendance and performance.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the committee functions well, meetings are effective, decisions are made.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of the project to ensure the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clear goals and priorities, an understanding of where their performance falls, and frequent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aking employees be more productive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by-product of high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engagement is the actual motivation for employees to strive for better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Five component processes (i.e., planning, monitoring, developing, rating, rewarding) work together and support each other, resulting in natural, effective performance management.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84E4C-5900-91AD-4575-A99FC85E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616648"/>
          </a:xfrm>
        </p:spPr>
        <p:txBody>
          <a:bodyPr/>
          <a:lstStyle/>
          <a:p>
            <a:pPr algn="l" fontAlgn="ctr"/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employees work well, companies can benefit from a number of factors, including: </a:t>
            </a:r>
          </a:p>
          <a:p>
            <a:pPr algn="l"/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</a:t>
            </a:r>
          </a:p>
          <a:p>
            <a:pPr algn="l"/>
            <a:endParaRPr lang="en-US" sz="2400" b="0" i="0" dirty="0">
              <a:solidFill>
                <a:srgbClr val="1E19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ctr"/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Studies show that happy employees are more productive and are more likely to stay with the company long-term.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E19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COMPANY PROFITS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E19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ctr"/>
            <a:r>
              <a:rPr lang="en-US" sz="2400" b="0" i="0" dirty="0">
                <a:solidFill>
                  <a:srgbClr val="1E19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can help boost company profits when employees are less burdened by financial stress. </a:t>
            </a:r>
          </a:p>
          <a:p>
            <a:pPr algn="l"/>
            <a:endParaRPr lang="en-US" b="0" i="0" dirty="0">
              <a:solidFill>
                <a:srgbClr val="1E1928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29C13-CA00-154D-E1DA-62BB1F22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201400" cy="3581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 visualization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3419-EDED-D0EE-E286-5DC1A874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4431983"/>
          </a:xfrm>
        </p:spPr>
        <p:txBody>
          <a:bodyPr/>
          <a:lstStyle/>
          <a:p>
            <a:r>
              <a:rPr lang="en-IN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includes important attributes of the below mentioned topics:</a:t>
            </a:r>
            <a:endParaRPr lang="en-I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ADEmail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BusinessUnit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EmployeeStatus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PayZone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EmployeeClassificationType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3419-EDED-D0EE-E286-5DC1A874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TerminationType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TerminationDescription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DepartmentType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JobFunction</a:t>
            </a:r>
            <a:endParaRPr lang="en-IN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555</Words>
  <Application>Microsoft Office PowerPoint</Application>
  <PresentationFormat>Widescreen</PresentationFormat>
  <Paragraphs>117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Google Sans</vt:lpstr>
      <vt:lpstr>Roboto</vt:lpstr>
      <vt:lpstr>Times New Roman</vt:lpstr>
      <vt:lpstr>Trebuchet MS</vt:lpstr>
      <vt:lpstr>Office Theme</vt:lpstr>
      <vt:lpstr>EMPLOYEE DATA ANALYSIS USING EXCEL </vt:lpstr>
      <vt:lpstr>PROJECT</vt:lpstr>
      <vt:lpstr>AGENDA</vt:lpstr>
      <vt:lpstr>  PROBLEM  STATEMENT</vt:lpstr>
      <vt:lpstr>PROJECT OVERVIEW</vt:lpstr>
      <vt:lpstr>WHO ARE THE END USERS?</vt:lpstr>
      <vt:lpstr>OUR SOLUTION AND ITS VALUE PROPOSITION</vt:lpstr>
      <vt:lpstr>Dataset Description</vt:lpstr>
      <vt:lpstr>Dataset Description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Karthiga K</cp:lastModifiedBy>
  <cp:revision>14</cp:revision>
  <dcterms:created xsi:type="dcterms:W3CDTF">2024-03-29T15:07:22Z</dcterms:created>
  <dcterms:modified xsi:type="dcterms:W3CDTF">2024-09-05T17:50:32Z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