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3" r:id="rId3"/>
    <p:sldId id="284" r:id="rId4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58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AE16340A-F365-4F4F-84C2-CFD61C5AF731}"/>
              </a:ext>
            </a:extLst>
          </p:cNvPr>
          <p:cNvSpPr/>
          <p:nvPr/>
        </p:nvSpPr>
        <p:spPr>
          <a:xfrm>
            <a:off x="2962058" y="5652217"/>
            <a:ext cx="2765504" cy="95747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5E1DD543-F389-4880-9DA1-F6409FC9D4B8}"/>
              </a:ext>
            </a:extLst>
          </p:cNvPr>
          <p:cNvSpPr/>
          <p:nvPr/>
        </p:nvSpPr>
        <p:spPr>
          <a:xfrm>
            <a:off x="2977652" y="2273290"/>
            <a:ext cx="2840344" cy="937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 통합 로그인 방안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58E01495-C8BC-4A27-854F-B941A53DCEA1}"/>
              </a:ext>
            </a:extLst>
          </p:cNvPr>
          <p:cNvSpPr/>
          <p:nvPr/>
        </p:nvSpPr>
        <p:spPr>
          <a:xfrm>
            <a:off x="2977652" y="2283337"/>
            <a:ext cx="1070293" cy="25985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UAA</a:t>
            </a:r>
            <a:endParaRPr lang="ko-KR" altLang="en-US" sz="10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F87A82F3-D95C-48D1-9B9E-E02AFF2D32BA}"/>
              </a:ext>
            </a:extLst>
          </p:cNvPr>
          <p:cNvSpPr/>
          <p:nvPr/>
        </p:nvSpPr>
        <p:spPr>
          <a:xfrm>
            <a:off x="1849732" y="1931300"/>
            <a:ext cx="7485187" cy="153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18707C5-43C2-4267-8246-3CD8877C9A8E}"/>
              </a:ext>
            </a:extLst>
          </p:cNvPr>
          <p:cNvSpPr/>
          <p:nvPr/>
        </p:nvSpPr>
        <p:spPr>
          <a:xfrm>
            <a:off x="1839689" y="1950339"/>
            <a:ext cx="833173" cy="2307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Paas</a:t>
            </a:r>
            <a:endParaRPr lang="ko-KR" altLang="en-US" sz="1000" b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E0A6515-8C95-4085-9D80-D901B4BCC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6"/>
          <a:stretch/>
        </p:blipFill>
        <p:spPr>
          <a:xfrm>
            <a:off x="531150" y="3933896"/>
            <a:ext cx="1010115" cy="970157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A1E9ED54-2E4C-48E3-BAFE-FE17C66827C5}"/>
              </a:ext>
            </a:extLst>
          </p:cNvPr>
          <p:cNvSpPr/>
          <p:nvPr/>
        </p:nvSpPr>
        <p:spPr>
          <a:xfrm>
            <a:off x="2962058" y="5660065"/>
            <a:ext cx="1092242" cy="2581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KeyStone</a:t>
            </a:r>
            <a:endParaRPr lang="ko-KR" altLang="en-US" sz="1000" b="1" dirty="0"/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C05CCD48-407A-4AFA-B7BA-54CA6A8EDA8F}"/>
              </a:ext>
            </a:extLst>
          </p:cNvPr>
          <p:cNvSpPr/>
          <p:nvPr/>
        </p:nvSpPr>
        <p:spPr>
          <a:xfrm>
            <a:off x="1814303" y="5350323"/>
            <a:ext cx="7520616" cy="17710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A15F0DE2-E6DF-4660-803B-E7D12AC46470}"/>
              </a:ext>
            </a:extLst>
          </p:cNvPr>
          <p:cNvSpPr/>
          <p:nvPr/>
        </p:nvSpPr>
        <p:spPr>
          <a:xfrm>
            <a:off x="1814304" y="5350324"/>
            <a:ext cx="858558" cy="257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Iaas</a:t>
            </a:r>
            <a:endParaRPr lang="ko-KR" altLang="en-US" sz="1000" b="1" dirty="0"/>
          </a:p>
        </p:txBody>
      </p:sp>
      <p:pic>
        <p:nvPicPr>
          <p:cNvPr id="15" name="그래픽 14" descr="열쇠">
            <a:extLst>
              <a:ext uri="{FF2B5EF4-FFF2-40B4-BE49-F238E27FC236}">
                <a16:creationId xmlns="" xmlns:a16="http://schemas.microsoft.com/office/drawing/2014/main" id="{A7025266-CCE6-41D3-9ADB-ADDB7E01C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8471" y="4276667"/>
            <a:ext cx="452535" cy="452535"/>
          </a:xfrm>
          <a:prstGeom prst="rect">
            <a:avLst/>
          </a:prstGeom>
        </p:spPr>
      </p:pic>
      <p:pic>
        <p:nvPicPr>
          <p:cNvPr id="17" name="그래픽 16" descr="자물쇠">
            <a:extLst>
              <a:ext uri="{FF2B5EF4-FFF2-40B4-BE49-F238E27FC236}">
                <a16:creationId xmlns="" xmlns:a16="http://schemas.microsoft.com/office/drawing/2014/main" id="{D8539A25-019D-4C64-A2B2-1E7C962F5C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5571" y="2551953"/>
            <a:ext cx="488379" cy="488379"/>
          </a:xfrm>
          <a:prstGeom prst="rect">
            <a:avLst/>
          </a:prstGeom>
        </p:spPr>
      </p:pic>
      <p:pic>
        <p:nvPicPr>
          <p:cNvPr id="161" name="그래픽 160" descr="자물쇠">
            <a:extLst>
              <a:ext uri="{FF2B5EF4-FFF2-40B4-BE49-F238E27FC236}">
                <a16:creationId xmlns="" xmlns:a16="http://schemas.microsoft.com/office/drawing/2014/main" id="{5A69BC4D-B2D9-4C6D-82DE-8E068A7C4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2209" y="6049809"/>
            <a:ext cx="488379" cy="488379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955C8221-820C-4C33-A3B6-D41015EACC38}"/>
              </a:ext>
            </a:extLst>
          </p:cNvPr>
          <p:cNvSpPr/>
          <p:nvPr/>
        </p:nvSpPr>
        <p:spPr>
          <a:xfrm>
            <a:off x="409572" y="1539071"/>
            <a:ext cx="9246894" cy="5766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6CDDF3F0-FF56-40C1-BE29-95F90207A54E}"/>
              </a:ext>
            </a:extLst>
          </p:cNvPr>
          <p:cNvSpPr/>
          <p:nvPr/>
        </p:nvSpPr>
        <p:spPr>
          <a:xfrm>
            <a:off x="1849733" y="3652527"/>
            <a:ext cx="7485186" cy="1397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BB32BFA8-7722-4EBD-8913-7AA14B824926}"/>
              </a:ext>
            </a:extLst>
          </p:cNvPr>
          <p:cNvSpPr/>
          <p:nvPr/>
        </p:nvSpPr>
        <p:spPr>
          <a:xfrm>
            <a:off x="1856080" y="3652528"/>
            <a:ext cx="897214" cy="2512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Monitering</a:t>
            </a:r>
            <a:endParaRPr lang="ko-KR" altLang="en-US" sz="1000" b="1" dirty="0"/>
          </a:p>
        </p:txBody>
      </p:sp>
      <p:sp>
        <p:nvSpPr>
          <p:cNvPr id="196" name="순서도: 처리 195">
            <a:extLst>
              <a:ext uri="{FF2B5EF4-FFF2-40B4-BE49-F238E27FC236}">
                <a16:creationId xmlns="" xmlns:a16="http://schemas.microsoft.com/office/drawing/2014/main" id="{F31F273A-2FED-4693-BC19-00F38DFE7AA5}"/>
              </a:ext>
            </a:extLst>
          </p:cNvPr>
          <p:cNvSpPr/>
          <p:nvPr/>
        </p:nvSpPr>
        <p:spPr>
          <a:xfrm>
            <a:off x="3913622" y="3733757"/>
            <a:ext cx="1813940" cy="1189937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2262906" y="4084631"/>
            <a:ext cx="1104594" cy="66818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12" name="직사각형 211">
            <a:extLst>
              <a:ext uri="{FF2B5EF4-FFF2-40B4-BE49-F238E27FC236}">
                <a16:creationId xmlns="" xmlns:a16="http://schemas.microsoft.com/office/drawing/2014/main" id="{BC68A244-F047-4BB0-8D99-56264B8BF35B}"/>
              </a:ext>
            </a:extLst>
          </p:cNvPr>
          <p:cNvSpPr/>
          <p:nvPr/>
        </p:nvSpPr>
        <p:spPr>
          <a:xfrm>
            <a:off x="3168429" y="2963660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/>
                </a:solidFill>
              </a:rPr>
              <a:t>OAuth 2.0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id="{B121B6CE-20A7-4706-9416-FDC1FBBAD633}"/>
              </a:ext>
            </a:extLst>
          </p:cNvPr>
          <p:cNvSpPr/>
          <p:nvPr/>
        </p:nvSpPr>
        <p:spPr>
          <a:xfrm>
            <a:off x="3416935" y="6232702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/>
                </a:solidFill>
              </a:rPr>
              <a:t>OAuth 2.0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cxnSp>
        <p:nvCxnSpPr>
          <p:cNvPr id="225" name="연결선: 구부러짐 224">
            <a:extLst>
              <a:ext uri="{FF2B5EF4-FFF2-40B4-BE49-F238E27FC236}">
                <a16:creationId xmlns="" xmlns:a16="http://schemas.microsoft.com/office/drawing/2014/main" id="{9FCF4730-969F-4F3B-A540-3F0E68636D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6692" y="3364119"/>
            <a:ext cx="1436639" cy="59722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구부러짐 226">
            <a:extLst>
              <a:ext uri="{FF2B5EF4-FFF2-40B4-BE49-F238E27FC236}">
                <a16:creationId xmlns="" xmlns:a16="http://schemas.microsoft.com/office/drawing/2014/main" id="{47CE582F-E6A4-4BB7-AD77-07AEEA14B7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9139" y="4938314"/>
            <a:ext cx="1711747" cy="5972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구부러짐 228">
            <a:extLst>
              <a:ext uri="{FF2B5EF4-FFF2-40B4-BE49-F238E27FC236}">
                <a16:creationId xmlns="" xmlns:a16="http://schemas.microsoft.com/office/drawing/2014/main" id="{1AE6B643-E3C4-4AA4-B2F1-EFDA7EE0BC37}"/>
              </a:ext>
            </a:extLst>
          </p:cNvPr>
          <p:cNvCxnSpPr>
            <a:cxnSpLocks/>
            <a:stCxn id="197" idx="0"/>
            <a:endCxn id="17" idx="1"/>
          </p:cNvCxnSpPr>
          <p:nvPr/>
        </p:nvCxnSpPr>
        <p:spPr>
          <a:xfrm rot="5400000" flipH="1" flipV="1">
            <a:off x="2291143" y="3320203"/>
            <a:ext cx="1288488" cy="2403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구부러짐 230">
            <a:extLst>
              <a:ext uri="{FF2B5EF4-FFF2-40B4-BE49-F238E27FC236}">
                <a16:creationId xmlns="" xmlns:a16="http://schemas.microsoft.com/office/drawing/2014/main" id="{9D3D27B9-C591-426F-886D-014860C2E622}"/>
              </a:ext>
            </a:extLst>
          </p:cNvPr>
          <p:cNvCxnSpPr>
            <a:cxnSpLocks/>
            <a:stCxn id="197" idx="4"/>
            <a:endCxn id="161" idx="1"/>
          </p:cNvCxnSpPr>
          <p:nvPr/>
        </p:nvCxnSpPr>
        <p:spPr>
          <a:xfrm rot="16200000" flipH="1">
            <a:off x="2173114" y="5394904"/>
            <a:ext cx="1541184" cy="2570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="" xmlns:a16="http://schemas.microsoft.com/office/drawing/2014/main" id="{30E8D9A5-E87F-4489-A223-8F40304E77A1}"/>
              </a:ext>
            </a:extLst>
          </p:cNvPr>
          <p:cNvGrpSpPr/>
          <p:nvPr/>
        </p:nvGrpSpPr>
        <p:grpSpPr>
          <a:xfrm>
            <a:off x="6195307" y="3887922"/>
            <a:ext cx="1461537" cy="927064"/>
            <a:chOff x="3456041" y="1704223"/>
            <a:chExt cx="1304480" cy="978687"/>
          </a:xfrm>
        </p:grpSpPr>
        <p:sp>
          <p:nvSpPr>
            <p:cNvPr id="244" name="직사각형 243">
              <a:extLst>
                <a:ext uri="{FF2B5EF4-FFF2-40B4-BE49-F238E27FC236}">
                  <a16:creationId xmlns="" xmlns:a16="http://schemas.microsoft.com/office/drawing/2014/main" id="{BB7ECEA8-4997-4462-BF5D-3EBF07A6C180}"/>
                </a:ext>
              </a:extLst>
            </p:cNvPr>
            <p:cNvSpPr/>
            <p:nvPr/>
          </p:nvSpPr>
          <p:spPr>
            <a:xfrm>
              <a:off x="3456041" y="1704223"/>
              <a:ext cx="1304480" cy="27432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Paas</a:t>
              </a:r>
              <a:r>
                <a:rPr lang="en-US" altLang="ko-KR" sz="1000" b="1" dirty="0"/>
                <a:t> </a:t>
              </a:r>
              <a:r>
                <a:rPr lang="en-US" altLang="ko-KR" sz="1000" b="1" dirty="0" err="1"/>
                <a:t>Monitering</a:t>
              </a:r>
              <a:endParaRPr lang="ko-KR" altLang="en-US" sz="1000" b="1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="" xmlns:a16="http://schemas.microsoft.com/office/drawing/2014/main" id="{C34BEEF3-2637-43B3-8F0D-F1F422F010AD}"/>
                </a:ext>
              </a:extLst>
            </p:cNvPr>
            <p:cNvSpPr/>
            <p:nvPr/>
          </p:nvSpPr>
          <p:spPr>
            <a:xfrm>
              <a:off x="3456041" y="1998863"/>
              <a:ext cx="1304480" cy="684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7" name="그래픽 246" descr="열린 자물쇠">
            <a:extLst>
              <a:ext uri="{FF2B5EF4-FFF2-40B4-BE49-F238E27FC236}">
                <a16:creationId xmlns="" xmlns:a16="http://schemas.microsoft.com/office/drawing/2014/main" id="{181CCE39-0A1B-4ABC-8B6B-01CDAF8A70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767" y="2542572"/>
            <a:ext cx="533776" cy="533776"/>
          </a:xfrm>
          <a:prstGeom prst="rect">
            <a:avLst/>
          </a:prstGeom>
        </p:spPr>
      </p:pic>
      <p:sp>
        <p:nvSpPr>
          <p:cNvPr id="248" name="직사각형 247">
            <a:extLst>
              <a:ext uri="{FF2B5EF4-FFF2-40B4-BE49-F238E27FC236}">
                <a16:creationId xmlns="" xmlns:a16="http://schemas.microsoft.com/office/drawing/2014/main" id="{E7CEC06F-2C7D-4869-AD5A-133BE2F3C69D}"/>
              </a:ext>
            </a:extLst>
          </p:cNvPr>
          <p:cNvSpPr/>
          <p:nvPr/>
        </p:nvSpPr>
        <p:spPr>
          <a:xfrm>
            <a:off x="4984110" y="2844324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/>
                </a:solidFill>
              </a:rPr>
              <a:t>User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Auth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pic>
        <p:nvPicPr>
          <p:cNvPr id="249" name="그래픽 248" descr="열린 자물쇠">
            <a:extLst>
              <a:ext uri="{FF2B5EF4-FFF2-40B4-BE49-F238E27FC236}">
                <a16:creationId xmlns="" xmlns:a16="http://schemas.microsoft.com/office/drawing/2014/main" id="{18B71E9A-1075-405F-81C8-1F1E24C028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8183" y="6001781"/>
            <a:ext cx="533776" cy="533776"/>
          </a:xfrm>
          <a:prstGeom prst="rect">
            <a:avLst/>
          </a:prstGeom>
        </p:spPr>
      </p:pic>
      <p:grpSp>
        <p:nvGrpSpPr>
          <p:cNvPr id="254" name="그룹 253">
            <a:extLst>
              <a:ext uri="{FF2B5EF4-FFF2-40B4-BE49-F238E27FC236}">
                <a16:creationId xmlns="" xmlns:a16="http://schemas.microsoft.com/office/drawing/2014/main" id="{4C0A4DB3-054B-4696-AA54-A0C197ABCFFE}"/>
              </a:ext>
            </a:extLst>
          </p:cNvPr>
          <p:cNvGrpSpPr/>
          <p:nvPr/>
        </p:nvGrpSpPr>
        <p:grpSpPr>
          <a:xfrm>
            <a:off x="6770969" y="2199882"/>
            <a:ext cx="1532313" cy="1025704"/>
            <a:chOff x="3456041" y="1704223"/>
            <a:chExt cx="1304480" cy="978687"/>
          </a:xfrm>
        </p:grpSpPr>
        <p:sp>
          <p:nvSpPr>
            <p:cNvPr id="255" name="직사각형 254">
              <a:extLst>
                <a:ext uri="{FF2B5EF4-FFF2-40B4-BE49-F238E27FC236}">
                  <a16:creationId xmlns="" xmlns:a16="http://schemas.microsoft.com/office/drawing/2014/main" id="{72E051CB-BD28-4A62-8364-B989D010C66F}"/>
                </a:ext>
              </a:extLst>
            </p:cNvPr>
            <p:cNvSpPr/>
            <p:nvPr/>
          </p:nvSpPr>
          <p:spPr>
            <a:xfrm>
              <a:off x="3456041" y="1704223"/>
              <a:ext cx="1304480" cy="333419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Influxdb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Pass </a:t>
              </a:r>
              <a:r>
                <a:rPr lang="en-US" altLang="ko-KR" sz="1000" b="1" dirty="0" err="1"/>
                <a:t>Metiec</a:t>
              </a:r>
              <a:r>
                <a:rPr lang="en-US" altLang="ko-KR" sz="1000" b="1" dirty="0"/>
                <a:t> Data</a:t>
              </a:r>
              <a:endParaRPr lang="ko-KR" altLang="en-US" sz="1000" b="1" dirty="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="" xmlns:a16="http://schemas.microsoft.com/office/drawing/2014/main" id="{B83E6F84-B7D9-4FB9-8026-3108BC46E096}"/>
                </a:ext>
              </a:extLst>
            </p:cNvPr>
            <p:cNvSpPr/>
            <p:nvPr/>
          </p:nvSpPr>
          <p:spPr>
            <a:xfrm>
              <a:off x="3456041" y="2062940"/>
              <a:ext cx="1304480" cy="61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직사각형 268">
            <a:extLst>
              <a:ext uri="{FF2B5EF4-FFF2-40B4-BE49-F238E27FC236}">
                <a16:creationId xmlns="" xmlns:a16="http://schemas.microsoft.com/office/drawing/2014/main" id="{9B731525-159F-4B2F-AC51-FC21D0DADF48}"/>
              </a:ext>
            </a:extLst>
          </p:cNvPr>
          <p:cNvSpPr/>
          <p:nvPr/>
        </p:nvSpPr>
        <p:spPr>
          <a:xfrm>
            <a:off x="6760921" y="5798644"/>
            <a:ext cx="1642846" cy="372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Influxdb</a:t>
            </a:r>
            <a:r>
              <a:rPr lang="en-US" altLang="ko-KR" sz="1000" b="1" dirty="0"/>
              <a:t> </a:t>
            </a:r>
          </a:p>
          <a:p>
            <a:pPr algn="ctr"/>
            <a:r>
              <a:rPr lang="en-US" altLang="ko-KR" sz="1000" b="1" dirty="0" err="1"/>
              <a:t>Iaas</a:t>
            </a:r>
            <a:r>
              <a:rPr lang="en-US" altLang="ko-KR" sz="1000" b="1" dirty="0"/>
              <a:t> Metric Data</a:t>
            </a:r>
            <a:endParaRPr lang="ko-KR" altLang="en-US" sz="1000" b="1" dirty="0"/>
          </a:p>
        </p:txBody>
      </p:sp>
      <p:sp>
        <p:nvSpPr>
          <p:cNvPr id="270" name="직사각형 269">
            <a:extLst>
              <a:ext uri="{FF2B5EF4-FFF2-40B4-BE49-F238E27FC236}">
                <a16:creationId xmlns="" xmlns:a16="http://schemas.microsoft.com/office/drawing/2014/main" id="{FE1DFEC3-89F6-4BF4-93BC-FE8298966ABA}"/>
              </a:ext>
            </a:extLst>
          </p:cNvPr>
          <p:cNvSpPr/>
          <p:nvPr/>
        </p:nvSpPr>
        <p:spPr>
          <a:xfrm>
            <a:off x="6760921" y="6189825"/>
            <a:ext cx="1642846" cy="6425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="" xmlns:a16="http://schemas.microsoft.com/office/drawing/2014/main" id="{E0C08DC9-9134-4F4C-962E-159404E1C83F}"/>
              </a:ext>
            </a:extLst>
          </p:cNvPr>
          <p:cNvSpPr/>
          <p:nvPr/>
        </p:nvSpPr>
        <p:spPr>
          <a:xfrm>
            <a:off x="7757327" y="3886645"/>
            <a:ext cx="1426866" cy="257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Iaas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Monitering</a:t>
            </a:r>
            <a:endParaRPr lang="ko-KR" altLang="en-US" sz="1000" b="1" dirty="0"/>
          </a:p>
        </p:txBody>
      </p:sp>
      <p:sp>
        <p:nvSpPr>
          <p:cNvPr id="276" name="직사각형 275">
            <a:extLst>
              <a:ext uri="{FF2B5EF4-FFF2-40B4-BE49-F238E27FC236}">
                <a16:creationId xmlns="" xmlns:a16="http://schemas.microsoft.com/office/drawing/2014/main" id="{1CAB32EC-7FCF-4E46-9EE3-03FE2B2129B1}"/>
              </a:ext>
            </a:extLst>
          </p:cNvPr>
          <p:cNvSpPr/>
          <p:nvPr/>
        </p:nvSpPr>
        <p:spPr>
          <a:xfrm>
            <a:off x="7757327" y="4163412"/>
            <a:ext cx="1426866" cy="6425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0" name="연결선: 구부러짐 279">
            <a:extLst>
              <a:ext uri="{FF2B5EF4-FFF2-40B4-BE49-F238E27FC236}">
                <a16:creationId xmlns="" xmlns:a16="http://schemas.microsoft.com/office/drawing/2014/main" id="{7802A431-F45C-4B9B-AC67-7A9C098F0145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5041543" y="2796143"/>
            <a:ext cx="1729426" cy="13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구부러짐 281">
            <a:extLst>
              <a:ext uri="{FF2B5EF4-FFF2-40B4-BE49-F238E27FC236}">
                <a16:creationId xmlns="" xmlns:a16="http://schemas.microsoft.com/office/drawing/2014/main" id="{A8C23582-8328-4705-BFFE-34D9B735F99C}"/>
              </a:ext>
            </a:extLst>
          </p:cNvPr>
          <p:cNvCxnSpPr>
            <a:cxnSpLocks/>
            <a:stCxn id="256" idx="2"/>
            <a:endCxn id="244" idx="0"/>
          </p:cNvCxnSpPr>
          <p:nvPr/>
        </p:nvCxnSpPr>
        <p:spPr>
          <a:xfrm rot="5400000">
            <a:off x="6900433" y="3251229"/>
            <a:ext cx="662336" cy="611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구부러짐 283">
            <a:extLst>
              <a:ext uri="{FF2B5EF4-FFF2-40B4-BE49-F238E27FC236}">
                <a16:creationId xmlns="" xmlns:a16="http://schemas.microsoft.com/office/drawing/2014/main" id="{A282B560-69A9-49E7-8588-9DCEE909C81C}"/>
              </a:ext>
            </a:extLst>
          </p:cNvPr>
          <p:cNvCxnSpPr>
            <a:cxnSpLocks/>
            <a:stCxn id="308" idx="1"/>
            <a:endCxn id="249" idx="0"/>
          </p:cNvCxnSpPr>
          <p:nvPr/>
        </p:nvCxnSpPr>
        <p:spPr>
          <a:xfrm rot="10800000" flipH="1" flipV="1">
            <a:off x="4249703" y="4511493"/>
            <a:ext cx="345368" cy="1490288"/>
          </a:xfrm>
          <a:prstGeom prst="curvedConnector4">
            <a:avLst>
              <a:gd name="adj1" fmla="val -66190"/>
              <a:gd name="adj2" fmla="val 5759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="" xmlns:a16="http://schemas.microsoft.com/office/drawing/2014/main" id="{440A9A01-ED04-4433-BBC7-57C39B435990}"/>
              </a:ext>
            </a:extLst>
          </p:cNvPr>
          <p:cNvCxnSpPr>
            <a:cxnSpLocks/>
            <a:stCxn id="249" idx="3"/>
            <a:endCxn id="270" idx="1"/>
          </p:cNvCxnSpPr>
          <p:nvPr/>
        </p:nvCxnSpPr>
        <p:spPr>
          <a:xfrm>
            <a:off x="4861959" y="6268669"/>
            <a:ext cx="1898962" cy="24243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구부러짐 287">
            <a:extLst>
              <a:ext uri="{FF2B5EF4-FFF2-40B4-BE49-F238E27FC236}">
                <a16:creationId xmlns="" xmlns:a16="http://schemas.microsoft.com/office/drawing/2014/main" id="{40D11481-D7F3-4177-82C7-EB04696DDDFE}"/>
              </a:ext>
            </a:extLst>
          </p:cNvPr>
          <p:cNvCxnSpPr>
            <a:cxnSpLocks/>
            <a:stCxn id="270" idx="3"/>
          </p:cNvCxnSpPr>
          <p:nvPr/>
        </p:nvCxnSpPr>
        <p:spPr>
          <a:xfrm flipV="1">
            <a:off x="8403767" y="4823383"/>
            <a:ext cx="100483" cy="168771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그래픽 292" descr="가로 막대형 차트">
            <a:extLst>
              <a:ext uri="{FF2B5EF4-FFF2-40B4-BE49-F238E27FC236}">
                <a16:creationId xmlns="" xmlns:a16="http://schemas.microsoft.com/office/drawing/2014/main" id="{C77DA089-3B0F-4ED9-B3C0-EC56228EFA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3121" y="4217487"/>
            <a:ext cx="614992" cy="614992"/>
          </a:xfrm>
          <a:prstGeom prst="rect">
            <a:avLst/>
          </a:prstGeom>
        </p:spPr>
      </p:pic>
      <p:pic>
        <p:nvPicPr>
          <p:cNvPr id="295" name="그래픽 294" descr="계기">
            <a:extLst>
              <a:ext uri="{FF2B5EF4-FFF2-40B4-BE49-F238E27FC236}">
                <a16:creationId xmlns="" xmlns:a16="http://schemas.microsoft.com/office/drawing/2014/main" id="{CA0B8DC5-1BE1-4777-AECC-0671F4F1DA6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38113" y="4239627"/>
            <a:ext cx="479574" cy="479574"/>
          </a:xfrm>
          <a:prstGeom prst="rect">
            <a:avLst/>
          </a:prstGeom>
        </p:spPr>
      </p:pic>
      <p:pic>
        <p:nvPicPr>
          <p:cNvPr id="297" name="그래픽 296" descr="데이터베이스">
            <a:extLst>
              <a:ext uri="{FF2B5EF4-FFF2-40B4-BE49-F238E27FC236}">
                <a16:creationId xmlns="" xmlns:a16="http://schemas.microsoft.com/office/drawing/2014/main" id="{03464DDD-C17C-40BC-8FF7-4EA2D6A4C5C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9685" y="6248211"/>
            <a:ext cx="516956" cy="516956"/>
          </a:xfrm>
          <a:prstGeom prst="rect">
            <a:avLst/>
          </a:prstGeom>
        </p:spPr>
      </p:pic>
      <p:pic>
        <p:nvPicPr>
          <p:cNvPr id="298" name="그래픽 297" descr="데이터베이스">
            <a:extLst>
              <a:ext uri="{FF2B5EF4-FFF2-40B4-BE49-F238E27FC236}">
                <a16:creationId xmlns="" xmlns:a16="http://schemas.microsoft.com/office/drawing/2014/main" id="{F582DE21-FB6D-41AE-B3C1-7054B53541D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3196" y="6259936"/>
            <a:ext cx="516956" cy="516956"/>
          </a:xfrm>
          <a:prstGeom prst="rect">
            <a:avLst/>
          </a:prstGeom>
        </p:spPr>
      </p:pic>
      <p:pic>
        <p:nvPicPr>
          <p:cNvPr id="299" name="그래픽 298" descr="데이터베이스">
            <a:extLst>
              <a:ext uri="{FF2B5EF4-FFF2-40B4-BE49-F238E27FC236}">
                <a16:creationId xmlns="" xmlns:a16="http://schemas.microsoft.com/office/drawing/2014/main" id="{B462BF51-ECE8-4436-B55A-8735B560FF8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6707" y="6251565"/>
            <a:ext cx="516956" cy="516956"/>
          </a:xfrm>
          <a:prstGeom prst="rect">
            <a:avLst/>
          </a:prstGeom>
        </p:spPr>
      </p:pic>
      <p:pic>
        <p:nvPicPr>
          <p:cNvPr id="300" name="그래픽 299" descr="데이터베이스">
            <a:extLst>
              <a:ext uri="{FF2B5EF4-FFF2-40B4-BE49-F238E27FC236}">
                <a16:creationId xmlns="" xmlns:a16="http://schemas.microsoft.com/office/drawing/2014/main" id="{A952D854-A31A-4EA5-93E1-44BD5460E58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81168" y="2656189"/>
            <a:ext cx="516956" cy="516956"/>
          </a:xfrm>
          <a:prstGeom prst="rect">
            <a:avLst/>
          </a:prstGeom>
        </p:spPr>
      </p:pic>
      <p:pic>
        <p:nvPicPr>
          <p:cNvPr id="301" name="그래픽 300" descr="데이터베이스">
            <a:extLst>
              <a:ext uri="{FF2B5EF4-FFF2-40B4-BE49-F238E27FC236}">
                <a16:creationId xmlns="" xmlns:a16="http://schemas.microsoft.com/office/drawing/2014/main" id="{48D51AED-828D-4B73-84EF-885FC093ECB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64679" y="2667914"/>
            <a:ext cx="516956" cy="516956"/>
          </a:xfrm>
          <a:prstGeom prst="rect">
            <a:avLst/>
          </a:prstGeom>
        </p:spPr>
      </p:pic>
      <p:pic>
        <p:nvPicPr>
          <p:cNvPr id="302" name="그래픽 301" descr="데이터베이스">
            <a:extLst>
              <a:ext uri="{FF2B5EF4-FFF2-40B4-BE49-F238E27FC236}">
                <a16:creationId xmlns="" xmlns:a16="http://schemas.microsoft.com/office/drawing/2014/main" id="{9DA4C6BC-B308-409F-A084-A328CFEEE6E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48190" y="2659543"/>
            <a:ext cx="516956" cy="516956"/>
          </a:xfrm>
          <a:prstGeom prst="rect">
            <a:avLst/>
          </a:prstGeom>
        </p:spPr>
      </p:pic>
      <p:pic>
        <p:nvPicPr>
          <p:cNvPr id="303" name="그래픽 302" descr="가로 막대형 차트">
            <a:extLst>
              <a:ext uri="{FF2B5EF4-FFF2-40B4-BE49-F238E27FC236}">
                <a16:creationId xmlns="" xmlns:a16="http://schemas.microsoft.com/office/drawing/2014/main" id="{DBD6D801-EE16-4896-A192-3E211EAFFC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7212" y="4199065"/>
            <a:ext cx="614992" cy="614992"/>
          </a:xfrm>
          <a:prstGeom prst="rect">
            <a:avLst/>
          </a:prstGeom>
        </p:spPr>
      </p:pic>
      <p:pic>
        <p:nvPicPr>
          <p:cNvPr id="304" name="그래픽 303" descr="계기">
            <a:extLst>
              <a:ext uri="{FF2B5EF4-FFF2-40B4-BE49-F238E27FC236}">
                <a16:creationId xmlns="" xmlns:a16="http://schemas.microsoft.com/office/drawing/2014/main" id="{822D608B-F6AE-413C-ACF4-51D840B951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2204" y="4221205"/>
            <a:ext cx="479574" cy="479574"/>
          </a:xfrm>
          <a:prstGeom prst="rect">
            <a:avLst/>
          </a:prstGeom>
        </p:spPr>
      </p:pic>
      <p:sp>
        <p:nvSpPr>
          <p:cNvPr id="305" name="직사각형 304">
            <a:extLst>
              <a:ext uri="{FF2B5EF4-FFF2-40B4-BE49-F238E27FC236}">
                <a16:creationId xmlns="" xmlns:a16="http://schemas.microsoft.com/office/drawing/2014/main" id="{FA5EF9D4-8F95-4AD7-B4D7-197E3138D9D5}"/>
              </a:ext>
            </a:extLst>
          </p:cNvPr>
          <p:cNvSpPr/>
          <p:nvPr/>
        </p:nvSpPr>
        <p:spPr>
          <a:xfrm>
            <a:off x="4774655" y="6292990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/>
                </a:solidFill>
              </a:rPr>
              <a:t>User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Auth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="" xmlns:a16="http://schemas.microsoft.com/office/drawing/2014/main" id="{35911DB0-7985-4B1D-93B2-16965330BDD7}"/>
              </a:ext>
            </a:extLst>
          </p:cNvPr>
          <p:cNvSpPr/>
          <p:nvPr/>
        </p:nvSpPr>
        <p:spPr>
          <a:xfrm>
            <a:off x="700180" y="482780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pic>
        <p:nvPicPr>
          <p:cNvPr id="308" name="그래픽 307" descr="열쇠">
            <a:extLst>
              <a:ext uri="{FF2B5EF4-FFF2-40B4-BE49-F238E27FC236}">
                <a16:creationId xmlns="" xmlns:a16="http://schemas.microsoft.com/office/drawing/2014/main" id="{58B4A2B5-4919-4855-9720-C9477A694B9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49703" y="4285225"/>
            <a:ext cx="452535" cy="452535"/>
          </a:xfrm>
          <a:prstGeom prst="rect">
            <a:avLst/>
          </a:prstGeom>
        </p:spPr>
      </p:pic>
      <p:sp>
        <p:nvSpPr>
          <p:cNvPr id="310" name="직사각형 309">
            <a:extLst>
              <a:ext uri="{FF2B5EF4-FFF2-40B4-BE49-F238E27FC236}">
                <a16:creationId xmlns="" xmlns:a16="http://schemas.microsoft.com/office/drawing/2014/main" id="{C741D7E7-40FF-45E0-8BAE-F6FD3C8B7E58}"/>
              </a:ext>
            </a:extLst>
          </p:cNvPr>
          <p:cNvSpPr/>
          <p:nvPr/>
        </p:nvSpPr>
        <p:spPr>
          <a:xfrm>
            <a:off x="3905281" y="3746663"/>
            <a:ext cx="1822281" cy="251224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Access Token</a:t>
            </a:r>
          </a:p>
        </p:txBody>
      </p:sp>
      <p:sp>
        <p:nvSpPr>
          <p:cNvPr id="311" name="원통형 310">
            <a:extLst>
              <a:ext uri="{FF2B5EF4-FFF2-40B4-BE49-F238E27FC236}">
                <a16:creationId xmlns="" xmlns:a16="http://schemas.microsoft.com/office/drawing/2014/main" id="{B4A43671-D008-4A49-854E-D25B264B7EA3}"/>
              </a:ext>
            </a:extLst>
          </p:cNvPr>
          <p:cNvSpPr/>
          <p:nvPr/>
        </p:nvSpPr>
        <p:spPr>
          <a:xfrm>
            <a:off x="4054783" y="4224400"/>
            <a:ext cx="1556685" cy="589657"/>
          </a:xfrm>
          <a:prstGeom prst="can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3" name="연결선: 구부러짐 312">
            <a:extLst>
              <a:ext uri="{FF2B5EF4-FFF2-40B4-BE49-F238E27FC236}">
                <a16:creationId xmlns="" xmlns:a16="http://schemas.microsoft.com/office/drawing/2014/main" id="{EC7A3CF5-F925-483B-B805-E3A97136AABA}"/>
              </a:ext>
            </a:extLst>
          </p:cNvPr>
          <p:cNvCxnSpPr>
            <a:cxnSpLocks/>
            <a:stCxn id="15" idx="3"/>
            <a:endCxn id="247" idx="2"/>
          </p:cNvCxnSpPr>
          <p:nvPr/>
        </p:nvCxnSpPr>
        <p:spPr>
          <a:xfrm flipH="1" flipV="1">
            <a:off x="4774655" y="3076348"/>
            <a:ext cx="666351" cy="1426587"/>
          </a:xfrm>
          <a:prstGeom prst="curvedConnector4">
            <a:avLst>
              <a:gd name="adj1" fmla="val -73513"/>
              <a:gd name="adj2" fmla="val 6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="" xmlns:a16="http://schemas.microsoft.com/office/drawing/2014/main" id="{51F2B68E-C9FD-4E07-A4E7-D950CC65603D}"/>
              </a:ext>
            </a:extLst>
          </p:cNvPr>
          <p:cNvSpPr/>
          <p:nvPr/>
        </p:nvSpPr>
        <p:spPr>
          <a:xfrm>
            <a:off x="4227856" y="456836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2"/>
                </a:solidFill>
              </a:rPr>
              <a:t>Iaas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="" xmlns:a16="http://schemas.microsoft.com/office/drawing/2014/main" id="{D6CF71CC-385E-4644-8016-E3756FC61BEF}"/>
              </a:ext>
            </a:extLst>
          </p:cNvPr>
          <p:cNvSpPr/>
          <p:nvPr/>
        </p:nvSpPr>
        <p:spPr>
          <a:xfrm>
            <a:off x="4943454" y="4570038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</a:rPr>
              <a:t>Paas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326" name="화살표: 오른쪽 325">
            <a:extLst>
              <a:ext uri="{FF2B5EF4-FFF2-40B4-BE49-F238E27FC236}">
                <a16:creationId xmlns="" xmlns:a16="http://schemas.microsoft.com/office/drawing/2014/main" id="{73134BB0-790C-4114-B26C-17B39497290F}"/>
              </a:ext>
            </a:extLst>
          </p:cNvPr>
          <p:cNvSpPr/>
          <p:nvPr/>
        </p:nvSpPr>
        <p:spPr>
          <a:xfrm>
            <a:off x="1455679" y="4300163"/>
            <a:ext cx="779594" cy="161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="" xmlns:a16="http://schemas.microsoft.com/office/drawing/2014/main" id="{79FCD4C1-B101-4402-9506-11179C89ABB0}"/>
              </a:ext>
            </a:extLst>
          </p:cNvPr>
          <p:cNvSpPr/>
          <p:nvPr/>
        </p:nvSpPr>
        <p:spPr>
          <a:xfrm>
            <a:off x="3270342" y="3220874"/>
            <a:ext cx="626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</a:rPr>
              <a:t>Token</a:t>
            </a:r>
          </a:p>
        </p:txBody>
      </p:sp>
      <p:sp>
        <p:nvSpPr>
          <p:cNvPr id="336" name="직사각형 335">
            <a:extLst>
              <a:ext uri="{FF2B5EF4-FFF2-40B4-BE49-F238E27FC236}">
                <a16:creationId xmlns="" xmlns:a16="http://schemas.microsoft.com/office/drawing/2014/main" id="{ED8BCFFC-62B1-4938-944A-E3EEE214B326}"/>
              </a:ext>
            </a:extLst>
          </p:cNvPr>
          <p:cNvSpPr/>
          <p:nvPr/>
        </p:nvSpPr>
        <p:spPr>
          <a:xfrm>
            <a:off x="3314161" y="5332906"/>
            <a:ext cx="626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432554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83E6F84-B7D9-4FB9-8026-3108BC46E096}"/>
              </a:ext>
            </a:extLst>
          </p:cNvPr>
          <p:cNvSpPr/>
          <p:nvPr/>
        </p:nvSpPr>
        <p:spPr>
          <a:xfrm>
            <a:off x="1628775" y="2959837"/>
            <a:ext cx="5657850" cy="2032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 통합 로그인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DB)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955C8221-820C-4C33-A3B6-D41015EACC38}"/>
              </a:ext>
            </a:extLst>
          </p:cNvPr>
          <p:cNvSpPr/>
          <p:nvPr/>
        </p:nvSpPr>
        <p:spPr>
          <a:xfrm>
            <a:off x="409572" y="1539071"/>
            <a:ext cx="9246894" cy="5766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1638309" y="2683653"/>
            <a:ext cx="1163355" cy="26013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통합회원 관리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E1DD543-F389-4880-9DA1-F6409FC9D4B8}"/>
              </a:ext>
            </a:extLst>
          </p:cNvPr>
          <p:cNvSpPr/>
          <p:nvPr/>
        </p:nvSpPr>
        <p:spPr>
          <a:xfrm>
            <a:off x="7634866" y="3372405"/>
            <a:ext cx="1475455" cy="49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8E01495-C8BC-4A27-854F-B941A53DCEA1}"/>
              </a:ext>
            </a:extLst>
          </p:cNvPr>
          <p:cNvSpPr/>
          <p:nvPr/>
        </p:nvSpPr>
        <p:spPr>
          <a:xfrm>
            <a:off x="7626256" y="3112554"/>
            <a:ext cx="1484065" cy="25985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Iass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KeyStone</a:t>
            </a:r>
            <a:endParaRPr lang="ko-KR" altLang="en-US" sz="1000" b="1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1817253" y="3158290"/>
            <a:ext cx="2217878" cy="1623329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1863427" y="4053351"/>
            <a:ext cx="9806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패스워드</a:t>
            </a:r>
            <a:endParaRPr lang="ko-KR" altLang="en-US" sz="800" b="1" dirty="0"/>
          </a:p>
        </p:txBody>
      </p:sp>
      <p:sp>
        <p:nvSpPr>
          <p:cNvPr id="37" name="순서도: 자기 디스크 36"/>
          <p:cNvSpPr/>
          <p:nvPr/>
        </p:nvSpPr>
        <p:spPr>
          <a:xfrm>
            <a:off x="4276910" y="3209925"/>
            <a:ext cx="2746208" cy="1571694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5556289" y="3786652"/>
            <a:ext cx="1215985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5556289" y="4196227"/>
            <a:ext cx="1215985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E1DD543-F389-4880-9DA1-F6409FC9D4B8}"/>
              </a:ext>
            </a:extLst>
          </p:cNvPr>
          <p:cNvSpPr/>
          <p:nvPr/>
        </p:nvSpPr>
        <p:spPr>
          <a:xfrm>
            <a:off x="7643476" y="4271326"/>
            <a:ext cx="1466845" cy="51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8E01495-C8BC-4A27-854F-B941A53DCEA1}"/>
              </a:ext>
            </a:extLst>
          </p:cNvPr>
          <p:cNvSpPr/>
          <p:nvPr/>
        </p:nvSpPr>
        <p:spPr>
          <a:xfrm>
            <a:off x="7634866" y="4068625"/>
            <a:ext cx="1475455" cy="21213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</a:t>
            </a:r>
            <a:r>
              <a:rPr lang="en-US" altLang="ko-KR" sz="1000" b="1" dirty="0" smtClean="0"/>
              <a:t>ass UAA</a:t>
            </a:r>
            <a:endParaRPr lang="ko-KR" altLang="en-US" sz="10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7746974" y="3501456"/>
            <a:ext cx="1215985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7756499" y="4359365"/>
            <a:ext cx="1215985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cxnSp>
        <p:nvCxnSpPr>
          <p:cNvPr id="4" name="구부러진 연결선 3"/>
          <p:cNvCxnSpPr>
            <a:stCxn id="202" idx="0"/>
            <a:endCxn id="36" idx="1"/>
          </p:cNvCxnSpPr>
          <p:nvPr/>
        </p:nvCxnSpPr>
        <p:spPr>
          <a:xfrm rot="5400000" flipH="1" flipV="1">
            <a:off x="1053473" y="4481056"/>
            <a:ext cx="1122409" cy="4974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0553" y="3261263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통합 회원정보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857294" y="3228789"/>
            <a:ext cx="148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Access Token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(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Redis</a:t>
            </a:r>
            <a:r>
              <a:rPr lang="en-US" altLang="ko-KR" sz="1200" dirty="0" smtClean="0">
                <a:solidFill>
                  <a:srgbClr val="0070C0"/>
                </a:solidFill>
              </a:rPr>
              <a:t> DB 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7" name="구부러진 연결선 16"/>
          <p:cNvCxnSpPr>
            <a:stCxn id="50" idx="1"/>
            <a:endCxn id="38" idx="3"/>
          </p:cNvCxnSpPr>
          <p:nvPr/>
        </p:nvCxnSpPr>
        <p:spPr>
          <a:xfrm rot="10800000" flipV="1">
            <a:off x="6772274" y="3616705"/>
            <a:ext cx="974700" cy="28519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3" idx="1"/>
            <a:endCxn id="29" idx="3"/>
          </p:cNvCxnSpPr>
          <p:nvPr/>
        </p:nvCxnSpPr>
        <p:spPr>
          <a:xfrm rot="10800000">
            <a:off x="6772275" y="4311476"/>
            <a:ext cx="984225" cy="163138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3937103" y="1921004"/>
            <a:ext cx="1335523" cy="44925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3090629" y="3843802"/>
            <a:ext cx="913249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id, pw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4469782" y="3796177"/>
            <a:ext cx="913249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id</a:t>
            </a:r>
            <a:endParaRPr lang="ko-KR" altLang="en-US" sz="8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4460914" y="4205752"/>
            <a:ext cx="9221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id</a:t>
            </a:r>
            <a:endParaRPr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3089314" y="4215277"/>
            <a:ext cx="9221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id, pw</a:t>
            </a:r>
            <a:endParaRPr lang="ko-KR" altLang="en-US" sz="800" b="1" dirty="0"/>
          </a:p>
        </p:txBody>
      </p:sp>
      <p:cxnSp>
        <p:nvCxnSpPr>
          <p:cNvPr id="89" name="꺾인 연결선 88"/>
          <p:cNvCxnSpPr>
            <a:stCxn id="36" idx="3"/>
            <a:endCxn id="75" idx="1"/>
          </p:cNvCxnSpPr>
          <p:nvPr/>
        </p:nvCxnSpPr>
        <p:spPr>
          <a:xfrm flipV="1">
            <a:off x="2844044" y="3959051"/>
            <a:ext cx="246585" cy="209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88" idx="1"/>
          </p:cNvCxnSpPr>
          <p:nvPr/>
        </p:nvCxnSpPr>
        <p:spPr>
          <a:xfrm rot="16200000" flipH="1">
            <a:off x="2954636" y="4195848"/>
            <a:ext cx="161924" cy="107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51274" y="203769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.1 </a:t>
            </a:r>
            <a:r>
              <a:rPr lang="ko-KR" altLang="en-US" sz="1000" dirty="0" smtClean="0"/>
              <a:t>통합 로그인 확인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2926192" y="3759303"/>
            <a:ext cx="1198133" cy="82900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구부러진 연결선 164"/>
          <p:cNvCxnSpPr>
            <a:stCxn id="203" idx="0"/>
            <a:endCxn id="94" idx="2"/>
          </p:cNvCxnSpPr>
          <p:nvPr/>
        </p:nvCxnSpPr>
        <p:spPr>
          <a:xfrm rot="5400000" flipH="1" flipV="1">
            <a:off x="2823491" y="4800416"/>
            <a:ext cx="913875" cy="4896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구부러진 연결선 187"/>
          <p:cNvCxnSpPr>
            <a:stCxn id="72" idx="2"/>
            <a:endCxn id="3" idx="1"/>
          </p:cNvCxnSpPr>
          <p:nvPr/>
        </p:nvCxnSpPr>
        <p:spPr>
          <a:xfrm rot="10800000" flipV="1">
            <a:off x="2926193" y="2145632"/>
            <a:ext cx="1010911" cy="1012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86" idx="3"/>
            <a:endCxn id="38" idx="1"/>
          </p:cNvCxnSpPr>
          <p:nvPr/>
        </p:nvCxnSpPr>
        <p:spPr>
          <a:xfrm flipV="1">
            <a:off x="5383031" y="3901901"/>
            <a:ext cx="173258" cy="9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87" idx="3"/>
            <a:endCxn id="29" idx="1"/>
          </p:cNvCxnSpPr>
          <p:nvPr/>
        </p:nvCxnSpPr>
        <p:spPr>
          <a:xfrm flipV="1">
            <a:off x="5383031" y="4311476"/>
            <a:ext cx="173258" cy="9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7464424" y="2882046"/>
            <a:ext cx="1803213" cy="211026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구부러진 연결선 103"/>
          <p:cNvCxnSpPr>
            <a:stCxn id="210" idx="6"/>
            <a:endCxn id="136" idx="0"/>
          </p:cNvCxnSpPr>
          <p:nvPr/>
        </p:nvCxnSpPr>
        <p:spPr>
          <a:xfrm flipH="1">
            <a:off x="8366031" y="1958331"/>
            <a:ext cx="320393" cy="923715"/>
          </a:xfrm>
          <a:prstGeom prst="curvedConnector4">
            <a:avLst>
              <a:gd name="adj1" fmla="val -71350"/>
              <a:gd name="adj2" fmla="val 621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4C0A4DB3-054B-4696-AA54-A0C197ABCFFE}"/>
              </a:ext>
            </a:extLst>
          </p:cNvPr>
          <p:cNvGrpSpPr/>
          <p:nvPr/>
        </p:nvGrpSpPr>
        <p:grpSpPr>
          <a:xfrm>
            <a:off x="5878794" y="5892407"/>
            <a:ext cx="1532313" cy="1025704"/>
            <a:chOff x="3456041" y="1704223"/>
            <a:chExt cx="1304480" cy="978687"/>
          </a:xfrm>
        </p:grpSpPr>
        <p:sp>
          <p:nvSpPr>
            <p:cNvPr id="142" name="직사각형 141">
              <a:extLst>
                <a:ext uri="{FF2B5EF4-FFF2-40B4-BE49-F238E27FC236}">
                  <a16:creationId xmlns="" xmlns:a16="http://schemas.microsoft.com/office/drawing/2014/main" id="{72E051CB-BD28-4A62-8364-B989D010C66F}"/>
                </a:ext>
              </a:extLst>
            </p:cNvPr>
            <p:cNvSpPr/>
            <p:nvPr/>
          </p:nvSpPr>
          <p:spPr>
            <a:xfrm>
              <a:off x="3456041" y="1704223"/>
              <a:ext cx="1304480" cy="333419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Influxdb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Pass </a:t>
              </a:r>
              <a:r>
                <a:rPr lang="en-US" altLang="ko-KR" sz="1000" b="1" dirty="0" err="1"/>
                <a:t>Metiec</a:t>
              </a:r>
              <a:r>
                <a:rPr lang="en-US" altLang="ko-KR" sz="1000" b="1" dirty="0"/>
                <a:t> Data</a:t>
              </a:r>
              <a:endParaRPr lang="ko-KR" altLang="en-US" sz="1000" b="1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B83E6F84-B7D9-4FB9-8026-3108BC46E096}"/>
                </a:ext>
              </a:extLst>
            </p:cNvPr>
            <p:cNvSpPr/>
            <p:nvPr/>
          </p:nvSpPr>
          <p:spPr>
            <a:xfrm>
              <a:off x="3456041" y="2062940"/>
              <a:ext cx="1304480" cy="61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4" name="그래픽 299" descr="데이터베이스">
            <a:extLst>
              <a:ext uri="{FF2B5EF4-FFF2-40B4-BE49-F238E27FC236}">
                <a16:creationId xmlns="" xmlns:a16="http://schemas.microsoft.com/office/drawing/2014/main" id="{A952D854-A31A-4EA5-93E1-44BD5460E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8993" y="6348714"/>
            <a:ext cx="516956" cy="516956"/>
          </a:xfrm>
          <a:prstGeom prst="rect">
            <a:avLst/>
          </a:prstGeom>
        </p:spPr>
      </p:pic>
      <p:pic>
        <p:nvPicPr>
          <p:cNvPr id="145" name="그래픽 300" descr="데이터베이스">
            <a:extLst>
              <a:ext uri="{FF2B5EF4-FFF2-40B4-BE49-F238E27FC236}">
                <a16:creationId xmlns="" xmlns:a16="http://schemas.microsoft.com/office/drawing/2014/main" id="{48D51AED-828D-4B73-84EF-885FC093E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72504" y="6360439"/>
            <a:ext cx="516956" cy="516956"/>
          </a:xfrm>
          <a:prstGeom prst="rect">
            <a:avLst/>
          </a:prstGeom>
        </p:spPr>
      </p:pic>
      <p:pic>
        <p:nvPicPr>
          <p:cNvPr id="146" name="그래픽 301" descr="데이터베이스">
            <a:extLst>
              <a:ext uri="{FF2B5EF4-FFF2-40B4-BE49-F238E27FC236}">
                <a16:creationId xmlns="" xmlns:a16="http://schemas.microsoft.com/office/drawing/2014/main" id="{9DA4C6BC-B308-409F-A084-A328CFEEE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56015" y="6352068"/>
            <a:ext cx="516956" cy="516956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9B731525-159F-4B2F-AC51-FC21D0DADF48}"/>
              </a:ext>
            </a:extLst>
          </p:cNvPr>
          <p:cNvSpPr/>
          <p:nvPr/>
        </p:nvSpPr>
        <p:spPr>
          <a:xfrm>
            <a:off x="7532446" y="5935169"/>
            <a:ext cx="1642846" cy="3239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Influxdb</a:t>
            </a:r>
            <a:r>
              <a:rPr lang="en-US" altLang="ko-KR" sz="1000" b="1" dirty="0"/>
              <a:t> </a:t>
            </a:r>
          </a:p>
          <a:p>
            <a:pPr algn="ctr"/>
            <a:r>
              <a:rPr lang="en-US" altLang="ko-KR" sz="1000" b="1" dirty="0" err="1"/>
              <a:t>Iaas</a:t>
            </a:r>
            <a:r>
              <a:rPr lang="en-US" altLang="ko-KR" sz="1000" b="1" dirty="0"/>
              <a:t> Metric Data</a:t>
            </a:r>
            <a:endParaRPr lang="ko-KR" altLang="en-US" sz="10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FE1DFEC3-89F6-4BF4-93BC-FE8298966ABA}"/>
              </a:ext>
            </a:extLst>
          </p:cNvPr>
          <p:cNvSpPr/>
          <p:nvPr/>
        </p:nvSpPr>
        <p:spPr>
          <a:xfrm>
            <a:off x="7532446" y="6269200"/>
            <a:ext cx="1642846" cy="6425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래픽 296" descr="데이터베이스">
            <a:extLst>
              <a:ext uri="{FF2B5EF4-FFF2-40B4-BE49-F238E27FC236}">
                <a16:creationId xmlns="" xmlns:a16="http://schemas.microsoft.com/office/drawing/2014/main" id="{03464DDD-C17C-40BC-8FF7-4EA2D6A4C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1210" y="6384736"/>
            <a:ext cx="516956" cy="516956"/>
          </a:xfrm>
          <a:prstGeom prst="rect">
            <a:avLst/>
          </a:prstGeom>
        </p:spPr>
      </p:pic>
      <p:pic>
        <p:nvPicPr>
          <p:cNvPr id="152" name="그래픽 297" descr="데이터베이스">
            <a:extLst>
              <a:ext uri="{FF2B5EF4-FFF2-40B4-BE49-F238E27FC236}">
                <a16:creationId xmlns="" xmlns:a16="http://schemas.microsoft.com/office/drawing/2014/main" id="{F582DE21-FB6D-41AE-B3C1-7054B5354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74721" y="6396461"/>
            <a:ext cx="516956" cy="516956"/>
          </a:xfrm>
          <a:prstGeom prst="rect">
            <a:avLst/>
          </a:prstGeom>
        </p:spPr>
      </p:pic>
      <p:pic>
        <p:nvPicPr>
          <p:cNvPr id="153" name="그래픽 298" descr="데이터베이스">
            <a:extLst>
              <a:ext uri="{FF2B5EF4-FFF2-40B4-BE49-F238E27FC236}">
                <a16:creationId xmlns="" xmlns:a16="http://schemas.microsoft.com/office/drawing/2014/main" id="{B462BF51-ECE8-4436-B55A-8735B560F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58232" y="6388090"/>
            <a:ext cx="516956" cy="516956"/>
          </a:xfrm>
          <a:prstGeom prst="rect">
            <a:avLst/>
          </a:prstGeom>
        </p:spPr>
      </p:pic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3734942" y="5068586"/>
            <a:ext cx="1569457" cy="44925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데이터 조회</a:t>
            </a:r>
            <a:endParaRPr lang="ko-KR" altLang="en-US" sz="1100" dirty="0"/>
          </a:p>
        </p:txBody>
      </p:sp>
      <p:sp>
        <p:nvSpPr>
          <p:cNvPr id="157" name="직사각형 156"/>
          <p:cNvSpPr/>
          <p:nvPr/>
        </p:nvSpPr>
        <p:spPr>
          <a:xfrm>
            <a:off x="5456331" y="3763652"/>
            <a:ext cx="1469832" cy="74838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구부러진 연결선 106"/>
          <p:cNvCxnSpPr>
            <a:stCxn id="156" idx="7"/>
          </p:cNvCxnSpPr>
          <p:nvPr/>
        </p:nvCxnSpPr>
        <p:spPr>
          <a:xfrm rot="5400000" flipH="1" flipV="1">
            <a:off x="4967529" y="4645576"/>
            <a:ext cx="595830" cy="3817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구부러진 연결선 191"/>
          <p:cNvCxnSpPr>
            <a:stCxn id="72" idx="6"/>
            <a:endCxn id="210" idx="2"/>
          </p:cNvCxnSpPr>
          <p:nvPr/>
        </p:nvCxnSpPr>
        <p:spPr>
          <a:xfrm flipV="1">
            <a:off x="5272626" y="1958331"/>
            <a:ext cx="746789" cy="1873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 128"/>
          <p:cNvCxnSpPr>
            <a:stCxn id="217" idx="5"/>
            <a:endCxn id="38" idx="0"/>
          </p:cNvCxnSpPr>
          <p:nvPr/>
        </p:nvCxnSpPr>
        <p:spPr>
          <a:xfrm rot="5400000">
            <a:off x="6149312" y="2828752"/>
            <a:ext cx="972871" cy="9429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5727700" y="5704918"/>
            <a:ext cx="3539937" cy="142295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구부러진 연결선 133"/>
          <p:cNvCxnSpPr>
            <a:stCxn id="156" idx="6"/>
            <a:endCxn id="200" idx="0"/>
          </p:cNvCxnSpPr>
          <p:nvPr/>
        </p:nvCxnSpPr>
        <p:spPr>
          <a:xfrm>
            <a:off x="5304399" y="5293215"/>
            <a:ext cx="2193270" cy="41170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1231838" y="6280473"/>
            <a:ext cx="1335523" cy="44925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202" name="타원 201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519988" y="5291009"/>
            <a:ext cx="1691879" cy="44925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1.1 </a:t>
            </a:r>
            <a:r>
              <a:rPr lang="ko-KR" altLang="en-US" sz="800" dirty="0"/>
              <a:t>통합 아이디 생성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2139135" y="5502183"/>
            <a:ext cx="1792925" cy="432439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1.2 </a:t>
            </a:r>
            <a:r>
              <a:rPr lang="en-US" altLang="ko-KR" sz="800" dirty="0" err="1"/>
              <a:t>Iaas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Pass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아이디</a:t>
            </a:r>
            <a:r>
              <a:rPr lang="en-US" altLang="ko-KR" sz="800" dirty="0"/>
              <a:t>/</a:t>
            </a:r>
            <a:r>
              <a:rPr lang="ko-KR" altLang="en-US" sz="800" dirty="0" smtClean="0"/>
              <a:t>패스워드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cxnSp>
        <p:nvCxnSpPr>
          <p:cNvPr id="207" name="구부러진 연결선 206"/>
          <p:cNvCxnSpPr>
            <a:stCxn id="201" idx="0"/>
            <a:endCxn id="202" idx="4"/>
          </p:cNvCxnSpPr>
          <p:nvPr/>
        </p:nvCxnSpPr>
        <p:spPr>
          <a:xfrm rot="16200000" flipV="1">
            <a:off x="1362661" y="5743534"/>
            <a:ext cx="540206" cy="53367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구부러진 연결선 208"/>
          <p:cNvCxnSpPr>
            <a:stCxn id="201" idx="0"/>
            <a:endCxn id="203" idx="4"/>
          </p:cNvCxnSpPr>
          <p:nvPr/>
        </p:nvCxnSpPr>
        <p:spPr>
          <a:xfrm rot="5400000" flipH="1" flipV="1">
            <a:off x="2294674" y="5539549"/>
            <a:ext cx="345851" cy="113599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6019415" y="1733702"/>
            <a:ext cx="2667009" cy="44925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2.2.1 </a:t>
            </a:r>
            <a:r>
              <a:rPr lang="en-US" altLang="ko-KR" sz="800" dirty="0" err="1"/>
              <a:t>Iaas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Paas</a:t>
            </a:r>
            <a:r>
              <a:rPr lang="en-US" altLang="ko-KR" sz="800" dirty="0"/>
              <a:t> </a:t>
            </a:r>
            <a:r>
              <a:rPr lang="ko-KR" altLang="en-US" sz="800" dirty="0"/>
              <a:t>계정 정보로 로그인 </a:t>
            </a:r>
          </a:p>
        </p:txBody>
      </p:sp>
      <p:sp>
        <p:nvSpPr>
          <p:cNvPr id="217" name="타원 216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4830776" y="2430315"/>
            <a:ext cx="2667009" cy="44925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smtClean="0"/>
              <a:t>2.2.2 </a:t>
            </a:r>
            <a:r>
              <a:rPr lang="ko-KR" altLang="en-US" sz="800" dirty="0" err="1"/>
              <a:t>토근</a:t>
            </a:r>
            <a:r>
              <a:rPr lang="ko-KR" altLang="en-US" sz="800" dirty="0"/>
              <a:t> 획득 및 </a:t>
            </a:r>
            <a:r>
              <a:rPr lang="en-US" altLang="ko-KR" sz="800" dirty="0" err="1"/>
              <a:t>redis</a:t>
            </a:r>
            <a:r>
              <a:rPr lang="ko-KR" altLang="en-US" sz="800" dirty="0"/>
              <a:t> 에 토큰저장</a:t>
            </a:r>
          </a:p>
        </p:txBody>
      </p:sp>
      <p:cxnSp>
        <p:nvCxnSpPr>
          <p:cNvPr id="224" name="구부러진 연결선 223"/>
          <p:cNvCxnSpPr>
            <a:stCxn id="136" idx="0"/>
            <a:endCxn id="217" idx="6"/>
          </p:cNvCxnSpPr>
          <p:nvPr/>
        </p:nvCxnSpPr>
        <p:spPr>
          <a:xfrm rot="16200000" flipV="1">
            <a:off x="7818357" y="2334372"/>
            <a:ext cx="227102" cy="8682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6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83E6F84-B7D9-4FB9-8026-3108BC46E096}"/>
              </a:ext>
            </a:extLst>
          </p:cNvPr>
          <p:cNvSpPr/>
          <p:nvPr/>
        </p:nvSpPr>
        <p:spPr>
          <a:xfrm>
            <a:off x="1628775" y="2959837"/>
            <a:ext cx="5657850" cy="2032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9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61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62" name="CustomShape 1"/>
          <p:cNvSpPr/>
          <p:nvPr/>
        </p:nvSpPr>
        <p:spPr>
          <a:xfrm>
            <a:off x="179640" y="180000"/>
            <a:ext cx="9720000" cy="72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79388"/>
            <a:r>
              <a:rPr lang="en-US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Paas</a:t>
            </a:r>
            <a:r>
              <a:rPr lang="ko-KR" altLang="en-US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모니터링 통합 로그인 </a:t>
            </a:r>
            <a:r>
              <a:rPr lang="ko-KR" alt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프로세스</a:t>
            </a:r>
            <a:endParaRPr lang="en-US" sz="24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955C8221-820C-4C33-A3B6-D41015EACC38}"/>
              </a:ext>
            </a:extLst>
          </p:cNvPr>
          <p:cNvSpPr/>
          <p:nvPr/>
        </p:nvSpPr>
        <p:spPr>
          <a:xfrm>
            <a:off x="409572" y="1539071"/>
            <a:ext cx="9246894" cy="5766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1638309" y="2683653"/>
            <a:ext cx="1163355" cy="26013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통합회원 관리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E1DD543-F389-4880-9DA1-F6409FC9D4B8}"/>
              </a:ext>
            </a:extLst>
          </p:cNvPr>
          <p:cNvSpPr/>
          <p:nvPr/>
        </p:nvSpPr>
        <p:spPr>
          <a:xfrm>
            <a:off x="7634866" y="3372405"/>
            <a:ext cx="1475455" cy="491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8E01495-C8BC-4A27-854F-B941A53DCEA1}"/>
              </a:ext>
            </a:extLst>
          </p:cNvPr>
          <p:cNvSpPr/>
          <p:nvPr/>
        </p:nvSpPr>
        <p:spPr>
          <a:xfrm>
            <a:off x="7626256" y="3112554"/>
            <a:ext cx="1484065" cy="259850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Iass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KeyStone</a:t>
            </a:r>
            <a:endParaRPr lang="ko-KR" altLang="en-US" sz="1000" b="1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1817253" y="3158290"/>
            <a:ext cx="2217878" cy="1623329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1863427" y="4053351"/>
            <a:ext cx="9806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, </a:t>
            </a:r>
            <a:r>
              <a:rPr lang="ko-KR" altLang="en-US" sz="800" b="1" dirty="0" smtClean="0"/>
              <a:t>패스워드</a:t>
            </a:r>
            <a:endParaRPr lang="ko-KR" altLang="en-US" sz="800" b="1" dirty="0"/>
          </a:p>
        </p:txBody>
      </p:sp>
      <p:sp>
        <p:nvSpPr>
          <p:cNvPr id="37" name="순서도: 자기 디스크 36"/>
          <p:cNvSpPr/>
          <p:nvPr/>
        </p:nvSpPr>
        <p:spPr>
          <a:xfrm>
            <a:off x="4276910" y="3209925"/>
            <a:ext cx="2746208" cy="1571694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5556289" y="3786652"/>
            <a:ext cx="1215985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5556289" y="4196227"/>
            <a:ext cx="1215985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E1DD543-F389-4880-9DA1-F6409FC9D4B8}"/>
              </a:ext>
            </a:extLst>
          </p:cNvPr>
          <p:cNvSpPr/>
          <p:nvPr/>
        </p:nvSpPr>
        <p:spPr>
          <a:xfrm>
            <a:off x="7643476" y="4271326"/>
            <a:ext cx="1466845" cy="51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8E01495-C8BC-4A27-854F-B941A53DCEA1}"/>
              </a:ext>
            </a:extLst>
          </p:cNvPr>
          <p:cNvSpPr/>
          <p:nvPr/>
        </p:nvSpPr>
        <p:spPr>
          <a:xfrm>
            <a:off x="7634866" y="4068625"/>
            <a:ext cx="1475455" cy="21213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</a:t>
            </a:r>
            <a:r>
              <a:rPr lang="en-US" altLang="ko-KR" sz="1000" b="1" dirty="0" smtClean="0"/>
              <a:t>ass UAA</a:t>
            </a:r>
            <a:endParaRPr lang="ko-KR" altLang="en-US" sz="1000" b="1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712784" y="5300203"/>
            <a:ext cx="1335523" cy="44925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7746974" y="3501456"/>
            <a:ext cx="1215985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7756499" y="4359365"/>
            <a:ext cx="1215985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Access Token</a:t>
            </a:r>
            <a:endParaRPr lang="ko-KR" altLang="en-US" sz="800" b="1" dirty="0"/>
          </a:p>
        </p:txBody>
      </p:sp>
      <p:cxnSp>
        <p:nvCxnSpPr>
          <p:cNvPr id="4" name="구부러진 연결선 3"/>
          <p:cNvCxnSpPr>
            <a:stCxn id="44" idx="0"/>
            <a:endCxn id="36" idx="1"/>
          </p:cNvCxnSpPr>
          <p:nvPr/>
        </p:nvCxnSpPr>
        <p:spPr>
          <a:xfrm rot="5400000" flipH="1" flipV="1">
            <a:off x="1056185" y="4492962"/>
            <a:ext cx="1131603" cy="482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0553" y="3261263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통합 회원정보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857294" y="3228789"/>
            <a:ext cx="148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Access Token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(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Redis</a:t>
            </a:r>
            <a:r>
              <a:rPr lang="en-US" altLang="ko-KR" sz="1200" dirty="0" smtClean="0">
                <a:solidFill>
                  <a:srgbClr val="0070C0"/>
                </a:solidFill>
              </a:rPr>
              <a:t> DB 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7" name="구부러진 연결선 16"/>
          <p:cNvCxnSpPr>
            <a:stCxn id="50" idx="1"/>
            <a:endCxn id="38" idx="3"/>
          </p:cNvCxnSpPr>
          <p:nvPr/>
        </p:nvCxnSpPr>
        <p:spPr>
          <a:xfrm rot="10800000" flipV="1">
            <a:off x="6772274" y="3616705"/>
            <a:ext cx="974700" cy="28519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3" idx="1"/>
            <a:endCxn id="29" idx="3"/>
          </p:cNvCxnSpPr>
          <p:nvPr/>
        </p:nvCxnSpPr>
        <p:spPr>
          <a:xfrm rot="10800000">
            <a:off x="6772275" y="4311476"/>
            <a:ext cx="984225" cy="163138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3937103" y="1921004"/>
            <a:ext cx="1335523" cy="44925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3090629" y="3843802"/>
            <a:ext cx="913249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id, pw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4469782" y="3796177"/>
            <a:ext cx="913249" cy="230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Iaas</a:t>
            </a:r>
            <a:r>
              <a:rPr lang="en-US" altLang="ko-KR" sz="800" b="1" dirty="0" smtClean="0"/>
              <a:t> id</a:t>
            </a:r>
            <a:endParaRPr lang="ko-KR" altLang="en-US" sz="8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4460914" y="4205752"/>
            <a:ext cx="9221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id</a:t>
            </a:r>
            <a:endParaRPr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E051CB-BD28-4A62-8364-B989D010C66F}"/>
              </a:ext>
            </a:extLst>
          </p:cNvPr>
          <p:cNvSpPr/>
          <p:nvPr/>
        </p:nvSpPr>
        <p:spPr>
          <a:xfrm>
            <a:off x="3089314" y="4215277"/>
            <a:ext cx="922117" cy="23049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Paas</a:t>
            </a:r>
            <a:r>
              <a:rPr lang="en-US" altLang="ko-KR" sz="800" b="1" dirty="0" smtClean="0"/>
              <a:t> id, pw</a:t>
            </a:r>
            <a:endParaRPr lang="ko-KR" altLang="en-US" sz="800" b="1" dirty="0"/>
          </a:p>
        </p:txBody>
      </p:sp>
      <p:cxnSp>
        <p:nvCxnSpPr>
          <p:cNvPr id="89" name="꺾인 연결선 88"/>
          <p:cNvCxnSpPr>
            <a:stCxn id="36" idx="3"/>
            <a:endCxn id="75" idx="1"/>
          </p:cNvCxnSpPr>
          <p:nvPr/>
        </p:nvCxnSpPr>
        <p:spPr>
          <a:xfrm flipV="1">
            <a:off x="2844044" y="3959051"/>
            <a:ext cx="246585" cy="209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88" idx="1"/>
          </p:cNvCxnSpPr>
          <p:nvPr/>
        </p:nvCxnSpPr>
        <p:spPr>
          <a:xfrm rot="16200000" flipH="1">
            <a:off x="2954636" y="4195848"/>
            <a:ext cx="161924" cy="107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51274" y="203769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.1 </a:t>
            </a:r>
            <a:r>
              <a:rPr lang="ko-KR" altLang="en-US" sz="1000" dirty="0" smtClean="0"/>
              <a:t>통합 로그인 확인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2926192" y="3759303"/>
            <a:ext cx="1198133" cy="82900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구부러진 연결선 187"/>
          <p:cNvCxnSpPr>
            <a:stCxn id="72" idx="2"/>
            <a:endCxn id="3" idx="1"/>
          </p:cNvCxnSpPr>
          <p:nvPr/>
        </p:nvCxnSpPr>
        <p:spPr>
          <a:xfrm rot="10800000" flipV="1">
            <a:off x="2926193" y="2145632"/>
            <a:ext cx="1010911" cy="1012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86" idx="3"/>
            <a:endCxn id="38" idx="1"/>
          </p:cNvCxnSpPr>
          <p:nvPr/>
        </p:nvCxnSpPr>
        <p:spPr>
          <a:xfrm flipV="1">
            <a:off x="5383031" y="3901901"/>
            <a:ext cx="173258" cy="9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87" idx="3"/>
            <a:endCxn id="29" idx="1"/>
          </p:cNvCxnSpPr>
          <p:nvPr/>
        </p:nvCxnSpPr>
        <p:spPr>
          <a:xfrm flipV="1">
            <a:off x="5383031" y="4311476"/>
            <a:ext cx="173258" cy="9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7464424" y="2882046"/>
            <a:ext cx="1803213" cy="211026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3734942" y="5068586"/>
            <a:ext cx="1569457" cy="44925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데이터 조회</a:t>
            </a:r>
            <a:endParaRPr lang="ko-KR" altLang="en-US" sz="1100" dirty="0"/>
          </a:p>
        </p:txBody>
      </p:sp>
      <p:sp>
        <p:nvSpPr>
          <p:cNvPr id="157" name="직사각형 156"/>
          <p:cNvSpPr/>
          <p:nvPr/>
        </p:nvSpPr>
        <p:spPr>
          <a:xfrm>
            <a:off x="5456331" y="3763652"/>
            <a:ext cx="1469832" cy="74838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구부러진 연결선 106"/>
          <p:cNvCxnSpPr>
            <a:stCxn id="156" idx="7"/>
          </p:cNvCxnSpPr>
          <p:nvPr/>
        </p:nvCxnSpPr>
        <p:spPr>
          <a:xfrm rot="5400000" flipH="1" flipV="1">
            <a:off x="4967529" y="4645576"/>
            <a:ext cx="595830" cy="3817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6258401" y="2196465"/>
            <a:ext cx="1335523" cy="449258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통합 로그인 </a:t>
            </a:r>
            <a:r>
              <a:rPr lang="ko-KR" altLang="en-US" sz="1000" dirty="0" smtClean="0"/>
              <a:t>실패 메시지 전달</a:t>
            </a:r>
            <a:endParaRPr lang="ko-KR" altLang="en-US" sz="1000" dirty="0"/>
          </a:p>
        </p:txBody>
      </p:sp>
      <p:cxnSp>
        <p:nvCxnSpPr>
          <p:cNvPr id="194" name="구부러진 연결선 193"/>
          <p:cNvCxnSpPr>
            <a:stCxn id="72" idx="6"/>
            <a:endCxn id="193" idx="2"/>
          </p:cNvCxnSpPr>
          <p:nvPr/>
        </p:nvCxnSpPr>
        <p:spPr>
          <a:xfrm>
            <a:off x="5272626" y="2145633"/>
            <a:ext cx="985775" cy="2754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869277" y="2360812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2.1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로그인 실패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469244" y="2528072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2.2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토큰 획득 실패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8" name="구부러진 연결선 197"/>
          <p:cNvCxnSpPr>
            <a:stCxn id="136" idx="0"/>
            <a:endCxn id="97" idx="4"/>
          </p:cNvCxnSpPr>
          <p:nvPr/>
        </p:nvCxnSpPr>
        <p:spPr>
          <a:xfrm rot="16200000" flipV="1">
            <a:off x="8019387" y="2535402"/>
            <a:ext cx="674218" cy="190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2193061" y="6050630"/>
            <a:ext cx="1478879" cy="449258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회원가입 </a:t>
            </a:r>
            <a:r>
              <a:rPr lang="ko-KR" altLang="en-US" sz="1000" dirty="0" smtClean="0"/>
              <a:t>실패 메시지 전달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576826" y="5871431"/>
            <a:ext cx="1710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.1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회원가입 실패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아이디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패드워드 유효성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Iaas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로그인 정보 오류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Paas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로그인 정보 오류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" name="구부러진 연결선 6"/>
          <p:cNvCxnSpPr>
            <a:stCxn id="44" idx="6"/>
            <a:endCxn id="85" idx="0"/>
          </p:cNvCxnSpPr>
          <p:nvPr/>
        </p:nvCxnSpPr>
        <p:spPr>
          <a:xfrm>
            <a:off x="2048307" y="5524832"/>
            <a:ext cx="884194" cy="5257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7023118" y="6377222"/>
            <a:ext cx="2384179" cy="449258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토큰 </a:t>
            </a:r>
            <a:r>
              <a:rPr lang="ko-KR" altLang="en-US" sz="1000" dirty="0" err="1" smtClean="0"/>
              <a:t>재발행</a:t>
            </a:r>
            <a:r>
              <a:rPr lang="ko-KR" altLang="en-US" sz="1000" dirty="0" smtClean="0"/>
              <a:t> 실패 메시지 전달 후 로그인 이동</a:t>
            </a:r>
            <a:endParaRPr lang="ko-KR" altLang="en-US" sz="1000" dirty="0"/>
          </a:p>
        </p:txBody>
      </p:sp>
      <p:cxnSp>
        <p:nvCxnSpPr>
          <p:cNvPr id="10" name="구부러진 연결선 9"/>
          <p:cNvCxnSpPr>
            <a:stCxn id="156" idx="6"/>
            <a:endCxn id="105" idx="2"/>
          </p:cNvCxnSpPr>
          <p:nvPr/>
        </p:nvCxnSpPr>
        <p:spPr>
          <a:xfrm>
            <a:off x="5304399" y="5293215"/>
            <a:ext cx="297137" cy="6273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44926" y="5521736"/>
            <a:ext cx="2076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.1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조회시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토큰 인증 실패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7286625" y="1645942"/>
            <a:ext cx="2120671" cy="561886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Iaas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Paas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로그인 실패 메시지 전</a:t>
            </a:r>
            <a:r>
              <a:rPr lang="ko-KR" altLang="en-US" sz="1000" dirty="0"/>
              <a:t>달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7D560EE-164D-439B-95AA-C4C3AF5EF12D}"/>
              </a:ext>
            </a:extLst>
          </p:cNvPr>
          <p:cNvSpPr/>
          <p:nvPr/>
        </p:nvSpPr>
        <p:spPr>
          <a:xfrm>
            <a:off x="5601536" y="5695972"/>
            <a:ext cx="1761289" cy="44925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3.1 </a:t>
            </a:r>
            <a:r>
              <a:rPr lang="ko-KR" altLang="en-US" sz="1100" dirty="0" smtClean="0"/>
              <a:t>토큰 </a:t>
            </a:r>
            <a:r>
              <a:rPr lang="ko-KR" altLang="en-US" sz="1100" dirty="0" err="1" smtClean="0"/>
              <a:t>재발행후</a:t>
            </a:r>
            <a:r>
              <a:rPr lang="ko-KR" altLang="en-US" sz="1100" dirty="0" smtClean="0"/>
              <a:t> 저장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105" idx="0"/>
          </p:cNvCxnSpPr>
          <p:nvPr/>
        </p:nvCxnSpPr>
        <p:spPr>
          <a:xfrm rot="16200000" flipV="1">
            <a:off x="5751964" y="4965755"/>
            <a:ext cx="1169500" cy="2909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414878" y="555356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3.2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토큰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재발행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실패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0" name="구부러진 연결선 39"/>
          <p:cNvCxnSpPr>
            <a:stCxn id="105" idx="6"/>
            <a:endCxn id="92" idx="0"/>
          </p:cNvCxnSpPr>
          <p:nvPr/>
        </p:nvCxnSpPr>
        <p:spPr>
          <a:xfrm>
            <a:off x="7362825" y="5920601"/>
            <a:ext cx="852383" cy="456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45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265</Words>
  <Application>Microsoft Office PowerPoint</Application>
  <PresentationFormat>사용자 지정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DejaVu Sans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amedio</dc:creator>
  <dc:description/>
  <cp:lastModifiedBy>ws0222</cp:lastModifiedBy>
  <cp:revision>340</cp:revision>
  <dcterms:created xsi:type="dcterms:W3CDTF">2017-11-20T10:34:21Z</dcterms:created>
  <dcterms:modified xsi:type="dcterms:W3CDTF">2017-12-01T01:08:28Z</dcterms:modified>
  <dc:language>ko-KR</dc:language>
</cp:coreProperties>
</file>