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338" r:id="rId3"/>
    <p:sldId id="319" r:id="rId4"/>
    <p:sldId id="321" r:id="rId5"/>
    <p:sldId id="320" r:id="rId6"/>
    <p:sldId id="339" r:id="rId7"/>
    <p:sldId id="324" r:id="rId8"/>
    <p:sldId id="326" r:id="rId9"/>
    <p:sldId id="340" r:id="rId10"/>
    <p:sldId id="333" r:id="rId11"/>
    <p:sldId id="3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44546A"/>
    <a:srgbClr val="FFCCFF"/>
    <a:srgbClr val="CCFFFF"/>
    <a:srgbClr val="FFCC99"/>
    <a:srgbClr val="CCFFCC"/>
    <a:srgbClr val="CC99FF"/>
    <a:srgbClr val="FFFFCC"/>
    <a:srgbClr val="8B8B8B"/>
    <a:srgbClr val="EB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096" autoAdjust="0"/>
  </p:normalViewPr>
  <p:slideViewPr>
    <p:cSldViewPr snapToGrid="0">
      <p:cViewPr varScale="1">
        <p:scale>
          <a:sx n="80" d="100"/>
          <a:sy n="80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DFA4-87A9-4D6B-9A40-9E1C2D7CFA50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7C39-8A15-4283-A24A-B3A04E050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3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9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7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2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79994" y="1053999"/>
            <a:ext cx="11832005" cy="566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994" y="189999"/>
            <a:ext cx="11832006" cy="864000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3999" y="190000"/>
            <a:ext cx="11688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3999" y="1245054"/>
            <a:ext cx="11183999" cy="489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9AF9-4BFA-4A5F-84DF-D0CDDD5208B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A142-A54F-4247-91FE-FC4072F8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marL="180975" indent="0" algn="l" defTabSz="914400" rtl="0" eaLnBrk="1" latinLnBrk="1" hangingPunct="1">
        <a:lnSpc>
          <a:spcPct val="150000"/>
        </a:lnSpc>
        <a:spcBef>
          <a:spcPct val="0"/>
        </a:spcBef>
        <a:buNone/>
        <a:defRPr sz="2800" b="1" kern="1200">
          <a:solidFill>
            <a:srgbClr val="FBE5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/>
          <p:cNvSpPr/>
          <p:nvPr/>
        </p:nvSpPr>
        <p:spPr>
          <a:xfrm rot="5400000" flipH="1">
            <a:off x="512631" y="-135282"/>
            <a:ext cx="6552000" cy="7200000"/>
          </a:xfrm>
          <a:prstGeom prst="flowChartManualInput">
            <a:avLst/>
          </a:prstGeom>
          <a:solidFill>
            <a:srgbClr val="FBE5D6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304888" y="57790"/>
            <a:ext cx="6552000" cy="6813858"/>
          </a:xfrm>
          <a:prstGeom prst="flowChartManualInput">
            <a:avLst/>
          </a:prstGeom>
          <a:solidFill>
            <a:srgbClr val="44546A"/>
          </a:solidFill>
          <a:ln>
            <a:solidFill>
              <a:srgbClr val="44546A"/>
            </a:solidFill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순서도: 수동 입력 6"/>
          <p:cNvSpPr/>
          <p:nvPr/>
        </p:nvSpPr>
        <p:spPr>
          <a:xfrm rot="5400000" flipV="1">
            <a:off x="6179960" y="807858"/>
            <a:ext cx="6858000" cy="5242285"/>
          </a:xfrm>
          <a:prstGeom prst="flowChartManualInput">
            <a:avLst/>
          </a:prstGeom>
          <a:solidFill>
            <a:srgbClr val="2B2D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 rot="5400000" flipV="1">
            <a:off x="6141858" y="807859"/>
            <a:ext cx="6858000" cy="5242285"/>
          </a:xfrm>
          <a:prstGeom prst="flowChartManualInput">
            <a:avLst/>
          </a:prstGeom>
          <a:solidFill>
            <a:srgbClr val="44546A"/>
          </a:solidFill>
          <a:ln>
            <a:solidFill>
              <a:srgbClr val="44546A"/>
            </a:solidFill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957" y="1059613"/>
            <a:ext cx="6414183" cy="2236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8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Aharoni" panose="02010803020104030203" pitchFamily="2" charset="-79"/>
              </a:rPr>
              <a:t>Redis</a:t>
            </a:r>
            <a:r>
              <a:rPr lang="en-US" altLang="ko-KR" sz="48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Aharoni" panose="02010803020104030203" pitchFamily="2" charset="-79"/>
              </a:rPr>
              <a:t> Install Guide</a:t>
            </a:r>
          </a:p>
          <a:p>
            <a:r>
              <a:rPr lang="en-US" altLang="ko-KR" sz="40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Aharoni" panose="02010803020104030203" pitchFamily="2" charset="-79"/>
              </a:rPr>
              <a:t>                   (Instance)</a:t>
            </a:r>
          </a:p>
        </p:txBody>
      </p:sp>
    </p:spTree>
    <p:extLst>
      <p:ext uri="{BB962C8B-B14F-4D97-AF65-F5344CB8AC3E}">
        <p14:creationId xmlns:p14="http://schemas.microsoft.com/office/powerpoint/2010/main" val="3885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Slot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1620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127.0.0.1 -p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7000 -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{0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..3276}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127.0.0.1 -p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7001 -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{3277..6553}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127.0.0.1 -p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7002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{6554..9829}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127.0.0.1 -p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7003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{9830..13106}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-h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127.0.0.1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-p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7004 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-a &lt;password&gt; cluster </a:t>
            </a:r>
            <a:r>
              <a:rPr lang="en-US" altLang="ko-KR" sz="16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addslots</a:t>
            </a: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13107..16383}</a:t>
            </a: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Slot </a:t>
            </a:r>
            <a:r>
              <a:rPr lang="ko-KR" altLang="en-US" sz="2000" b="1" dirty="0" smtClean="0"/>
              <a:t>할당 방법</a:t>
            </a:r>
            <a:endParaRPr lang="en-US" altLang="ko-KR" sz="2000" b="1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74130" y="3326984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‘-c’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모드로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입시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명령어입니다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800" b="1" dirty="0" smtClean="0"/>
              <a:t>END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703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err="1"/>
              <a:t>Cluter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279627" y="1305395"/>
            <a:ext cx="1188000" cy="1549932"/>
            <a:chOff x="1766130" y="1503764"/>
            <a:chExt cx="1188000" cy="1549932"/>
          </a:xfrm>
        </p:grpSpPr>
        <p:sp>
          <p:nvSpPr>
            <p:cNvPr id="4" name="직사각형 3"/>
            <p:cNvSpPr/>
            <p:nvPr/>
          </p:nvSpPr>
          <p:spPr>
            <a:xfrm>
              <a:off x="1766130" y="1503764"/>
              <a:ext cx="1188000" cy="15499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1962561" y="1929076"/>
              <a:ext cx="795138" cy="7047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48035" y="2643801"/>
              <a:ext cx="1024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Port 7000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6130" y="1503764"/>
              <a:ext cx="1188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#1</a:t>
              </a:r>
              <a:endParaRPr lang="ko-KR" altLang="en-US" sz="1600" b="1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70484" y="4965186"/>
            <a:ext cx="1188000" cy="1549933"/>
            <a:chOff x="1766130" y="1503763"/>
            <a:chExt cx="1188000" cy="1549933"/>
          </a:xfrm>
        </p:grpSpPr>
        <p:sp>
          <p:nvSpPr>
            <p:cNvPr id="29" name="직사각형 28"/>
            <p:cNvSpPr/>
            <p:nvPr/>
          </p:nvSpPr>
          <p:spPr>
            <a:xfrm>
              <a:off x="1766130" y="1503763"/>
              <a:ext cx="1188000" cy="15499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1962561" y="1929076"/>
              <a:ext cx="795138" cy="7047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48036" y="2643801"/>
              <a:ext cx="1024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Port 7003</a:t>
              </a:r>
              <a:endParaRPr lang="ko-KR" altLang="en-US" sz="14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66130" y="1503764"/>
              <a:ext cx="1188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#4</a:t>
              </a:r>
              <a:endParaRPr lang="ko-KR" altLang="en-US" sz="1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925278" y="2740095"/>
            <a:ext cx="1188000" cy="1549933"/>
            <a:chOff x="1766130" y="1503763"/>
            <a:chExt cx="1188000" cy="1549933"/>
          </a:xfrm>
        </p:grpSpPr>
        <p:sp>
          <p:nvSpPr>
            <p:cNvPr id="34" name="직사각형 33"/>
            <p:cNvSpPr/>
            <p:nvPr/>
          </p:nvSpPr>
          <p:spPr>
            <a:xfrm>
              <a:off x="1766130" y="1503763"/>
              <a:ext cx="1188000" cy="15499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1962561" y="1929076"/>
              <a:ext cx="795138" cy="70475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848035" y="2643801"/>
              <a:ext cx="1024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Port 7001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66130" y="1503764"/>
              <a:ext cx="1188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#2</a:t>
              </a:r>
              <a:endParaRPr lang="ko-KR" altLang="en-US" sz="16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197881" y="4965186"/>
            <a:ext cx="1188000" cy="1549932"/>
            <a:chOff x="1766130" y="1503764"/>
            <a:chExt cx="1188000" cy="1549932"/>
          </a:xfrm>
        </p:grpSpPr>
        <p:sp>
          <p:nvSpPr>
            <p:cNvPr id="39" name="직사각형 38"/>
            <p:cNvSpPr/>
            <p:nvPr/>
          </p:nvSpPr>
          <p:spPr>
            <a:xfrm>
              <a:off x="1766130" y="1503764"/>
              <a:ext cx="1188000" cy="15499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1962561" y="1929076"/>
              <a:ext cx="795138" cy="7047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848035" y="2643801"/>
              <a:ext cx="1024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Port 7002</a:t>
              </a:r>
              <a:endParaRPr lang="ko-KR" altLang="en-US" sz="14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6130" y="1503764"/>
              <a:ext cx="1188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#3</a:t>
              </a:r>
              <a:endParaRPr lang="ko-KR" altLang="en-US" sz="16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43087" y="2740095"/>
            <a:ext cx="1188000" cy="1549933"/>
            <a:chOff x="1766130" y="1503763"/>
            <a:chExt cx="1188000" cy="1549933"/>
          </a:xfrm>
        </p:grpSpPr>
        <p:sp>
          <p:nvSpPr>
            <p:cNvPr id="49" name="직사각형 48"/>
            <p:cNvSpPr/>
            <p:nvPr/>
          </p:nvSpPr>
          <p:spPr>
            <a:xfrm>
              <a:off x="1766130" y="1503763"/>
              <a:ext cx="1188000" cy="15499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12" t="4114" r="36451" b="3051"/>
            <a:stretch/>
          </p:blipFill>
          <p:spPr>
            <a:xfrm>
              <a:off x="1962561" y="1929076"/>
              <a:ext cx="795138" cy="70475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848035" y="2643801"/>
              <a:ext cx="1024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Port 7004</a:t>
              </a:r>
              <a:endParaRPr lang="ko-KR" altLang="en-US" sz="14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66130" y="1503764"/>
              <a:ext cx="1188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Redis</a:t>
              </a:r>
              <a:r>
                <a:rPr lang="en-US" altLang="ko-KR" sz="1600" b="1" dirty="0" smtClean="0"/>
                <a:t> #5</a:t>
              </a:r>
              <a:endParaRPr lang="ko-KR" altLang="en-US" sz="1600" b="1" dirty="0"/>
            </a:p>
          </p:txBody>
        </p:sp>
      </p:grpSp>
      <p:cxnSp>
        <p:nvCxnSpPr>
          <p:cNvPr id="53" name="직선 화살표 연결선 52"/>
          <p:cNvCxnSpPr>
            <a:stCxn id="4" idx="2"/>
            <a:endCxn id="32" idx="0"/>
          </p:cNvCxnSpPr>
          <p:nvPr/>
        </p:nvCxnSpPr>
        <p:spPr>
          <a:xfrm flipH="1">
            <a:off x="5064484" y="2855327"/>
            <a:ext cx="809143" cy="210986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" idx="2"/>
            <a:endCxn id="49" idx="3"/>
          </p:cNvCxnSpPr>
          <p:nvPr/>
        </p:nvCxnSpPr>
        <p:spPr>
          <a:xfrm flipH="1">
            <a:off x="3931087" y="2855327"/>
            <a:ext cx="1942540" cy="659735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" idx="2"/>
            <a:endCxn id="42" idx="0"/>
          </p:cNvCxnSpPr>
          <p:nvPr/>
        </p:nvCxnSpPr>
        <p:spPr>
          <a:xfrm>
            <a:off x="5873627" y="2855327"/>
            <a:ext cx="918254" cy="2109859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4" idx="1"/>
            <a:endCxn id="49" idx="3"/>
          </p:cNvCxnSpPr>
          <p:nvPr/>
        </p:nvCxnSpPr>
        <p:spPr>
          <a:xfrm flipH="1">
            <a:off x="3931087" y="3515062"/>
            <a:ext cx="3994191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" idx="2"/>
            <a:endCxn id="34" idx="1"/>
          </p:cNvCxnSpPr>
          <p:nvPr/>
        </p:nvCxnSpPr>
        <p:spPr>
          <a:xfrm>
            <a:off x="5873627" y="2855327"/>
            <a:ext cx="2051651" cy="659735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2" idx="1"/>
            <a:endCxn id="32" idx="3"/>
          </p:cNvCxnSpPr>
          <p:nvPr/>
        </p:nvCxnSpPr>
        <p:spPr>
          <a:xfrm flipH="1">
            <a:off x="5658484" y="5145186"/>
            <a:ext cx="539397" cy="1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9" idx="3"/>
            <a:endCxn id="32" idx="0"/>
          </p:cNvCxnSpPr>
          <p:nvPr/>
        </p:nvCxnSpPr>
        <p:spPr>
          <a:xfrm>
            <a:off x="3931087" y="3515062"/>
            <a:ext cx="1133397" cy="1450125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49" idx="3"/>
            <a:endCxn id="42" idx="0"/>
          </p:cNvCxnSpPr>
          <p:nvPr/>
        </p:nvCxnSpPr>
        <p:spPr>
          <a:xfrm>
            <a:off x="3931087" y="3515062"/>
            <a:ext cx="2860794" cy="1450124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42" idx="0"/>
            <a:endCxn id="34" idx="1"/>
          </p:cNvCxnSpPr>
          <p:nvPr/>
        </p:nvCxnSpPr>
        <p:spPr>
          <a:xfrm flipV="1">
            <a:off x="6791881" y="3515062"/>
            <a:ext cx="1133397" cy="1450124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2" idx="0"/>
            <a:endCxn id="34" idx="1"/>
          </p:cNvCxnSpPr>
          <p:nvPr/>
        </p:nvCxnSpPr>
        <p:spPr>
          <a:xfrm flipV="1">
            <a:off x="5064484" y="3515062"/>
            <a:ext cx="2860794" cy="1450125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Dependencies (1)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Package Update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2512" y="2321841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Source Compiler Install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51951" y="2774364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install build-essential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512" y="3390355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tcl8.6 Install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51951" y="3842878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apt-get install tcl8.6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1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Dependencies (2)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2"/>
            <a:ext cx="10836000" cy="3096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\curl 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sSL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https://rvm.io/mpapis.asc |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gpg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--import -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curl 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sSL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https://get.rvm.io | bash -s -- --ignore-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dotfiles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echo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'source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&gt;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bash_profile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echo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'source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&gt;&gt; 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bashrc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source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~/.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/scripts/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ruby-2.3.3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rvm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rubygems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current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gem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bundle --no-document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gem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install rake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Ruby Install</a:t>
            </a:r>
          </a:p>
        </p:txBody>
      </p:sp>
    </p:spTree>
    <p:extLst>
      <p:ext uri="{BB962C8B-B14F-4D97-AF65-F5344CB8AC3E}">
        <p14:creationId xmlns:p14="http://schemas.microsoft.com/office/powerpoint/2010/main" val="21840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7"/>
            <a:ext cx="10836046" cy="1080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wget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http://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download.redis.io/releases/redis-4.0.2.tar.gz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tar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xzf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redis-4.0.2.gz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cd redis-4.0.2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Download &amp; Install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419863"/>
            <a:ext cx="10836046" cy="241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 install make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apt install make-guile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cd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redis-4.0.2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make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distclean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make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make test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apt-get install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-tools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2512" y="2966205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4145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3"/>
            <a:ext cx="10836000" cy="176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/redis-4.0.2]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 redis.conf 7001.conf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 redis.conf 7002.conf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 redis.conf 7003.conf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cp redis.conf 7004.conf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mv redis.conf </a:t>
            </a:r>
            <a:r>
              <a:rPr lang="pt-BR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7000.conf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Create &amp; Name Change</a:t>
            </a:r>
            <a:endParaRPr lang="en-US" altLang="ko-K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1951" y="3492639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원하는 만큼 증가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</a:t>
            </a:r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1707627"/>
            <a:ext cx="10836000" cy="43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/redis-4.0.2]$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sudo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7000.conf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1951" y="2228835"/>
            <a:ext cx="108360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NETWORK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bind 127.0.0.1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protected-mode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7000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GENERAL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pidfile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/run/redis_7000.pid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#### REDIS CLUSTER ####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cluster-enabled yes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-file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nodes-7000.conf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cluster-node-timeout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15000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Conf</a:t>
            </a:r>
            <a:r>
              <a:rPr lang="en-US" altLang="ko-KR" sz="2000" b="1" dirty="0" smtClean="0"/>
              <a:t> File Update</a:t>
            </a:r>
            <a:endParaRPr lang="en-US" altLang="ko-K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1951" y="4906491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7001.conf ~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7004.conf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동일하게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port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파일 명에 맞게 변경한다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 Setting (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en-US" altLang="ko-KR" dirty="0"/>
              <a:t>#1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1951" y="1706982"/>
            <a:ext cx="10836000" cy="176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redis-server redis-4.0.2/7000.conf &amp;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redis-server redis-4.0.2/7001.conf &amp;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redis-server redis-4.0.2/7002.conf &amp;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redis-server redis-4.0.2/7003.conf &amp;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pt-B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redis-server redis-4.0.2/7004.conf &amp;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Server Start</a:t>
            </a:r>
            <a:endParaRPr lang="en-US" altLang="ko-KR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1951" y="3470982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‘&amp;’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백그라운드에서 실행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1951" y="1706984"/>
            <a:ext cx="10836000" cy="972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cd /redis-4.0.2/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</a:t>
            </a:r>
            <a:endParaRPr lang="en-US" altLang="ko-KR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/redis-4.0.2/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./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redis-trib.rb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create 127.0.0.1:7000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127.0.0.1:7001 127.0.0.1:7002 127.0.0.1:7003 127.0.0.1:7004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2512" y="1253327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Redis</a:t>
            </a:r>
            <a:r>
              <a:rPr lang="en-US" altLang="ko-KR" sz="2000" b="1" dirty="0" smtClean="0"/>
              <a:t> Cluster </a:t>
            </a:r>
            <a:r>
              <a:rPr lang="en-US" altLang="ko-KR" sz="2000" b="1" dirty="0" err="1" smtClean="0"/>
              <a:t>Contected</a:t>
            </a:r>
            <a:endParaRPr lang="en-US" altLang="ko-KR" sz="2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3438" y="3339068"/>
            <a:ext cx="10836000" cy="2124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user@user-com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]$ </a:t>
            </a:r>
            <a:r>
              <a:rPr lang="en-US" altLang="ko-KR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-cli -c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-p 7000 cluster nodes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a28fb286074b960e46e01abf 127.0.0.1:7001 master - 0 1461314568210 2 connected 3277-6553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4a21178c2e99d8235051bbeb 127.0.0.1:7002 master - 0 1461314567205 3 connected 6554-9829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ab03eb39ee1f424c2ebf91f3 127.0.0.1:7003 master - 0 1461314567205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connected 9830-13106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3c1d604858c1fb9c4e1f4rf3 127.0.0.1:7004 master - 0 1461314567205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connected 13107-16383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9173aa50ba500ab08a152cf1 127.0.0.1:7000 </a:t>
            </a:r>
            <a:r>
              <a:rPr lang="en-US" altLang="ko-KR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myself,master</a:t>
            </a:r>
            <a:r>
              <a:rPr lang="en-US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- 0 0 1 connected </a:t>
            </a:r>
            <a:r>
              <a:rPr lang="en-US" altLang="ko-KR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0-3276</a:t>
            </a:r>
            <a:endParaRPr lang="en-US" altLang="ko-KR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3999" y="2885411"/>
            <a:ext cx="11175485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Cluster Confirm</a:t>
            </a:r>
            <a:endParaRPr lang="en-US" altLang="ko-KR" sz="2000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51951" y="5463068"/>
            <a:ext cx="10836000" cy="3764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Slot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되어 있어야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정상적으로 작동된다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621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Aharoni</vt:lpstr>
      <vt:lpstr>굴림체</vt:lpstr>
      <vt:lpstr>맑은 고딕</vt:lpstr>
      <vt:lpstr>Arial</vt:lpstr>
      <vt:lpstr>Office 테마</vt:lpstr>
      <vt:lpstr>PowerPoint 프레젠테이션</vt:lpstr>
      <vt:lpstr>Redis Cluter Architecture</vt:lpstr>
      <vt:lpstr>Redis Dependencies (1)</vt:lpstr>
      <vt:lpstr>Redis Dependencies (2)</vt:lpstr>
      <vt:lpstr>Redis 설치</vt:lpstr>
      <vt:lpstr>Redis Cluster Setting</vt:lpstr>
      <vt:lpstr>Redis Cluster Setting</vt:lpstr>
      <vt:lpstr>Redis Cluster Setting (Redis Server #1)</vt:lpstr>
      <vt:lpstr>Redis Cluster</vt:lpstr>
      <vt:lpstr>Slot 설정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WhyT</dc:creator>
  <cp:lastModifiedBy>Windows 사용자</cp:lastModifiedBy>
  <cp:revision>567</cp:revision>
  <dcterms:created xsi:type="dcterms:W3CDTF">2017-10-27T07:06:34Z</dcterms:created>
  <dcterms:modified xsi:type="dcterms:W3CDTF">2017-12-04T18:46:25Z</dcterms:modified>
</cp:coreProperties>
</file>