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323" r:id="rId3"/>
    <p:sldId id="319" r:id="rId4"/>
    <p:sldId id="321" r:id="rId5"/>
    <p:sldId id="320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9" r:id="rId17"/>
    <p:sldId id="337" r:id="rId18"/>
    <p:sldId id="33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BE5D6"/>
    <a:srgbClr val="44546A"/>
    <a:srgbClr val="FFCCFF"/>
    <a:srgbClr val="CCFFFF"/>
    <a:srgbClr val="FFCC99"/>
    <a:srgbClr val="CCFFCC"/>
    <a:srgbClr val="CC99FF"/>
    <a:srgbClr val="FFFFCC"/>
    <a:srgbClr val="8B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3" autoAdjust="0"/>
    <p:restoredTop sz="94096" autoAdjust="0"/>
  </p:normalViewPr>
  <p:slideViewPr>
    <p:cSldViewPr snapToGrid="0">
      <p:cViewPr varScale="1">
        <p:scale>
          <a:sx n="78" d="100"/>
          <a:sy n="78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4DFA4-87A9-4D6B-9A40-9E1C2D7CFA50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47C39-8A15-4283-A24A-B3A04E050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71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3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2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5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95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45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5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7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7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2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4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8B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79994" y="1053999"/>
            <a:ext cx="11832005" cy="566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9994" y="189999"/>
            <a:ext cx="11832006" cy="864000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3999" y="190000"/>
            <a:ext cx="11688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3999" y="1245054"/>
            <a:ext cx="11183999" cy="4895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3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marL="180975" indent="0" algn="l" defTabSz="914400" rtl="0" eaLnBrk="1" latinLnBrk="1" hangingPunct="1">
        <a:lnSpc>
          <a:spcPct val="150000"/>
        </a:lnSpc>
        <a:spcBef>
          <a:spcPct val="0"/>
        </a:spcBef>
        <a:buNone/>
        <a:defRPr sz="2800" b="1" kern="1200">
          <a:solidFill>
            <a:srgbClr val="FBE5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입력 3"/>
          <p:cNvSpPr/>
          <p:nvPr/>
        </p:nvSpPr>
        <p:spPr>
          <a:xfrm rot="5400000" flipH="1">
            <a:off x="512631" y="-135282"/>
            <a:ext cx="6552000" cy="7200000"/>
          </a:xfrm>
          <a:prstGeom prst="flowChartManualInput">
            <a:avLst/>
          </a:prstGeom>
          <a:solidFill>
            <a:srgbClr val="FBE5D6"/>
          </a:solidFill>
          <a:ln>
            <a:noFill/>
          </a:ln>
          <a:effectLst>
            <a:outerShdw blurRad="1270000" dist="1231900" sx="87000" sy="8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304888" y="57790"/>
            <a:ext cx="6552000" cy="6813858"/>
          </a:xfrm>
          <a:prstGeom prst="flowChartManualInput">
            <a:avLst/>
          </a:prstGeom>
          <a:solidFill>
            <a:srgbClr val="44546A"/>
          </a:solidFill>
          <a:ln>
            <a:solidFill>
              <a:srgbClr val="44546A"/>
            </a:solidFill>
          </a:ln>
          <a:effectLst>
            <a:outerShdw blurRad="1270000" dist="1231900" sx="87000" sy="8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순서도: 수동 입력 6"/>
          <p:cNvSpPr/>
          <p:nvPr/>
        </p:nvSpPr>
        <p:spPr>
          <a:xfrm rot="5400000" flipV="1">
            <a:off x="6179960" y="807858"/>
            <a:ext cx="6858000" cy="5242285"/>
          </a:xfrm>
          <a:prstGeom prst="flowChartManualInput">
            <a:avLst/>
          </a:prstGeom>
          <a:solidFill>
            <a:srgbClr val="2B2D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순서도: 수동 입력 7"/>
          <p:cNvSpPr/>
          <p:nvPr/>
        </p:nvSpPr>
        <p:spPr>
          <a:xfrm rot="5400000" flipV="1">
            <a:off x="6141858" y="807859"/>
            <a:ext cx="6858000" cy="5242285"/>
          </a:xfrm>
          <a:prstGeom prst="flowChartManualInput">
            <a:avLst/>
          </a:prstGeom>
          <a:solidFill>
            <a:srgbClr val="44546A"/>
          </a:solidFill>
          <a:ln>
            <a:solidFill>
              <a:srgbClr val="44546A"/>
            </a:solidFill>
          </a:ln>
          <a:effectLst>
            <a:outerShdw blurRad="1270000" dist="1231900" sx="87000" sy="8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957" y="1059613"/>
            <a:ext cx="6414183" cy="104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8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Aharoni" panose="02010803020104030203" pitchFamily="2" charset="-79"/>
              </a:rPr>
              <a:t>Redis</a:t>
            </a:r>
            <a:r>
              <a:rPr lang="en-US" altLang="ko-KR" sz="48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Aharoni" panose="02010803020104030203" pitchFamily="2" charset="-79"/>
              </a:rPr>
              <a:t> Install Guide</a:t>
            </a:r>
          </a:p>
        </p:txBody>
      </p:sp>
    </p:spTree>
    <p:extLst>
      <p:ext uri="{BB962C8B-B14F-4D97-AF65-F5344CB8AC3E}">
        <p14:creationId xmlns:p14="http://schemas.microsoft.com/office/powerpoint/2010/main" val="38854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Cluster Setting (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en-US" altLang="ko-KR" dirty="0" smtClean="0"/>
              <a:t>Server </a:t>
            </a:r>
            <a:r>
              <a:rPr lang="en-US" altLang="ko-KR" dirty="0" smtClean="0"/>
              <a:t>#2)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Slave </a:t>
            </a:r>
            <a:r>
              <a:rPr lang="en-US" altLang="ko-KR" sz="2000" b="1" dirty="0" err="1" smtClean="0"/>
              <a:t>Conf</a:t>
            </a:r>
            <a:r>
              <a:rPr lang="en-US" altLang="ko-KR" sz="2000" b="1" dirty="0" smtClean="0"/>
              <a:t> File Update</a:t>
            </a:r>
            <a:endParaRPr lang="en-US" altLang="ko-KR" sz="20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43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vi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a_slave.conf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1951" y="2228192"/>
            <a:ext cx="108360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bind 127.0.0.1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protected-mode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6379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GENERAL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pidfile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/run/redis_6379.pid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REDIS CLUSTER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cluster-enabled yes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-file nodes-6379.conf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cluster-node-timeout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15000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3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Cluster Setting (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en-US" altLang="ko-KR" dirty="0" smtClean="0"/>
              <a:t>Server </a:t>
            </a:r>
            <a:r>
              <a:rPr lang="en-US" altLang="ko-KR" dirty="0" smtClean="0"/>
              <a:t>#2)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1260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ufw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allow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6380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ufw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allow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16380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ufw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allow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6379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ufw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allow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16379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Open Port </a:t>
            </a:r>
            <a:endParaRPr lang="en-US" altLang="ko-KR" sz="20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51951" y="3616073"/>
            <a:ext cx="10836000" cy="684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-server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-stable/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b_master.conf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&amp;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-server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a_slave.conf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&amp;</a:t>
            </a: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12512" y="3162416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Server Start</a:t>
            </a:r>
            <a:endParaRPr lang="en-US" altLang="ko-KR" sz="20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4300073"/>
            <a:ext cx="10836000" cy="376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※ ‘&amp;’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백그라운드에서 실행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8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Cluster Setting (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Server #3)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684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cp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redis.conf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b_slave.conf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-stable]$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mv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redis.conf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_master.conf</a:t>
            </a: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Conf</a:t>
            </a:r>
            <a:r>
              <a:rPr lang="en-US" altLang="ko-KR" sz="2000" b="1" dirty="0" smtClean="0"/>
              <a:t> File Create &amp; Name Update</a:t>
            </a:r>
            <a:endParaRPr lang="en-US" altLang="ko-KR" sz="20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3014777"/>
            <a:ext cx="10836000" cy="43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vi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c_master.conf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1951" y="3535985"/>
            <a:ext cx="108360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bind 127.0.0.1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protected-mode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6381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GENERAL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pidfile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/run/redis_6381.pid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REDIS CLUSTER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cluster-enabled yes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-file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nodes-6381.conf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cluster-node-timeout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15000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12512" y="256047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Master </a:t>
            </a:r>
            <a:r>
              <a:rPr lang="en-US" altLang="ko-KR" sz="2000" b="1" dirty="0" err="1" smtClean="0"/>
              <a:t>Conf</a:t>
            </a:r>
            <a:r>
              <a:rPr lang="en-US" altLang="ko-KR" sz="2000" b="1" dirty="0" smtClean="0"/>
              <a:t> File Update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300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Cluster Setting (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en-US" altLang="ko-KR" dirty="0" smtClean="0"/>
              <a:t>Server #3)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Slave </a:t>
            </a:r>
            <a:r>
              <a:rPr lang="en-US" altLang="ko-KR" sz="2000" b="1" dirty="0" err="1" smtClean="0"/>
              <a:t>Conf</a:t>
            </a:r>
            <a:r>
              <a:rPr lang="en-US" altLang="ko-KR" sz="2000" b="1" dirty="0" smtClean="0"/>
              <a:t> File Update</a:t>
            </a:r>
            <a:endParaRPr lang="en-US" altLang="ko-KR" sz="20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43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vi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b_slave.conf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1951" y="2228192"/>
            <a:ext cx="108360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bind 127.0.0.1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protected-mode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6380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GENERAL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pidfile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/run/redis_6380.pid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REDIS CLUSTER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cluster-enabled yes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-file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nodes-6380.conf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cluster-node-timeout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15000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Cluster Setting (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en-US" altLang="ko-KR" dirty="0" smtClean="0"/>
              <a:t>Server #3)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1260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ufw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allow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6381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ufw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allow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16381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ufw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allow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6380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ufw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allow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16380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Open Port </a:t>
            </a:r>
            <a:endParaRPr lang="en-US" altLang="ko-KR" sz="20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51951" y="3616073"/>
            <a:ext cx="10836000" cy="684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-server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c_master.conf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&amp;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-server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b_slave.conf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&amp;</a:t>
            </a: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12512" y="3162416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Server Start</a:t>
            </a:r>
            <a:endParaRPr lang="en-US" altLang="ko-KR" sz="20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4300073"/>
            <a:ext cx="10836000" cy="376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※ ‘&amp;’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백그라운드에서 실행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Slot </a:t>
            </a:r>
            <a:r>
              <a:rPr lang="ko-KR" altLang="en-US" sz="2000" b="1" dirty="0" smtClean="0"/>
              <a:t>할당 </a:t>
            </a:r>
            <a:r>
              <a:rPr lang="en-US" altLang="ko-KR" sz="2000" b="1" dirty="0" smtClean="0"/>
              <a:t>(Slot </a:t>
            </a:r>
            <a:r>
              <a:rPr lang="ko-KR" altLang="en-US" sz="2000" b="1" dirty="0" smtClean="0"/>
              <a:t>설정이 안되어 있을 경우 </a:t>
            </a:r>
            <a:r>
              <a:rPr lang="en-US" altLang="ko-KR" sz="2000" b="1" dirty="0" smtClean="0"/>
              <a:t>Cluster</a:t>
            </a:r>
            <a:r>
              <a:rPr lang="ko-KR" altLang="en-US" sz="2000" b="1" dirty="0" smtClean="0"/>
              <a:t>가 정상작동 되지 않는다</a:t>
            </a:r>
            <a:r>
              <a:rPr lang="en-US" altLang="ko-KR" sz="2000" b="1" dirty="0"/>
              <a:t>.</a:t>
            </a:r>
            <a:endParaRPr lang="en-US" altLang="ko-KR" sz="2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Connect</a:t>
            </a:r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10066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-cli -c -h &lt;Server #1 IP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-p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6379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-a &lt;password&gt; cluster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addslots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{0..5460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-cli -c -h &lt;Server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#2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IP&gt; -p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6380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-a &lt;password&gt; cluster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addslots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{5461..10922}</a:t>
            </a:r>
            <a:endParaRPr lang="en-US" altLang="ko-KR" sz="1600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-cli -c -h &lt;Server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#3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IP&gt; -p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6381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-a &lt;password&gt; cluster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addslots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{10923..16383}</a:t>
            </a:r>
            <a:endParaRPr lang="en-US" altLang="ko-KR" sz="1600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51951" y="3374838"/>
            <a:ext cx="10836000" cy="1260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-cli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-p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6379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 nodes</a:t>
            </a:r>
          </a:p>
          <a:p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a28fb286074b960e46e01abf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&lt;Server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#2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IP&gt;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:6380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master - 0 1461314568210 2 connected 5461-10922</a:t>
            </a:r>
          </a:p>
          <a:p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4a21178c2e99d8235051bbeb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&lt;Server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#3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IP&gt;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:6381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master - 0 1461314567205 3 connected 10923-16383</a:t>
            </a:r>
          </a:p>
          <a:p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9173aa50ba500ab08a152cf1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&lt;Server #1 IP&gt;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:6379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myself,master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- 0 0 1 connected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0-5460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12512" y="2921181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Cluster Confirm</a:t>
            </a:r>
            <a:endParaRPr lang="en-US" altLang="ko-KR" sz="2000" b="1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851951" y="4634838"/>
            <a:ext cx="10836000" cy="376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Slot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되어 있어야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Cluster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정상적으로 작동된다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1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Slot</a:t>
            </a:r>
            <a:r>
              <a:rPr lang="ko-KR" altLang="en-US" dirty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10066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-cli -c -h &lt;Server #1 IP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-p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6379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-a &lt;password&gt; cluster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addslots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{0..5460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-cli -c -h &lt;Server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#2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IP&gt; -p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6380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-a &lt;password&gt; cluster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addslots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{5461..10922}</a:t>
            </a:r>
            <a:endParaRPr lang="en-US" altLang="ko-KR" sz="1600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-cli -c -h &lt;Server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#3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IP&gt; -p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6381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-a &lt;password&gt; cluster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addslots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{10923..16383}</a:t>
            </a:r>
            <a:endParaRPr lang="en-US" altLang="ko-KR" sz="1600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Slot </a:t>
            </a:r>
            <a:r>
              <a:rPr lang="ko-KR" altLang="en-US" sz="2000" b="1" dirty="0" smtClean="0"/>
              <a:t>할당</a:t>
            </a:r>
            <a:endParaRPr lang="en-US" altLang="ko-KR" sz="2000" b="1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51951" y="2713680"/>
            <a:ext cx="10836000" cy="376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‘-c’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Cluster </a:t>
            </a:r>
            <a:r>
              <a:rPr lang="ko-KR" altLang="en-US" sz="16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모드로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</a:t>
            </a:r>
            <a:r>
              <a:rPr lang="ko-KR" altLang="en-US" sz="16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입시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명령어입니다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3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b="1" dirty="0" smtClean="0"/>
              <a:t>감사합니다</a:t>
            </a:r>
            <a:r>
              <a:rPr lang="en-US" altLang="ko-KR" sz="4800" b="1" dirty="0" smtClean="0"/>
              <a:t>.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703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en-US" altLang="ko-KR" dirty="0" err="1"/>
              <a:t>Cluter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572317" y="1601036"/>
            <a:ext cx="2664000" cy="4501932"/>
            <a:chOff x="1291307" y="1895418"/>
            <a:chExt cx="2664000" cy="4501932"/>
          </a:xfrm>
        </p:grpSpPr>
        <p:sp>
          <p:nvSpPr>
            <p:cNvPr id="8" name="직사각형 7"/>
            <p:cNvSpPr/>
            <p:nvPr/>
          </p:nvSpPr>
          <p:spPr>
            <a:xfrm>
              <a:off x="1291307" y="2185350"/>
              <a:ext cx="2664000" cy="421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91307" y="1895418"/>
              <a:ext cx="2664000" cy="396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/>
                <a:t>Redis</a:t>
              </a:r>
              <a:r>
                <a:rPr lang="en-US" altLang="ko-KR" sz="1600" b="1" dirty="0" smtClean="0"/>
                <a:t> Server #1</a:t>
              </a:r>
              <a:endParaRPr lang="ko-KR" altLang="en-US" sz="1600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56017" y="1601036"/>
            <a:ext cx="2664000" cy="4501932"/>
            <a:chOff x="4475007" y="1895418"/>
            <a:chExt cx="2664000" cy="4501932"/>
          </a:xfrm>
        </p:grpSpPr>
        <p:sp>
          <p:nvSpPr>
            <p:cNvPr id="10" name="직사각형 9"/>
            <p:cNvSpPr/>
            <p:nvPr/>
          </p:nvSpPr>
          <p:spPr>
            <a:xfrm>
              <a:off x="4475007" y="2185350"/>
              <a:ext cx="2664000" cy="421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75007" y="1895418"/>
              <a:ext cx="2664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/>
                <a:t>Redis</a:t>
              </a:r>
              <a:r>
                <a:rPr lang="en-US" altLang="ko-KR" sz="1600" b="1" dirty="0"/>
                <a:t> Server # 2</a:t>
              </a:r>
              <a:endParaRPr lang="ko-KR" altLang="en-US" sz="16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38049" y="2179977"/>
            <a:ext cx="1937325" cy="1263816"/>
            <a:chOff x="1938049" y="2322699"/>
            <a:chExt cx="1937325" cy="126381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12" t="4114" r="36451" b="3051"/>
            <a:stretch/>
          </p:blipFill>
          <p:spPr>
            <a:xfrm>
              <a:off x="2506748" y="2322699"/>
              <a:ext cx="795138" cy="70475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938049" y="3063295"/>
              <a:ext cx="1937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Master (Write/Read)</a:t>
              </a:r>
            </a:p>
            <a:p>
              <a:pPr algn="ctr"/>
              <a:r>
                <a:rPr lang="en-US" altLang="ko-KR" sz="1400" b="1" dirty="0"/>
                <a:t>Port 6379</a:t>
              </a:r>
              <a:endParaRPr lang="ko-KR" altLang="en-US" sz="1400" b="1" dirty="0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2" t="4114" r="36451" b="3051"/>
          <a:stretch/>
        </p:blipFill>
        <p:spPr>
          <a:xfrm>
            <a:off x="8636548" y="2044729"/>
            <a:ext cx="795138" cy="70475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720730" y="2572500"/>
            <a:ext cx="62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Slave</a:t>
            </a:r>
            <a:endParaRPr lang="ko-KR" altLang="en-US" sz="1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7991259" y="1602452"/>
            <a:ext cx="2664000" cy="4501932"/>
            <a:chOff x="7702117" y="1895418"/>
            <a:chExt cx="2664000" cy="4501932"/>
          </a:xfrm>
        </p:grpSpPr>
        <p:sp>
          <p:nvSpPr>
            <p:cNvPr id="27" name="직사각형 26"/>
            <p:cNvSpPr/>
            <p:nvPr/>
          </p:nvSpPr>
          <p:spPr>
            <a:xfrm>
              <a:off x="7702117" y="2185350"/>
              <a:ext cx="2664000" cy="421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702117" y="1895418"/>
              <a:ext cx="2664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/>
                <a:t>Redis</a:t>
              </a:r>
              <a:r>
                <a:rPr lang="en-US" altLang="ko-KR" sz="1600" b="1" dirty="0"/>
                <a:t> Server #3</a:t>
              </a:r>
              <a:endParaRPr lang="ko-KR" altLang="en-US" sz="16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21749" y="2179977"/>
            <a:ext cx="1937325" cy="1263816"/>
            <a:chOff x="5121749" y="2322699"/>
            <a:chExt cx="1937325" cy="1263816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12" t="4114" r="36451" b="3051"/>
            <a:stretch/>
          </p:blipFill>
          <p:spPr>
            <a:xfrm>
              <a:off x="5690448" y="2322699"/>
              <a:ext cx="795138" cy="704757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121749" y="3063295"/>
              <a:ext cx="1937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Master (Write/Read)</a:t>
              </a:r>
            </a:p>
            <a:p>
              <a:pPr algn="ctr"/>
              <a:r>
                <a:rPr lang="en-US" altLang="ko-KR" sz="1400" b="1" dirty="0"/>
                <a:t>Port </a:t>
              </a:r>
              <a:r>
                <a:rPr lang="en-US" altLang="ko-KR" sz="1400" b="1" dirty="0" smtClean="0"/>
                <a:t>6380</a:t>
              </a:r>
              <a:endParaRPr lang="ko-KR" altLang="en-US" sz="1400" b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381237" y="2179977"/>
            <a:ext cx="1937325" cy="1263816"/>
            <a:chOff x="8381237" y="2322699"/>
            <a:chExt cx="1937325" cy="1263816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12" t="4114" r="36451" b="3051"/>
            <a:stretch/>
          </p:blipFill>
          <p:spPr>
            <a:xfrm>
              <a:off x="8949936" y="2322699"/>
              <a:ext cx="795138" cy="704757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8381237" y="3063295"/>
              <a:ext cx="1937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Master (Write/Read)</a:t>
              </a:r>
            </a:p>
            <a:p>
              <a:pPr algn="ctr"/>
              <a:r>
                <a:rPr lang="en-US" altLang="ko-KR" sz="1400" b="1" dirty="0"/>
                <a:t>Port </a:t>
              </a:r>
              <a:r>
                <a:rPr lang="en-US" altLang="ko-KR" sz="1400" b="1" dirty="0" smtClean="0"/>
                <a:t>6381</a:t>
              </a:r>
              <a:endParaRPr lang="ko-KR" altLang="en-US" sz="1400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058791" y="4663063"/>
            <a:ext cx="1695849" cy="1243220"/>
            <a:chOff x="2058791" y="5100179"/>
            <a:chExt cx="1695849" cy="1243220"/>
          </a:xfrm>
        </p:grpSpPr>
        <p:pic>
          <p:nvPicPr>
            <p:cNvPr id="2052" name="Picture 4" descr="관련 이미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317" y="510017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2058791" y="5820179"/>
              <a:ext cx="16958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Slave (Read Only)</a:t>
              </a:r>
            </a:p>
            <a:p>
              <a:pPr algn="ctr"/>
              <a:r>
                <a:rPr lang="en-US" altLang="ko-KR" sz="1400" b="1" dirty="0"/>
                <a:t>Port </a:t>
              </a:r>
              <a:r>
                <a:rPr lang="en-US" altLang="ko-KR" sz="1400" b="1" dirty="0" smtClean="0"/>
                <a:t>6381</a:t>
              </a:r>
              <a:endParaRPr lang="ko-KR" altLang="en-US" sz="1400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240092" y="4663063"/>
            <a:ext cx="1695849" cy="1243220"/>
            <a:chOff x="2058791" y="5100179"/>
            <a:chExt cx="1695849" cy="1243220"/>
          </a:xfrm>
        </p:grpSpPr>
        <p:pic>
          <p:nvPicPr>
            <p:cNvPr id="40" name="Picture 4" descr="관련 이미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317" y="510017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058791" y="5820179"/>
              <a:ext cx="16958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Slave (Read Only)</a:t>
              </a:r>
            </a:p>
            <a:p>
              <a:pPr algn="ctr"/>
              <a:r>
                <a:rPr lang="en-US" altLang="ko-KR" sz="1400" b="1" dirty="0"/>
                <a:t>Port 6379</a:t>
              </a:r>
              <a:endParaRPr lang="ko-KR" altLang="en-US" sz="1400" b="1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499580" y="4663063"/>
            <a:ext cx="1695849" cy="1243220"/>
            <a:chOff x="2058791" y="5100179"/>
            <a:chExt cx="1695849" cy="1243220"/>
          </a:xfrm>
        </p:grpSpPr>
        <p:pic>
          <p:nvPicPr>
            <p:cNvPr id="43" name="Picture 4" descr="관련 이미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317" y="510017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2058791" y="5820179"/>
              <a:ext cx="16958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Slave (Read Only)</a:t>
              </a:r>
            </a:p>
            <a:p>
              <a:pPr algn="ctr"/>
              <a:r>
                <a:rPr lang="en-US" altLang="ko-KR" sz="1400" b="1" dirty="0"/>
                <a:t>Port </a:t>
              </a:r>
              <a:r>
                <a:rPr lang="en-US" altLang="ko-KR" sz="1400" b="1" dirty="0" smtClean="0"/>
                <a:t>6380</a:t>
              </a:r>
              <a:endParaRPr lang="ko-KR" altLang="en-US" sz="1400" b="1" dirty="0"/>
            </a:p>
          </p:txBody>
        </p:sp>
      </p:grpSp>
      <p:cxnSp>
        <p:nvCxnSpPr>
          <p:cNvPr id="38" name="직선 화살표 연결선 37"/>
          <p:cNvCxnSpPr>
            <a:stCxn id="17" idx="2"/>
            <a:endCxn id="40" idx="0"/>
          </p:cNvCxnSpPr>
          <p:nvPr/>
        </p:nvCxnSpPr>
        <p:spPr>
          <a:xfrm>
            <a:off x="2906712" y="3443793"/>
            <a:ext cx="3178906" cy="1219270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2"/>
            <a:endCxn id="43" idx="0"/>
          </p:cNvCxnSpPr>
          <p:nvPr/>
        </p:nvCxnSpPr>
        <p:spPr>
          <a:xfrm>
            <a:off x="6090412" y="3443793"/>
            <a:ext cx="3254694" cy="1219270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6" idx="2"/>
            <a:endCxn id="2052" idx="0"/>
          </p:cNvCxnSpPr>
          <p:nvPr/>
        </p:nvCxnSpPr>
        <p:spPr>
          <a:xfrm flipH="1">
            <a:off x="2904317" y="3443793"/>
            <a:ext cx="6445583" cy="1219270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en-US" altLang="ko-KR" dirty="0" err="1"/>
              <a:t>Cluter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672691" y="1321077"/>
            <a:ext cx="1944000" cy="2585463"/>
            <a:chOff x="2991541" y="2524961"/>
            <a:chExt cx="1944000" cy="2585463"/>
          </a:xfrm>
        </p:grpSpPr>
        <p:grpSp>
          <p:nvGrpSpPr>
            <p:cNvPr id="3" name="그룹 2"/>
            <p:cNvGrpSpPr/>
            <p:nvPr/>
          </p:nvGrpSpPr>
          <p:grpSpPr>
            <a:xfrm>
              <a:off x="2991541" y="2524961"/>
              <a:ext cx="1944000" cy="2585463"/>
              <a:chOff x="1291306" y="1895418"/>
              <a:chExt cx="2690818" cy="357871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291306" y="2185350"/>
                <a:ext cx="2690818" cy="32887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291306" y="1895418"/>
                <a:ext cx="2690818" cy="396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err="1" smtClean="0"/>
                  <a:t>Redis</a:t>
                </a:r>
                <a:r>
                  <a:rPr lang="en-US" altLang="ko-KR" sz="1400" b="1" dirty="0" smtClean="0"/>
                  <a:t> Server #1</a:t>
                </a:r>
                <a:endParaRPr lang="ko-KR" altLang="en-US" sz="1400" b="1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112405" y="2914646"/>
              <a:ext cx="1686359" cy="996714"/>
              <a:chOff x="1739612" y="2283147"/>
              <a:chExt cx="2334200" cy="1379617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12" t="4114" r="36451" b="3051"/>
              <a:stretch/>
            </p:blipFill>
            <p:spPr>
              <a:xfrm>
                <a:off x="2506748" y="2283147"/>
                <a:ext cx="795138" cy="704757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739612" y="3023743"/>
                <a:ext cx="2334200" cy="639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Master (Write/Read)</a:t>
                </a:r>
              </a:p>
              <a:p>
                <a:pPr algn="ctr"/>
                <a:r>
                  <a:rPr lang="en-US" altLang="ko-KR" sz="1200" b="1" dirty="0"/>
                  <a:t>Port 6379</a:t>
                </a:r>
                <a:endParaRPr lang="ko-KR" altLang="en-US" sz="1200" b="1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216186" y="4051361"/>
              <a:ext cx="1478803" cy="981834"/>
              <a:chOff x="1883261" y="4150920"/>
              <a:chExt cx="2046908" cy="1359021"/>
            </a:xfrm>
          </p:grpSpPr>
          <p:pic>
            <p:nvPicPr>
              <p:cNvPr id="2052" name="Picture 4" descr="관련 이미지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318" y="4150920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1883261" y="4870920"/>
                <a:ext cx="2046908" cy="639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Slave (Read Only)</a:t>
                </a:r>
              </a:p>
              <a:p>
                <a:pPr algn="ctr"/>
                <a:r>
                  <a:rPr lang="en-US" altLang="ko-KR" sz="1200" b="1" dirty="0"/>
                  <a:t>Port </a:t>
                </a:r>
                <a:r>
                  <a:rPr lang="en-US" altLang="ko-KR" sz="1200" b="1" dirty="0" smtClean="0"/>
                  <a:t>6381</a:t>
                </a:r>
                <a:endParaRPr lang="ko-KR" altLang="en-US" sz="1200" b="1" dirty="0"/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1643793" y="3396482"/>
            <a:ext cx="1944000" cy="2585463"/>
            <a:chOff x="2991541" y="2524961"/>
            <a:chExt cx="1944000" cy="2585463"/>
          </a:xfrm>
        </p:grpSpPr>
        <p:grpSp>
          <p:nvGrpSpPr>
            <p:cNvPr id="58" name="그룹 57"/>
            <p:cNvGrpSpPr/>
            <p:nvPr/>
          </p:nvGrpSpPr>
          <p:grpSpPr>
            <a:xfrm>
              <a:off x="2991541" y="2524961"/>
              <a:ext cx="1944000" cy="2585463"/>
              <a:chOff x="1291306" y="1895418"/>
              <a:chExt cx="2690818" cy="357871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1291306" y="2185350"/>
                <a:ext cx="2690818" cy="32887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291306" y="1895418"/>
                <a:ext cx="2690818" cy="396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err="1" smtClean="0"/>
                  <a:t>Redis</a:t>
                </a:r>
                <a:r>
                  <a:rPr lang="en-US" altLang="ko-KR" sz="1400" b="1" dirty="0" smtClean="0"/>
                  <a:t> Server </a:t>
                </a:r>
                <a:r>
                  <a:rPr lang="en-US" altLang="ko-KR" sz="1400" b="1" dirty="0" smtClean="0"/>
                  <a:t>#2</a:t>
                </a:r>
                <a:endParaRPr lang="ko-KR" altLang="en-US" sz="1400" b="1" dirty="0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112405" y="2914646"/>
              <a:ext cx="1686359" cy="996714"/>
              <a:chOff x="1739612" y="2283147"/>
              <a:chExt cx="2334200" cy="1379617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12" t="4114" r="36451" b="3051"/>
              <a:stretch/>
            </p:blipFill>
            <p:spPr>
              <a:xfrm>
                <a:off x="2506748" y="2283147"/>
                <a:ext cx="795138" cy="704757"/>
              </a:xfrm>
              <a:prstGeom prst="rect">
                <a:avLst/>
              </a:prstGeom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1739612" y="3023743"/>
                <a:ext cx="2334200" cy="639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Master (Write/Read)</a:t>
                </a:r>
              </a:p>
              <a:p>
                <a:pPr algn="ctr"/>
                <a:r>
                  <a:rPr lang="en-US" altLang="ko-KR" sz="1200" b="1" dirty="0"/>
                  <a:t>Port </a:t>
                </a:r>
                <a:r>
                  <a:rPr lang="en-US" altLang="ko-KR" sz="1200" b="1" dirty="0" smtClean="0"/>
                  <a:t>6380</a:t>
                </a:r>
                <a:endParaRPr lang="ko-KR" altLang="en-US" sz="1200" b="1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216186" y="4051361"/>
              <a:ext cx="1478803" cy="981834"/>
              <a:chOff x="1883261" y="4150920"/>
              <a:chExt cx="2046908" cy="1359021"/>
            </a:xfrm>
          </p:grpSpPr>
          <p:pic>
            <p:nvPicPr>
              <p:cNvPr id="63" name="Picture 4" descr="관련 이미지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318" y="4150920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1883261" y="4870920"/>
                <a:ext cx="2046908" cy="639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Slave (Read Only)</a:t>
                </a:r>
              </a:p>
              <a:p>
                <a:pPr algn="ctr"/>
                <a:r>
                  <a:rPr lang="en-US" altLang="ko-KR" sz="1200" b="1" dirty="0"/>
                  <a:t>Port </a:t>
                </a:r>
                <a:r>
                  <a:rPr lang="en-US" altLang="ko-KR" sz="1200" b="1" dirty="0" smtClean="0"/>
                  <a:t>6379</a:t>
                </a:r>
                <a:endParaRPr lang="ko-KR" altLang="en-US" sz="1200" b="1" dirty="0"/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7934513" y="3396482"/>
            <a:ext cx="1944000" cy="2585463"/>
            <a:chOff x="2991541" y="2524961"/>
            <a:chExt cx="1944000" cy="2585463"/>
          </a:xfrm>
        </p:grpSpPr>
        <p:grpSp>
          <p:nvGrpSpPr>
            <p:cNvPr id="71" name="그룹 70"/>
            <p:cNvGrpSpPr/>
            <p:nvPr/>
          </p:nvGrpSpPr>
          <p:grpSpPr>
            <a:xfrm>
              <a:off x="2991541" y="2524961"/>
              <a:ext cx="1944000" cy="2585463"/>
              <a:chOff x="1291306" y="1895418"/>
              <a:chExt cx="2690818" cy="3578710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1291306" y="2185350"/>
                <a:ext cx="2690818" cy="32887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1291306" y="1895418"/>
                <a:ext cx="2690818" cy="396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err="1" smtClean="0"/>
                  <a:t>Redis</a:t>
                </a:r>
                <a:r>
                  <a:rPr lang="en-US" altLang="ko-KR" sz="1400" b="1" dirty="0" smtClean="0"/>
                  <a:t> Server </a:t>
                </a:r>
                <a:r>
                  <a:rPr lang="en-US" altLang="ko-KR" sz="1400" b="1" dirty="0" smtClean="0"/>
                  <a:t>#3</a:t>
                </a:r>
                <a:endParaRPr lang="ko-KR" altLang="en-US" sz="1400" b="1" dirty="0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3112405" y="2914646"/>
              <a:ext cx="1686359" cy="996714"/>
              <a:chOff x="1739612" y="2283147"/>
              <a:chExt cx="2334200" cy="1379617"/>
            </a:xfrm>
          </p:grpSpPr>
          <p:pic>
            <p:nvPicPr>
              <p:cNvPr id="76" name="그림 7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12" t="4114" r="36451" b="3051"/>
              <a:stretch/>
            </p:blipFill>
            <p:spPr>
              <a:xfrm>
                <a:off x="2506748" y="2283147"/>
                <a:ext cx="795138" cy="704757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1739612" y="3023743"/>
                <a:ext cx="2334200" cy="639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Master (Write/Read)</a:t>
                </a:r>
              </a:p>
              <a:p>
                <a:pPr algn="ctr"/>
                <a:r>
                  <a:rPr lang="en-US" altLang="ko-KR" sz="1200" b="1" dirty="0"/>
                  <a:t>Port </a:t>
                </a:r>
                <a:r>
                  <a:rPr lang="en-US" altLang="ko-KR" sz="1200" b="1" dirty="0" smtClean="0"/>
                  <a:t>6381</a:t>
                </a:r>
                <a:endParaRPr lang="ko-KR" altLang="en-US" sz="1200" b="1" dirty="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3216186" y="4051361"/>
              <a:ext cx="1478803" cy="981834"/>
              <a:chOff x="1883261" y="4150920"/>
              <a:chExt cx="2046908" cy="1359021"/>
            </a:xfrm>
          </p:grpSpPr>
          <p:pic>
            <p:nvPicPr>
              <p:cNvPr id="74" name="Picture 4" descr="관련 이미지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318" y="4150920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1883261" y="4870920"/>
                <a:ext cx="2046908" cy="639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Slave (Read Only)</a:t>
                </a:r>
              </a:p>
              <a:p>
                <a:pPr algn="ctr"/>
                <a:r>
                  <a:rPr lang="en-US" altLang="ko-KR" sz="1200" b="1" dirty="0"/>
                  <a:t>Port </a:t>
                </a:r>
                <a:r>
                  <a:rPr lang="en-US" altLang="ko-KR" sz="1200" b="1" dirty="0" smtClean="0"/>
                  <a:t>6380</a:t>
                </a:r>
                <a:endParaRPr lang="ko-KR" altLang="en-US" sz="1200" b="1" dirty="0"/>
              </a:p>
            </p:txBody>
          </p:sp>
        </p:grpSp>
      </p:grpSp>
      <p:cxnSp>
        <p:nvCxnSpPr>
          <p:cNvPr id="91" name="꺾인 연결선 90"/>
          <p:cNvCxnSpPr>
            <a:stCxn id="68" idx="2"/>
            <a:endCxn id="78" idx="2"/>
          </p:cNvCxnSpPr>
          <p:nvPr/>
        </p:nvCxnSpPr>
        <p:spPr>
          <a:xfrm rot="16200000" flipH="1">
            <a:off x="5761153" y="2836585"/>
            <a:ext cx="12700" cy="6290720"/>
          </a:xfrm>
          <a:prstGeom prst="bentConnector3">
            <a:avLst>
              <a:gd name="adj1" fmla="val 1800000"/>
            </a:avLst>
          </a:prstGeom>
          <a:ln w="19050">
            <a:prstDash val="solid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69" idx="0"/>
            <a:endCxn id="7" idx="1"/>
          </p:cNvCxnSpPr>
          <p:nvPr/>
        </p:nvCxnSpPr>
        <p:spPr>
          <a:xfrm rot="5400000" flipH="1" flipV="1">
            <a:off x="2678063" y="1401854"/>
            <a:ext cx="1932358" cy="2056898"/>
          </a:xfrm>
          <a:prstGeom prst="bentConnector2">
            <a:avLst/>
          </a:prstGeom>
          <a:ln w="19050">
            <a:prstDash val="solid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79" idx="0"/>
            <a:endCxn id="7" idx="3"/>
          </p:cNvCxnSpPr>
          <p:nvPr/>
        </p:nvCxnSpPr>
        <p:spPr>
          <a:xfrm rot="16200000" flipV="1">
            <a:off x="6795423" y="1285392"/>
            <a:ext cx="1932358" cy="2289822"/>
          </a:xfrm>
          <a:prstGeom prst="bentConnector2">
            <a:avLst/>
          </a:prstGeom>
          <a:ln w="19050">
            <a:prstDash val="solid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64" idx="3"/>
            <a:endCxn id="17" idx="1"/>
          </p:cNvCxnSpPr>
          <p:nvPr/>
        </p:nvCxnSpPr>
        <p:spPr>
          <a:xfrm flipV="1">
            <a:off x="3347241" y="2476644"/>
            <a:ext cx="1446314" cy="3197240"/>
          </a:xfrm>
          <a:prstGeom prst="bentConnector3">
            <a:avLst>
              <a:gd name="adj1" fmla="val 50000"/>
            </a:avLst>
          </a:prstGeom>
          <a:ln w="19050">
            <a:solidFill>
              <a:srgbClr val="0099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75" idx="1"/>
            <a:endCxn id="67" idx="3"/>
          </p:cNvCxnSpPr>
          <p:nvPr/>
        </p:nvCxnSpPr>
        <p:spPr>
          <a:xfrm rot="10800000">
            <a:off x="3451016" y="4552050"/>
            <a:ext cx="4708142" cy="1121835"/>
          </a:xfrm>
          <a:prstGeom prst="bentConnector3">
            <a:avLst>
              <a:gd name="adj1" fmla="val 50000"/>
            </a:avLst>
          </a:prstGeom>
          <a:ln w="19050">
            <a:solidFill>
              <a:srgbClr val="0099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37" idx="3"/>
            <a:endCxn id="77" idx="1"/>
          </p:cNvCxnSpPr>
          <p:nvPr/>
        </p:nvCxnSpPr>
        <p:spPr>
          <a:xfrm>
            <a:off x="6376139" y="3598479"/>
            <a:ext cx="1679238" cy="953570"/>
          </a:xfrm>
          <a:prstGeom prst="bentConnector3">
            <a:avLst>
              <a:gd name="adj1" fmla="val 50000"/>
            </a:avLst>
          </a:prstGeom>
          <a:ln w="19050">
            <a:solidFill>
              <a:srgbClr val="0099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/>
              <a:t> </a:t>
            </a:r>
            <a:r>
              <a:rPr lang="en-US" altLang="ko-KR" dirty="0" smtClean="0"/>
              <a:t>Dependencies (1)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43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apt-get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update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Package Update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12512" y="2321841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Source Compiler Install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51951" y="2774364"/>
            <a:ext cx="10836000" cy="43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apt-get install build-essential</a:t>
            </a: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12512" y="3390355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tcl8.6 Install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851951" y="3842878"/>
            <a:ext cx="10836000" cy="43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apt-get install tcl8.6</a:t>
            </a: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1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/>
              <a:t> </a:t>
            </a:r>
            <a:r>
              <a:rPr lang="en-US" altLang="ko-KR" dirty="0" smtClean="0"/>
              <a:t>Dependencies (2)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2"/>
            <a:ext cx="10836000" cy="3096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\curl -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sSL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https://rvm.io/mpapis.asc |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gpg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--import -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curl -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sSL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https://get.rvm.io | bash -s -- --ignore-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dotfiles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echo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'source ~/.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/scripts/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&gt; ~/.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bash_profile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echo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'source ~/.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/scripts/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&gt;&gt; ~/.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bashrc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source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~/.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/scripts/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install ruby-2.3.3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rubygems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current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gem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install bundle --no-document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gem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install rake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Ruby Install</a:t>
            </a:r>
          </a:p>
        </p:txBody>
      </p:sp>
    </p:spTree>
    <p:extLst>
      <p:ext uri="{BB962C8B-B14F-4D97-AF65-F5344CB8AC3E}">
        <p14:creationId xmlns:p14="http://schemas.microsoft.com/office/powerpoint/2010/main" val="21840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7"/>
            <a:ext cx="10836046" cy="1080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wget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http://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download.redis.io/releases/redis-stable.tar.gz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tar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xzf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redis-stable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.gz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cd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Download &amp; Install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3419863"/>
            <a:ext cx="10836046" cy="241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apt install make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apt install make-guile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cd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make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distclean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make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make test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apt-get install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-tools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12512" y="2966205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41450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Cluster Setting (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Server #1)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684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cp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redis.conf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c_slave.conf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-stable]$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mv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redis.conf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a_master.conf</a:t>
            </a: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Conf</a:t>
            </a:r>
            <a:r>
              <a:rPr lang="en-US" altLang="ko-KR" sz="2000" b="1" dirty="0" smtClean="0"/>
              <a:t> File Create &amp; Name Update</a:t>
            </a:r>
            <a:endParaRPr lang="en-US" altLang="ko-KR" sz="20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3014777"/>
            <a:ext cx="10836000" cy="43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vi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a_master.conf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1951" y="3535985"/>
            <a:ext cx="108360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bind 127.0.0.1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protected-mode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6379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GENERAL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pidfile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/run/redis_6379.pid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REDIS CLUSTER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cluster-enabled yes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-file nodes-6379.conf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cluster-node-timeout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15000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12512" y="256047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Master </a:t>
            </a:r>
            <a:r>
              <a:rPr lang="en-US" altLang="ko-KR" sz="2000" b="1" dirty="0" err="1" smtClean="0"/>
              <a:t>Conf</a:t>
            </a:r>
            <a:r>
              <a:rPr lang="en-US" altLang="ko-KR" sz="2000" b="1" dirty="0" smtClean="0"/>
              <a:t> File Update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192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Cluster Setting (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en-US" altLang="ko-KR" dirty="0" smtClean="0"/>
              <a:t>Server </a:t>
            </a:r>
            <a:r>
              <a:rPr lang="en-US" altLang="ko-KR" dirty="0"/>
              <a:t>#1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Slave </a:t>
            </a:r>
            <a:r>
              <a:rPr lang="en-US" altLang="ko-KR" sz="2000" b="1" dirty="0" err="1" smtClean="0"/>
              <a:t>Conf</a:t>
            </a:r>
            <a:r>
              <a:rPr lang="en-US" altLang="ko-KR" sz="2000" b="1" dirty="0" smtClean="0"/>
              <a:t> File Update</a:t>
            </a:r>
            <a:endParaRPr lang="en-US" altLang="ko-KR" sz="20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43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vi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c_slave.conf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1951" y="2228192"/>
            <a:ext cx="108360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bind 127.0.0.1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protected-mode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6381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GENERAL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pidfile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/run/redis_6381.pid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REDIS CLUSTER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cluster-enabled yes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-file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nodes-6381.conf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cluster-node-timeout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15000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5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Cluster Setting (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en-US" altLang="ko-KR" dirty="0" smtClean="0"/>
              <a:t>Server </a:t>
            </a:r>
            <a:r>
              <a:rPr lang="en-US" altLang="ko-KR" dirty="0"/>
              <a:t>#1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1260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ufw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allow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6379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ufw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allow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16379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ufw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allow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6381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ufw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allow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16381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Open Port</a:t>
            </a:r>
            <a:endParaRPr lang="en-US" altLang="ko-KR" sz="20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51951" y="3616073"/>
            <a:ext cx="10836000" cy="684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-server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-stable/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a_master.conf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&amp;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-server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-stable/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c_slave.conf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&amp;</a:t>
            </a: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12512" y="3162416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Server Start</a:t>
            </a:r>
            <a:endParaRPr lang="en-US" altLang="ko-KR" sz="20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4300073"/>
            <a:ext cx="10836000" cy="376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※ ‘&amp;’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백그라운드에서 실행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1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Cluster Setting (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Server #2)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684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cp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redis.conf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a_slave.conf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-stable]$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mv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redis.conf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b_master.conf</a:t>
            </a: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Conf</a:t>
            </a:r>
            <a:r>
              <a:rPr lang="en-US" altLang="ko-KR" sz="2000" b="1" dirty="0" smtClean="0"/>
              <a:t> File Create &amp; Name Update</a:t>
            </a:r>
            <a:endParaRPr lang="en-US" altLang="ko-KR" sz="20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3014777"/>
            <a:ext cx="10836000" cy="43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-stable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vi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b_master.conf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1951" y="3535985"/>
            <a:ext cx="108360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bind 127.0.0.1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protected-mode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6380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GENERAL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pidfile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/run/redis_6380.pid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REDIS CLUSTER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cluster-enabled yes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-file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nodes-6380.conf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cluster-node-timeout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15000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12512" y="256047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Master </a:t>
            </a:r>
            <a:r>
              <a:rPr lang="en-US" altLang="ko-KR" sz="2000" b="1" dirty="0" err="1" smtClean="0"/>
              <a:t>Conf</a:t>
            </a:r>
            <a:r>
              <a:rPr lang="en-US" altLang="ko-KR" sz="2000" b="1" dirty="0" smtClean="0"/>
              <a:t> File Update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784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1104</Words>
  <Application>Microsoft Office PowerPoint</Application>
  <PresentationFormat>와이드스크린</PresentationFormat>
  <Paragraphs>212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Aharoni</vt:lpstr>
      <vt:lpstr>굴림체</vt:lpstr>
      <vt:lpstr>맑은 고딕</vt:lpstr>
      <vt:lpstr>Arial</vt:lpstr>
      <vt:lpstr>Office 테마</vt:lpstr>
      <vt:lpstr>PowerPoint 프레젠테이션</vt:lpstr>
      <vt:lpstr>Redis Cluter Architecture</vt:lpstr>
      <vt:lpstr>Redis Dependencies (1)</vt:lpstr>
      <vt:lpstr>Redis Dependencies (2)</vt:lpstr>
      <vt:lpstr>Redis 설치</vt:lpstr>
      <vt:lpstr>Redis Cluster Setting (Redis Server #1)</vt:lpstr>
      <vt:lpstr>Redis Cluster Setting (Redis Server #1)</vt:lpstr>
      <vt:lpstr>Redis Cluster Setting (Redis Server #1)</vt:lpstr>
      <vt:lpstr>Redis Cluster Setting (Redis Server #2)</vt:lpstr>
      <vt:lpstr>Redis Cluster Setting (Redis Server #2)</vt:lpstr>
      <vt:lpstr>Redis Cluster Setting (Redis Server #2)</vt:lpstr>
      <vt:lpstr>Redis Cluster Setting (Redis Server #3)</vt:lpstr>
      <vt:lpstr>Redis Cluster Setting (Redis Server #3)</vt:lpstr>
      <vt:lpstr>Redis Cluster Setting (Redis Server #3)</vt:lpstr>
      <vt:lpstr>Redis Connect</vt:lpstr>
      <vt:lpstr>Slot 설정</vt:lpstr>
      <vt:lpstr>PowerPoint 프레젠테이션</vt:lpstr>
      <vt:lpstr>Redis Cluter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WhyT</dc:creator>
  <cp:lastModifiedBy>Windows 사용자</cp:lastModifiedBy>
  <cp:revision>542</cp:revision>
  <dcterms:created xsi:type="dcterms:W3CDTF">2017-10-27T07:06:34Z</dcterms:created>
  <dcterms:modified xsi:type="dcterms:W3CDTF">2017-12-04T18:46:18Z</dcterms:modified>
</cp:coreProperties>
</file>