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80" r:id="rId5"/>
    <p:sldId id="279" r:id="rId6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5465" userDrawn="1">
          <p15:clr>
            <a:srgbClr val="A4A3A4"/>
          </p15:clr>
        </p15:guide>
        <p15:guide id="4" pos="295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D2"/>
    <a:srgbClr val="007ECB"/>
    <a:srgbClr val="718B9B"/>
    <a:srgbClr val="44546A"/>
    <a:srgbClr val="4285F4"/>
    <a:srgbClr val="34BDEE"/>
    <a:srgbClr val="683B2C"/>
    <a:srgbClr val="5B94E2"/>
    <a:srgbClr val="E2835B"/>
    <a:srgbClr val="CC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F8991-20C5-4CAD-9F4F-91BACBA2B644}" v="32" dt="2020-07-06T07:52:54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4" autoAdjust="0"/>
    <p:restoredTop sz="96749" autoAdjust="0"/>
  </p:normalViewPr>
  <p:slideViewPr>
    <p:cSldViewPr showGuides="1">
      <p:cViewPr varScale="1">
        <p:scale>
          <a:sx n="115" d="100"/>
          <a:sy n="115" d="100"/>
        </p:scale>
        <p:origin x="1728" y="102"/>
      </p:cViewPr>
      <p:guideLst>
        <p:guide orient="horz" pos="300"/>
        <p:guide pos="2880"/>
        <p:guide pos="5465"/>
        <p:guide pos="295"/>
        <p:guide orient="horz" pos="2160"/>
        <p:guide orient="horz" pos="3974"/>
        <p:guide orient="horz" pos="1026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3514"/>
    </p:cViewPr>
  </p:sorterViewPr>
  <p:notesViewPr>
    <p:cSldViewPr>
      <p:cViewPr varScale="1">
        <p:scale>
          <a:sx n="60" d="100"/>
          <a:sy n="60" d="100"/>
        </p:scale>
        <p:origin x="321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x Jo" userId="b91424aa830e4ff4" providerId="LiveId" clId="{EE8F8991-20C5-4CAD-9F4F-91BACBA2B644}"/>
    <pc:docChg chg="undo custSel addSld delSld modSld">
      <pc:chgData name="Rex Jo" userId="b91424aa830e4ff4" providerId="LiveId" clId="{EE8F8991-20C5-4CAD-9F4F-91BACBA2B644}" dt="2020-07-06T07:57:18.443" v="515" actId="115"/>
      <pc:docMkLst>
        <pc:docMk/>
      </pc:docMkLst>
      <pc:sldChg chg="modSp mod">
        <pc:chgData name="Rex Jo" userId="b91424aa830e4ff4" providerId="LiveId" clId="{EE8F8991-20C5-4CAD-9F4F-91BACBA2B644}" dt="2020-07-06T07:54:54.305" v="475" actId="20577"/>
        <pc:sldMkLst>
          <pc:docMk/>
          <pc:sldMk cId="3718120792" sldId="276"/>
        </pc:sldMkLst>
        <pc:spChg chg="mod">
          <ac:chgData name="Rex Jo" userId="b91424aa830e4ff4" providerId="LiveId" clId="{EE8F8991-20C5-4CAD-9F4F-91BACBA2B644}" dt="2020-07-06T07:54:54.305" v="475" actId="20577"/>
          <ac:spMkLst>
            <pc:docMk/>
            <pc:sldMk cId="3718120792" sldId="276"/>
            <ac:spMk id="20" creationId="{E9DDF043-5DE7-44C7-A3C2-2835ADE111A8}"/>
          </ac:spMkLst>
        </pc:spChg>
      </pc:sldChg>
      <pc:sldChg chg="modSp mod">
        <pc:chgData name="Rex Jo" userId="b91424aa830e4ff4" providerId="LiveId" clId="{EE8F8991-20C5-4CAD-9F4F-91BACBA2B644}" dt="2020-07-06T07:54:28.830" v="471" actId="14100"/>
        <pc:sldMkLst>
          <pc:docMk/>
          <pc:sldMk cId="3129094568" sldId="679"/>
        </pc:sldMkLst>
        <pc:graphicFrameChg chg="mod modGraphic">
          <ac:chgData name="Rex Jo" userId="b91424aa830e4ff4" providerId="LiveId" clId="{EE8F8991-20C5-4CAD-9F4F-91BACBA2B644}" dt="2020-07-06T07:52:54.094" v="468"/>
          <ac:graphicFrameMkLst>
            <pc:docMk/>
            <pc:sldMk cId="3129094568" sldId="679"/>
            <ac:graphicFrameMk id="21" creationId="{3075E2A4-89B1-4AAA-BDF0-B1D641183A14}"/>
          </ac:graphicFrameMkLst>
        </pc:graphicFrameChg>
        <pc:cxnChg chg="mod">
          <ac:chgData name="Rex Jo" userId="b91424aa830e4ff4" providerId="LiveId" clId="{EE8F8991-20C5-4CAD-9F4F-91BACBA2B644}" dt="2020-07-06T07:54:21.533" v="469" actId="14100"/>
          <ac:cxnSpMkLst>
            <pc:docMk/>
            <pc:sldMk cId="3129094568" sldId="679"/>
            <ac:cxnSpMk id="30" creationId="{FF020A8A-380E-4D1D-B3FE-E19D880DF3CD}"/>
          </ac:cxnSpMkLst>
        </pc:cxnChg>
        <pc:cxnChg chg="mod">
          <ac:chgData name="Rex Jo" userId="b91424aa830e4ff4" providerId="LiveId" clId="{EE8F8991-20C5-4CAD-9F4F-91BACBA2B644}" dt="2020-07-06T07:54:25.336" v="470" actId="14100"/>
          <ac:cxnSpMkLst>
            <pc:docMk/>
            <pc:sldMk cId="3129094568" sldId="679"/>
            <ac:cxnSpMk id="31" creationId="{DF6B504E-A730-426B-BB60-E65DB33EE418}"/>
          </ac:cxnSpMkLst>
        </pc:cxnChg>
        <pc:cxnChg chg="mod">
          <ac:chgData name="Rex Jo" userId="b91424aa830e4ff4" providerId="LiveId" clId="{EE8F8991-20C5-4CAD-9F4F-91BACBA2B644}" dt="2020-07-06T07:54:28.830" v="471" actId="14100"/>
          <ac:cxnSpMkLst>
            <pc:docMk/>
            <pc:sldMk cId="3129094568" sldId="679"/>
            <ac:cxnSpMk id="32" creationId="{DD4A05F3-8B29-4759-ACA9-B5513DCB8292}"/>
          </ac:cxnSpMkLst>
        </pc:cxnChg>
        <pc:cxnChg chg="mod">
          <ac:chgData name="Rex Jo" userId="b91424aa830e4ff4" providerId="LiveId" clId="{EE8F8991-20C5-4CAD-9F4F-91BACBA2B644}" dt="2020-07-03T08:15:06.881" v="310" actId="14100"/>
          <ac:cxnSpMkLst>
            <pc:docMk/>
            <pc:sldMk cId="3129094568" sldId="679"/>
            <ac:cxnSpMk id="33" creationId="{EAE65467-37D4-42B1-9746-32535FF49AD7}"/>
          </ac:cxnSpMkLst>
        </pc:cxnChg>
      </pc:sldChg>
      <pc:sldChg chg="modSp mod">
        <pc:chgData name="Rex Jo" userId="b91424aa830e4ff4" providerId="LiveId" clId="{EE8F8991-20C5-4CAD-9F4F-91BACBA2B644}" dt="2020-07-06T07:56:32.212" v="511" actId="115"/>
        <pc:sldMkLst>
          <pc:docMk/>
          <pc:sldMk cId="1781639191" sldId="680"/>
        </pc:sldMkLst>
        <pc:spChg chg="mod">
          <ac:chgData name="Rex Jo" userId="b91424aa830e4ff4" providerId="LiveId" clId="{EE8F8991-20C5-4CAD-9F4F-91BACBA2B644}" dt="2020-07-06T07:56:32.212" v="511" actId="115"/>
          <ac:spMkLst>
            <pc:docMk/>
            <pc:sldMk cId="1781639191" sldId="680"/>
            <ac:spMk id="2" creationId="{B59DDFC9-5008-4D62-A4E7-EBA0D71B4E6D}"/>
          </ac:spMkLst>
        </pc:spChg>
      </pc:sldChg>
      <pc:sldChg chg="modSp mod">
        <pc:chgData name="Rex Jo" userId="b91424aa830e4ff4" providerId="LiveId" clId="{EE8F8991-20C5-4CAD-9F4F-91BACBA2B644}" dt="2020-07-06T07:57:18.443" v="515" actId="115"/>
        <pc:sldMkLst>
          <pc:docMk/>
          <pc:sldMk cId="1164438510" sldId="681"/>
        </pc:sldMkLst>
        <pc:spChg chg="mod">
          <ac:chgData name="Rex Jo" userId="b91424aa830e4ff4" providerId="LiveId" clId="{EE8F8991-20C5-4CAD-9F4F-91BACBA2B644}" dt="2020-07-03T07:46:37.779" v="224" actId="20577"/>
          <ac:spMkLst>
            <pc:docMk/>
            <pc:sldMk cId="1164438510" sldId="681"/>
            <ac:spMk id="63" creationId="{D11BDBCA-7AB0-4623-A74E-9C670EDD2D98}"/>
          </ac:spMkLst>
        </pc:spChg>
        <pc:spChg chg="mod">
          <ac:chgData name="Rex Jo" userId="b91424aa830e4ff4" providerId="LiveId" clId="{EE8F8991-20C5-4CAD-9F4F-91BACBA2B644}" dt="2020-07-06T07:56:39.109" v="512" actId="115"/>
          <ac:spMkLst>
            <pc:docMk/>
            <pc:sldMk cId="1164438510" sldId="681"/>
            <ac:spMk id="64" creationId="{05D9CEA1-41FA-4892-9C90-A534E9F3AAC3}"/>
          </ac:spMkLst>
        </pc:spChg>
        <pc:spChg chg="mod">
          <ac:chgData name="Rex Jo" userId="b91424aa830e4ff4" providerId="LiveId" clId="{EE8F8991-20C5-4CAD-9F4F-91BACBA2B644}" dt="2020-07-03T07:49:57.084" v="278" actId="6549"/>
          <ac:spMkLst>
            <pc:docMk/>
            <pc:sldMk cId="1164438510" sldId="681"/>
            <ac:spMk id="65" creationId="{FDBDA5B6-E7E7-4E72-97C6-DF95E2F1C215}"/>
          </ac:spMkLst>
        </pc:spChg>
        <pc:spChg chg="mod">
          <ac:chgData name="Rex Jo" userId="b91424aa830e4ff4" providerId="LiveId" clId="{EE8F8991-20C5-4CAD-9F4F-91BACBA2B644}" dt="2020-07-06T07:56:55.319" v="513" actId="115"/>
          <ac:spMkLst>
            <pc:docMk/>
            <pc:sldMk cId="1164438510" sldId="681"/>
            <ac:spMk id="66" creationId="{17D23C4E-D707-4FA9-B309-55163277E578}"/>
          </ac:spMkLst>
        </pc:spChg>
        <pc:spChg chg="mod">
          <ac:chgData name="Rex Jo" userId="b91424aa830e4ff4" providerId="LiveId" clId="{EE8F8991-20C5-4CAD-9F4F-91BACBA2B644}" dt="2020-07-06T07:57:18.443" v="515" actId="115"/>
          <ac:spMkLst>
            <pc:docMk/>
            <pc:sldMk cId="1164438510" sldId="681"/>
            <ac:spMk id="67" creationId="{14757086-5013-4C97-BBCB-F5CD3279F822}"/>
          </ac:spMkLst>
        </pc:spChg>
      </pc:sldChg>
      <pc:sldChg chg="new del">
        <pc:chgData name="Rex Jo" userId="b91424aa830e4ff4" providerId="LiveId" clId="{EE8F8991-20C5-4CAD-9F4F-91BACBA2B644}" dt="2020-07-03T07:36:33.685" v="6" actId="680"/>
        <pc:sldMkLst>
          <pc:docMk/>
          <pc:sldMk cId="697308775" sldId="6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580" cy="494311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9" y="0"/>
            <a:ext cx="2918579" cy="494311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r">
              <a:defRPr sz="1100"/>
            </a:lvl1pPr>
          </a:lstStyle>
          <a:p>
            <a:fld id="{FF2FE590-01C4-41FE-A62D-C1C7C9543D51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2"/>
            <a:ext cx="2918580" cy="494311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9" y="9372002"/>
            <a:ext cx="2918579" cy="494311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r">
              <a:defRPr sz="1100"/>
            </a:lvl1pPr>
          </a:lstStyle>
          <a:p>
            <a:fld id="{A47D53B5-770F-4FF8-A02D-1FC4E1B69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14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r">
              <a:defRPr sz="1100"/>
            </a:lvl1pPr>
          </a:lstStyle>
          <a:p>
            <a:fld id="{80C67117-D93F-4FA1-86DB-B3AEAE3CF5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235075"/>
            <a:ext cx="443388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56" tIns="45528" rIns="91056" bIns="45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6"/>
            <a:ext cx="5388610" cy="3884861"/>
          </a:xfrm>
          <a:prstGeom prst="rect">
            <a:avLst/>
          </a:prstGeom>
        </p:spPr>
        <p:txBody>
          <a:bodyPr vert="horz" lIns="91056" tIns="45528" rIns="91056" bIns="4552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9"/>
            <a:ext cx="2918830" cy="495028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9"/>
            <a:ext cx="2918830" cy="495028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r">
              <a:defRPr sz="1100"/>
            </a:lvl1pPr>
          </a:lstStyle>
          <a:p>
            <a:fld id="{64733809-2363-425E-9A94-47203E9A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1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3809-2363-425E-9A94-47203E9A7D4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30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3809-2363-425E-9A94-47203E9A7D4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5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9096" y="6448251"/>
            <a:ext cx="2057400" cy="365125"/>
          </a:xfrm>
        </p:spPr>
        <p:txBody>
          <a:bodyPr/>
          <a:lstStyle>
            <a:lvl1pPr>
              <a:defRPr sz="1050"/>
            </a:lvl1pPr>
          </a:lstStyle>
          <a:p>
            <a:fld id="{1407C190-C624-4E49-8D2E-7F3DA0436BE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9096" y="6448251"/>
            <a:ext cx="2057400" cy="365125"/>
          </a:xfrm>
        </p:spPr>
        <p:txBody>
          <a:bodyPr/>
          <a:lstStyle>
            <a:lvl1pPr>
              <a:defRPr sz="1050"/>
            </a:lvl1pPr>
          </a:lstStyle>
          <a:p>
            <a:fld id="{1407C190-C624-4E49-8D2E-7F3DA0436BE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8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1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5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8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5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C190-C624-4E49-8D2E-7F3DA0436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AS-TA/PaaS-TA-Monitorin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45.248.73.44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9F424D-CFC1-413E-AA52-75884F87AA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9" t="14250" r="9439" b="11000"/>
          <a:stretch/>
        </p:blipFill>
        <p:spPr>
          <a:xfrm>
            <a:off x="4100132" y="2492896"/>
            <a:ext cx="5043867" cy="43773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9C84F4B9-97E0-410C-A6AD-70EBF8E8F941}"/>
              </a:ext>
            </a:extLst>
          </p:cNvPr>
          <p:cNvSpPr>
            <a:spLocks noEditPoints="1"/>
          </p:cNvSpPr>
          <p:nvPr/>
        </p:nvSpPr>
        <p:spPr bwMode="auto">
          <a:xfrm>
            <a:off x="2915816" y="3508559"/>
            <a:ext cx="1385711" cy="1344458"/>
          </a:xfrm>
          <a:custGeom>
            <a:avLst/>
            <a:gdLst>
              <a:gd name="T0" fmla="*/ 2948 w 3527"/>
              <a:gd name="T1" fmla="*/ 611 h 3422"/>
              <a:gd name="T2" fmla="*/ 1537 w 3527"/>
              <a:gd name="T3" fmla="*/ 109 h 3422"/>
              <a:gd name="T4" fmla="*/ 607 w 3527"/>
              <a:gd name="T5" fmla="*/ 565 h 3422"/>
              <a:gd name="T6" fmla="*/ 228 w 3527"/>
              <a:gd name="T7" fmla="*/ 1767 h 3422"/>
              <a:gd name="T8" fmla="*/ 333 w 3527"/>
              <a:gd name="T9" fmla="*/ 2529 h 3422"/>
              <a:gd name="T10" fmla="*/ 1742 w 3527"/>
              <a:gd name="T11" fmla="*/ 3380 h 3422"/>
              <a:gd name="T12" fmla="*/ 2980 w 3527"/>
              <a:gd name="T13" fmla="*/ 3255 h 3422"/>
              <a:gd name="T14" fmla="*/ 3381 w 3527"/>
              <a:gd name="T15" fmla="*/ 1411 h 3422"/>
              <a:gd name="T16" fmla="*/ 1073 w 3527"/>
              <a:gd name="T17" fmla="*/ 723 h 3422"/>
              <a:gd name="T18" fmla="*/ 843 w 3527"/>
              <a:gd name="T19" fmla="*/ 2543 h 3422"/>
              <a:gd name="T20" fmla="*/ 2287 w 3527"/>
              <a:gd name="T21" fmla="*/ 2826 h 3422"/>
              <a:gd name="T22" fmla="*/ 3009 w 3527"/>
              <a:gd name="T23" fmla="*/ 1803 h 3422"/>
              <a:gd name="T24" fmla="*/ 2118 w 3527"/>
              <a:gd name="T25" fmla="*/ 1558 h 3422"/>
              <a:gd name="T26" fmla="*/ 2542 w 3527"/>
              <a:gd name="T27" fmla="*/ 2053 h 3422"/>
              <a:gd name="T28" fmla="*/ 1195 w 3527"/>
              <a:gd name="T29" fmla="*/ 2262 h 3422"/>
              <a:gd name="T30" fmla="*/ 2595 w 3527"/>
              <a:gd name="T31" fmla="*/ 1856 h 3422"/>
              <a:gd name="T32" fmla="*/ 1539 w 3527"/>
              <a:gd name="T33" fmla="*/ 1798 h 3422"/>
              <a:gd name="T34" fmla="*/ 1714 w 3527"/>
              <a:gd name="T35" fmla="*/ 1512 h 3422"/>
              <a:gd name="T36" fmla="*/ 1860 w 3527"/>
              <a:gd name="T37" fmla="*/ 1616 h 3422"/>
              <a:gd name="T38" fmla="*/ 1860 w 3527"/>
              <a:gd name="T39" fmla="*/ 1616 h 3422"/>
              <a:gd name="T40" fmla="*/ 2201 w 3527"/>
              <a:gd name="T41" fmla="*/ 1799 h 3422"/>
              <a:gd name="T42" fmla="*/ 1862 w 3527"/>
              <a:gd name="T43" fmla="*/ 1616 h 3422"/>
              <a:gd name="T44" fmla="*/ 1667 w 3527"/>
              <a:gd name="T45" fmla="*/ 1523 h 3422"/>
              <a:gd name="T46" fmla="*/ 1172 w 3527"/>
              <a:gd name="T47" fmla="*/ 2272 h 3422"/>
              <a:gd name="T48" fmla="*/ 2513 w 3527"/>
              <a:gd name="T49" fmla="*/ 1838 h 3422"/>
              <a:gd name="T50" fmla="*/ 2719 w 3527"/>
              <a:gd name="T51" fmla="*/ 1127 h 3422"/>
              <a:gd name="T52" fmla="*/ 1808 w 3527"/>
              <a:gd name="T53" fmla="*/ 1489 h 3422"/>
              <a:gd name="T54" fmla="*/ 1136 w 3527"/>
              <a:gd name="T55" fmla="*/ 1213 h 3422"/>
              <a:gd name="T56" fmla="*/ 1313 w 3527"/>
              <a:gd name="T57" fmla="*/ 2422 h 3422"/>
              <a:gd name="T58" fmla="*/ 2482 w 3527"/>
              <a:gd name="T59" fmla="*/ 2186 h 3422"/>
              <a:gd name="T60" fmla="*/ 2990 w 3527"/>
              <a:gd name="T61" fmla="*/ 1764 h 3422"/>
              <a:gd name="T62" fmla="*/ 2386 w 3527"/>
              <a:gd name="T63" fmla="*/ 955 h 3422"/>
              <a:gd name="T64" fmla="*/ 1461 w 3527"/>
              <a:gd name="T65" fmla="*/ 828 h 3422"/>
              <a:gd name="T66" fmla="*/ 921 w 3527"/>
              <a:gd name="T67" fmla="*/ 1661 h 3422"/>
              <a:gd name="T68" fmla="*/ 1961 w 3527"/>
              <a:gd name="T69" fmla="*/ 2235 h 3422"/>
              <a:gd name="T70" fmla="*/ 3047 w 3527"/>
              <a:gd name="T71" fmla="*/ 1606 h 3422"/>
              <a:gd name="T72" fmla="*/ 2597 w 3527"/>
              <a:gd name="T73" fmla="*/ 1065 h 3422"/>
              <a:gd name="T74" fmla="*/ 1474 w 3527"/>
              <a:gd name="T75" fmla="*/ 643 h 3422"/>
              <a:gd name="T76" fmla="*/ 943 w 3527"/>
              <a:gd name="T77" fmla="*/ 1087 h 3422"/>
              <a:gd name="T78" fmla="*/ 1083 w 3527"/>
              <a:gd name="T79" fmla="*/ 2373 h 3422"/>
              <a:gd name="T80" fmla="*/ 2545 w 3527"/>
              <a:gd name="T81" fmla="*/ 2551 h 3422"/>
              <a:gd name="T82" fmla="*/ 2977 w 3527"/>
              <a:gd name="T83" fmla="*/ 1298 h 3422"/>
              <a:gd name="T84" fmla="*/ 2294 w 3527"/>
              <a:gd name="T85" fmla="*/ 791 h 3422"/>
              <a:gd name="T86" fmla="*/ 1524 w 3527"/>
              <a:gd name="T87" fmla="*/ 557 h 3422"/>
              <a:gd name="T88" fmla="*/ 768 w 3527"/>
              <a:gd name="T89" fmla="*/ 1114 h 3422"/>
              <a:gd name="T90" fmla="*/ 390 w 3527"/>
              <a:gd name="T91" fmla="*/ 2030 h 3422"/>
              <a:gd name="T92" fmla="*/ 1601 w 3527"/>
              <a:gd name="T93" fmla="*/ 2970 h 3422"/>
              <a:gd name="T94" fmla="*/ 2592 w 3527"/>
              <a:gd name="T95" fmla="*/ 2672 h 3422"/>
              <a:gd name="T96" fmla="*/ 3191 w 3527"/>
              <a:gd name="T97" fmla="*/ 1674 h 3422"/>
              <a:gd name="T98" fmla="*/ 1651 w 3527"/>
              <a:gd name="T99" fmla="*/ 591 h 3422"/>
              <a:gd name="T100" fmla="*/ 662 w 3527"/>
              <a:gd name="T101" fmla="*/ 1166 h 3422"/>
              <a:gd name="T102" fmla="*/ 839 w 3527"/>
              <a:gd name="T103" fmla="*/ 2597 h 3422"/>
              <a:gd name="T104" fmla="*/ 2180 w 3527"/>
              <a:gd name="T105" fmla="*/ 3216 h 3422"/>
              <a:gd name="T106" fmla="*/ 2917 w 3527"/>
              <a:gd name="T107" fmla="*/ 2482 h 3422"/>
              <a:gd name="T108" fmla="*/ 2815 w 3527"/>
              <a:gd name="T109" fmla="*/ 510 h 3422"/>
              <a:gd name="T110" fmla="*/ 1714 w 3527"/>
              <a:gd name="T111" fmla="*/ 172 h 3422"/>
              <a:gd name="T112" fmla="*/ 886 w 3527"/>
              <a:gd name="T113" fmla="*/ 403 h 3422"/>
              <a:gd name="T114" fmla="*/ 333 w 3527"/>
              <a:gd name="T115" fmla="*/ 1195 h 3422"/>
              <a:gd name="T116" fmla="*/ 361 w 3527"/>
              <a:gd name="T117" fmla="*/ 2272 h 3422"/>
              <a:gd name="T118" fmla="*/ 948 w 3527"/>
              <a:gd name="T119" fmla="*/ 2902 h 3422"/>
              <a:gd name="T120" fmla="*/ 1821 w 3527"/>
              <a:gd name="T121" fmla="*/ 3079 h 3422"/>
              <a:gd name="T122" fmla="*/ 2634 w 3527"/>
              <a:gd name="T123" fmla="*/ 3094 h 3422"/>
              <a:gd name="T124" fmla="*/ 3264 w 3527"/>
              <a:gd name="T125" fmla="*/ 2053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27" h="3422">
                <a:moveTo>
                  <a:pt x="1862" y="1616"/>
                </a:moveTo>
                <a:lnTo>
                  <a:pt x="1863" y="1614"/>
                </a:lnTo>
                <a:lnTo>
                  <a:pt x="1863" y="1614"/>
                </a:lnTo>
                <a:lnTo>
                  <a:pt x="1862" y="1616"/>
                </a:lnTo>
                <a:close/>
                <a:moveTo>
                  <a:pt x="1862" y="1621"/>
                </a:moveTo>
                <a:lnTo>
                  <a:pt x="1863" y="1622"/>
                </a:lnTo>
                <a:lnTo>
                  <a:pt x="1862" y="1621"/>
                </a:lnTo>
                <a:lnTo>
                  <a:pt x="1862" y="1621"/>
                </a:lnTo>
                <a:close/>
                <a:moveTo>
                  <a:pt x="3527" y="1246"/>
                </a:moveTo>
                <a:lnTo>
                  <a:pt x="3527" y="1246"/>
                </a:lnTo>
                <a:lnTo>
                  <a:pt x="3524" y="1239"/>
                </a:lnTo>
                <a:lnTo>
                  <a:pt x="3522" y="1234"/>
                </a:lnTo>
                <a:lnTo>
                  <a:pt x="3519" y="1229"/>
                </a:lnTo>
                <a:lnTo>
                  <a:pt x="3514" y="1226"/>
                </a:lnTo>
                <a:lnTo>
                  <a:pt x="3509" y="1223"/>
                </a:lnTo>
                <a:lnTo>
                  <a:pt x="3506" y="1221"/>
                </a:lnTo>
                <a:lnTo>
                  <a:pt x="3501" y="1220"/>
                </a:lnTo>
                <a:lnTo>
                  <a:pt x="3495" y="1220"/>
                </a:lnTo>
                <a:lnTo>
                  <a:pt x="3495" y="1220"/>
                </a:lnTo>
                <a:lnTo>
                  <a:pt x="3491" y="1223"/>
                </a:lnTo>
                <a:lnTo>
                  <a:pt x="3486" y="1225"/>
                </a:lnTo>
                <a:lnTo>
                  <a:pt x="3483" y="1229"/>
                </a:lnTo>
                <a:lnTo>
                  <a:pt x="3480" y="1233"/>
                </a:lnTo>
                <a:lnTo>
                  <a:pt x="3478" y="1244"/>
                </a:lnTo>
                <a:lnTo>
                  <a:pt x="3478" y="1255"/>
                </a:lnTo>
                <a:lnTo>
                  <a:pt x="3397" y="1273"/>
                </a:lnTo>
                <a:lnTo>
                  <a:pt x="3397" y="1273"/>
                </a:lnTo>
                <a:lnTo>
                  <a:pt x="3391" y="1267"/>
                </a:lnTo>
                <a:lnTo>
                  <a:pt x="3383" y="1260"/>
                </a:lnTo>
                <a:lnTo>
                  <a:pt x="3373" y="1257"/>
                </a:lnTo>
                <a:lnTo>
                  <a:pt x="3361" y="1255"/>
                </a:lnTo>
                <a:lnTo>
                  <a:pt x="3361" y="1255"/>
                </a:lnTo>
                <a:lnTo>
                  <a:pt x="3350" y="1257"/>
                </a:lnTo>
                <a:lnTo>
                  <a:pt x="3339" y="1262"/>
                </a:lnTo>
                <a:lnTo>
                  <a:pt x="3261" y="1140"/>
                </a:lnTo>
                <a:lnTo>
                  <a:pt x="3233" y="989"/>
                </a:lnTo>
                <a:lnTo>
                  <a:pt x="3233" y="989"/>
                </a:lnTo>
                <a:lnTo>
                  <a:pt x="3240" y="986"/>
                </a:lnTo>
                <a:lnTo>
                  <a:pt x="3248" y="981"/>
                </a:lnTo>
                <a:lnTo>
                  <a:pt x="3253" y="974"/>
                </a:lnTo>
                <a:lnTo>
                  <a:pt x="3258" y="968"/>
                </a:lnTo>
                <a:lnTo>
                  <a:pt x="3261" y="960"/>
                </a:lnTo>
                <a:lnTo>
                  <a:pt x="3262" y="953"/>
                </a:lnTo>
                <a:lnTo>
                  <a:pt x="3264" y="944"/>
                </a:lnTo>
                <a:lnTo>
                  <a:pt x="3262" y="935"/>
                </a:lnTo>
                <a:lnTo>
                  <a:pt x="3262" y="935"/>
                </a:lnTo>
                <a:lnTo>
                  <a:pt x="3259" y="927"/>
                </a:lnTo>
                <a:lnTo>
                  <a:pt x="3256" y="919"/>
                </a:lnTo>
                <a:lnTo>
                  <a:pt x="3249" y="914"/>
                </a:lnTo>
                <a:lnTo>
                  <a:pt x="3243" y="908"/>
                </a:lnTo>
                <a:lnTo>
                  <a:pt x="3264" y="898"/>
                </a:lnTo>
                <a:lnTo>
                  <a:pt x="3264" y="898"/>
                </a:lnTo>
                <a:lnTo>
                  <a:pt x="3271" y="908"/>
                </a:lnTo>
                <a:lnTo>
                  <a:pt x="3279" y="913"/>
                </a:lnTo>
                <a:lnTo>
                  <a:pt x="3284" y="914"/>
                </a:lnTo>
                <a:lnTo>
                  <a:pt x="3288" y="914"/>
                </a:lnTo>
                <a:lnTo>
                  <a:pt x="3293" y="914"/>
                </a:lnTo>
                <a:lnTo>
                  <a:pt x="3298" y="913"/>
                </a:lnTo>
                <a:lnTo>
                  <a:pt x="3298" y="913"/>
                </a:lnTo>
                <a:lnTo>
                  <a:pt x="3303" y="909"/>
                </a:lnTo>
                <a:lnTo>
                  <a:pt x="3306" y="906"/>
                </a:lnTo>
                <a:lnTo>
                  <a:pt x="3308" y="901"/>
                </a:lnTo>
                <a:lnTo>
                  <a:pt x="3310" y="896"/>
                </a:lnTo>
                <a:lnTo>
                  <a:pt x="3311" y="892"/>
                </a:lnTo>
                <a:lnTo>
                  <a:pt x="3311" y="887"/>
                </a:lnTo>
                <a:lnTo>
                  <a:pt x="3310" y="880"/>
                </a:lnTo>
                <a:lnTo>
                  <a:pt x="3306" y="875"/>
                </a:lnTo>
                <a:lnTo>
                  <a:pt x="3306" y="875"/>
                </a:lnTo>
                <a:lnTo>
                  <a:pt x="3303" y="869"/>
                </a:lnTo>
                <a:lnTo>
                  <a:pt x="3300" y="866"/>
                </a:lnTo>
                <a:lnTo>
                  <a:pt x="3295" y="861"/>
                </a:lnTo>
                <a:lnTo>
                  <a:pt x="3290" y="859"/>
                </a:lnTo>
                <a:lnTo>
                  <a:pt x="3285" y="858"/>
                </a:lnTo>
                <a:lnTo>
                  <a:pt x="3280" y="856"/>
                </a:lnTo>
                <a:lnTo>
                  <a:pt x="3275" y="858"/>
                </a:lnTo>
                <a:lnTo>
                  <a:pt x="3271" y="859"/>
                </a:lnTo>
                <a:lnTo>
                  <a:pt x="3271" y="859"/>
                </a:lnTo>
                <a:lnTo>
                  <a:pt x="3267" y="862"/>
                </a:lnTo>
                <a:lnTo>
                  <a:pt x="3264" y="866"/>
                </a:lnTo>
                <a:lnTo>
                  <a:pt x="3261" y="871"/>
                </a:lnTo>
                <a:lnTo>
                  <a:pt x="3259" y="874"/>
                </a:lnTo>
                <a:lnTo>
                  <a:pt x="3259" y="885"/>
                </a:lnTo>
                <a:lnTo>
                  <a:pt x="3262" y="896"/>
                </a:lnTo>
                <a:lnTo>
                  <a:pt x="3241" y="906"/>
                </a:lnTo>
                <a:lnTo>
                  <a:pt x="3241" y="906"/>
                </a:lnTo>
                <a:lnTo>
                  <a:pt x="3233" y="903"/>
                </a:lnTo>
                <a:lnTo>
                  <a:pt x="3225" y="901"/>
                </a:lnTo>
                <a:lnTo>
                  <a:pt x="3217" y="901"/>
                </a:lnTo>
                <a:lnTo>
                  <a:pt x="3209" y="903"/>
                </a:lnTo>
                <a:lnTo>
                  <a:pt x="3209" y="903"/>
                </a:lnTo>
                <a:lnTo>
                  <a:pt x="3198" y="906"/>
                </a:lnTo>
                <a:lnTo>
                  <a:pt x="3188" y="913"/>
                </a:lnTo>
                <a:lnTo>
                  <a:pt x="3107" y="836"/>
                </a:lnTo>
                <a:lnTo>
                  <a:pt x="3371" y="671"/>
                </a:lnTo>
                <a:lnTo>
                  <a:pt x="3371" y="671"/>
                </a:lnTo>
                <a:lnTo>
                  <a:pt x="3379" y="680"/>
                </a:lnTo>
                <a:lnTo>
                  <a:pt x="3389" y="685"/>
                </a:lnTo>
                <a:lnTo>
                  <a:pt x="3394" y="687"/>
                </a:lnTo>
                <a:lnTo>
                  <a:pt x="3399" y="689"/>
                </a:lnTo>
                <a:lnTo>
                  <a:pt x="3404" y="687"/>
                </a:lnTo>
                <a:lnTo>
                  <a:pt x="3409" y="685"/>
                </a:lnTo>
                <a:lnTo>
                  <a:pt x="3409" y="685"/>
                </a:lnTo>
                <a:lnTo>
                  <a:pt x="3412" y="682"/>
                </a:lnTo>
                <a:lnTo>
                  <a:pt x="3415" y="679"/>
                </a:lnTo>
                <a:lnTo>
                  <a:pt x="3417" y="674"/>
                </a:lnTo>
                <a:lnTo>
                  <a:pt x="3418" y="667"/>
                </a:lnTo>
                <a:lnTo>
                  <a:pt x="3418" y="663"/>
                </a:lnTo>
                <a:lnTo>
                  <a:pt x="3417" y="656"/>
                </a:lnTo>
                <a:lnTo>
                  <a:pt x="3415" y="650"/>
                </a:lnTo>
                <a:lnTo>
                  <a:pt x="3412" y="643"/>
                </a:lnTo>
                <a:lnTo>
                  <a:pt x="3412" y="643"/>
                </a:lnTo>
                <a:lnTo>
                  <a:pt x="3407" y="638"/>
                </a:lnTo>
                <a:lnTo>
                  <a:pt x="3404" y="633"/>
                </a:lnTo>
                <a:lnTo>
                  <a:pt x="3397" y="629"/>
                </a:lnTo>
                <a:lnTo>
                  <a:pt x="3392" y="627"/>
                </a:lnTo>
                <a:lnTo>
                  <a:pt x="3387" y="625"/>
                </a:lnTo>
                <a:lnTo>
                  <a:pt x="3383" y="625"/>
                </a:lnTo>
                <a:lnTo>
                  <a:pt x="3378" y="625"/>
                </a:lnTo>
                <a:lnTo>
                  <a:pt x="3373" y="629"/>
                </a:lnTo>
                <a:lnTo>
                  <a:pt x="3373" y="629"/>
                </a:lnTo>
                <a:lnTo>
                  <a:pt x="3370" y="630"/>
                </a:lnTo>
                <a:lnTo>
                  <a:pt x="3366" y="635"/>
                </a:lnTo>
                <a:lnTo>
                  <a:pt x="3365" y="640"/>
                </a:lnTo>
                <a:lnTo>
                  <a:pt x="3363" y="645"/>
                </a:lnTo>
                <a:lnTo>
                  <a:pt x="3365" y="656"/>
                </a:lnTo>
                <a:lnTo>
                  <a:pt x="3370" y="669"/>
                </a:lnTo>
                <a:lnTo>
                  <a:pt x="3105" y="835"/>
                </a:lnTo>
                <a:lnTo>
                  <a:pt x="2993" y="728"/>
                </a:lnTo>
                <a:lnTo>
                  <a:pt x="2944" y="653"/>
                </a:lnTo>
                <a:lnTo>
                  <a:pt x="2949" y="648"/>
                </a:lnTo>
                <a:lnTo>
                  <a:pt x="2949" y="648"/>
                </a:lnTo>
                <a:lnTo>
                  <a:pt x="2957" y="654"/>
                </a:lnTo>
                <a:lnTo>
                  <a:pt x="2967" y="658"/>
                </a:lnTo>
                <a:lnTo>
                  <a:pt x="2977" y="656"/>
                </a:lnTo>
                <a:lnTo>
                  <a:pt x="2980" y="654"/>
                </a:lnTo>
                <a:lnTo>
                  <a:pt x="2985" y="653"/>
                </a:lnTo>
                <a:lnTo>
                  <a:pt x="2985" y="653"/>
                </a:lnTo>
                <a:lnTo>
                  <a:pt x="2988" y="648"/>
                </a:lnTo>
                <a:lnTo>
                  <a:pt x="2990" y="645"/>
                </a:lnTo>
                <a:lnTo>
                  <a:pt x="2991" y="640"/>
                </a:lnTo>
                <a:lnTo>
                  <a:pt x="2993" y="635"/>
                </a:lnTo>
                <a:lnTo>
                  <a:pt x="2991" y="624"/>
                </a:lnTo>
                <a:lnTo>
                  <a:pt x="2988" y="619"/>
                </a:lnTo>
                <a:lnTo>
                  <a:pt x="2985" y="616"/>
                </a:lnTo>
                <a:lnTo>
                  <a:pt x="2985" y="616"/>
                </a:lnTo>
                <a:lnTo>
                  <a:pt x="2980" y="611"/>
                </a:lnTo>
                <a:lnTo>
                  <a:pt x="2977" y="607"/>
                </a:lnTo>
                <a:lnTo>
                  <a:pt x="2972" y="606"/>
                </a:lnTo>
                <a:lnTo>
                  <a:pt x="2967" y="606"/>
                </a:lnTo>
                <a:lnTo>
                  <a:pt x="2961" y="604"/>
                </a:lnTo>
                <a:lnTo>
                  <a:pt x="2956" y="606"/>
                </a:lnTo>
                <a:lnTo>
                  <a:pt x="2952" y="607"/>
                </a:lnTo>
                <a:lnTo>
                  <a:pt x="2948" y="611"/>
                </a:lnTo>
                <a:lnTo>
                  <a:pt x="2948" y="611"/>
                </a:lnTo>
                <a:lnTo>
                  <a:pt x="2944" y="614"/>
                </a:lnTo>
                <a:lnTo>
                  <a:pt x="2943" y="619"/>
                </a:lnTo>
                <a:lnTo>
                  <a:pt x="2941" y="629"/>
                </a:lnTo>
                <a:lnTo>
                  <a:pt x="2943" y="638"/>
                </a:lnTo>
                <a:lnTo>
                  <a:pt x="2948" y="646"/>
                </a:lnTo>
                <a:lnTo>
                  <a:pt x="2943" y="651"/>
                </a:lnTo>
                <a:lnTo>
                  <a:pt x="2844" y="499"/>
                </a:lnTo>
                <a:lnTo>
                  <a:pt x="2844" y="499"/>
                </a:lnTo>
                <a:lnTo>
                  <a:pt x="2850" y="492"/>
                </a:lnTo>
                <a:lnTo>
                  <a:pt x="2855" y="484"/>
                </a:lnTo>
                <a:lnTo>
                  <a:pt x="2858" y="474"/>
                </a:lnTo>
                <a:lnTo>
                  <a:pt x="2860" y="464"/>
                </a:lnTo>
                <a:lnTo>
                  <a:pt x="2860" y="464"/>
                </a:lnTo>
                <a:lnTo>
                  <a:pt x="2858" y="455"/>
                </a:lnTo>
                <a:lnTo>
                  <a:pt x="2857" y="447"/>
                </a:lnTo>
                <a:lnTo>
                  <a:pt x="2852" y="438"/>
                </a:lnTo>
                <a:lnTo>
                  <a:pt x="2847" y="432"/>
                </a:lnTo>
                <a:lnTo>
                  <a:pt x="2840" y="427"/>
                </a:lnTo>
                <a:lnTo>
                  <a:pt x="2832" y="422"/>
                </a:lnTo>
                <a:lnTo>
                  <a:pt x="2824" y="421"/>
                </a:lnTo>
                <a:lnTo>
                  <a:pt x="2815" y="419"/>
                </a:lnTo>
                <a:lnTo>
                  <a:pt x="2815" y="419"/>
                </a:lnTo>
                <a:lnTo>
                  <a:pt x="2803" y="421"/>
                </a:lnTo>
                <a:lnTo>
                  <a:pt x="2792" y="425"/>
                </a:lnTo>
                <a:lnTo>
                  <a:pt x="2782" y="434"/>
                </a:lnTo>
                <a:lnTo>
                  <a:pt x="2776" y="443"/>
                </a:lnTo>
                <a:lnTo>
                  <a:pt x="2651" y="395"/>
                </a:lnTo>
                <a:lnTo>
                  <a:pt x="2651" y="395"/>
                </a:lnTo>
                <a:lnTo>
                  <a:pt x="2651" y="395"/>
                </a:lnTo>
                <a:lnTo>
                  <a:pt x="2660" y="398"/>
                </a:lnTo>
                <a:lnTo>
                  <a:pt x="2670" y="398"/>
                </a:lnTo>
                <a:lnTo>
                  <a:pt x="2680" y="395"/>
                </a:lnTo>
                <a:lnTo>
                  <a:pt x="2683" y="393"/>
                </a:lnTo>
                <a:lnTo>
                  <a:pt x="2686" y="388"/>
                </a:lnTo>
                <a:lnTo>
                  <a:pt x="2686" y="388"/>
                </a:lnTo>
                <a:lnTo>
                  <a:pt x="2690" y="385"/>
                </a:lnTo>
                <a:lnTo>
                  <a:pt x="2690" y="380"/>
                </a:lnTo>
                <a:lnTo>
                  <a:pt x="2691" y="375"/>
                </a:lnTo>
                <a:lnTo>
                  <a:pt x="2690" y="370"/>
                </a:lnTo>
                <a:lnTo>
                  <a:pt x="2688" y="365"/>
                </a:lnTo>
                <a:lnTo>
                  <a:pt x="2685" y="361"/>
                </a:lnTo>
                <a:lnTo>
                  <a:pt x="2681" y="356"/>
                </a:lnTo>
                <a:lnTo>
                  <a:pt x="2677" y="352"/>
                </a:lnTo>
                <a:lnTo>
                  <a:pt x="2677" y="352"/>
                </a:lnTo>
                <a:lnTo>
                  <a:pt x="2672" y="351"/>
                </a:lnTo>
                <a:lnTo>
                  <a:pt x="2667" y="348"/>
                </a:lnTo>
                <a:lnTo>
                  <a:pt x="2655" y="348"/>
                </a:lnTo>
                <a:lnTo>
                  <a:pt x="2651" y="349"/>
                </a:lnTo>
                <a:lnTo>
                  <a:pt x="2647" y="351"/>
                </a:lnTo>
                <a:lnTo>
                  <a:pt x="2642" y="354"/>
                </a:lnTo>
                <a:lnTo>
                  <a:pt x="2639" y="359"/>
                </a:lnTo>
                <a:lnTo>
                  <a:pt x="2639" y="359"/>
                </a:lnTo>
                <a:lnTo>
                  <a:pt x="2638" y="362"/>
                </a:lnTo>
                <a:lnTo>
                  <a:pt x="2638" y="367"/>
                </a:lnTo>
                <a:lnTo>
                  <a:pt x="2638" y="377"/>
                </a:lnTo>
                <a:lnTo>
                  <a:pt x="2642" y="387"/>
                </a:lnTo>
                <a:lnTo>
                  <a:pt x="2649" y="393"/>
                </a:lnTo>
                <a:lnTo>
                  <a:pt x="2649" y="395"/>
                </a:lnTo>
                <a:lnTo>
                  <a:pt x="2636" y="390"/>
                </a:lnTo>
                <a:lnTo>
                  <a:pt x="2529" y="287"/>
                </a:lnTo>
                <a:lnTo>
                  <a:pt x="2529" y="287"/>
                </a:lnTo>
                <a:lnTo>
                  <a:pt x="2534" y="279"/>
                </a:lnTo>
                <a:lnTo>
                  <a:pt x="2537" y="270"/>
                </a:lnTo>
                <a:lnTo>
                  <a:pt x="2537" y="260"/>
                </a:lnTo>
                <a:lnTo>
                  <a:pt x="2535" y="250"/>
                </a:lnTo>
                <a:lnTo>
                  <a:pt x="2535" y="250"/>
                </a:lnTo>
                <a:lnTo>
                  <a:pt x="2534" y="242"/>
                </a:lnTo>
                <a:lnTo>
                  <a:pt x="2529" y="234"/>
                </a:lnTo>
                <a:lnTo>
                  <a:pt x="2522" y="227"/>
                </a:lnTo>
                <a:lnTo>
                  <a:pt x="2516" y="222"/>
                </a:lnTo>
                <a:lnTo>
                  <a:pt x="2508" y="219"/>
                </a:lnTo>
                <a:lnTo>
                  <a:pt x="2500" y="216"/>
                </a:lnTo>
                <a:lnTo>
                  <a:pt x="2492" y="216"/>
                </a:lnTo>
                <a:lnTo>
                  <a:pt x="2482" y="218"/>
                </a:lnTo>
                <a:lnTo>
                  <a:pt x="2482" y="218"/>
                </a:lnTo>
                <a:lnTo>
                  <a:pt x="2470" y="221"/>
                </a:lnTo>
                <a:lnTo>
                  <a:pt x="2461" y="229"/>
                </a:lnTo>
                <a:lnTo>
                  <a:pt x="2453" y="239"/>
                </a:lnTo>
                <a:lnTo>
                  <a:pt x="2449" y="250"/>
                </a:lnTo>
                <a:lnTo>
                  <a:pt x="2193" y="216"/>
                </a:lnTo>
                <a:lnTo>
                  <a:pt x="2225" y="80"/>
                </a:lnTo>
                <a:lnTo>
                  <a:pt x="2225" y="80"/>
                </a:lnTo>
                <a:lnTo>
                  <a:pt x="2237" y="80"/>
                </a:lnTo>
                <a:lnTo>
                  <a:pt x="2246" y="76"/>
                </a:lnTo>
                <a:lnTo>
                  <a:pt x="2251" y="75"/>
                </a:lnTo>
                <a:lnTo>
                  <a:pt x="2255" y="71"/>
                </a:lnTo>
                <a:lnTo>
                  <a:pt x="2258" y="67"/>
                </a:lnTo>
                <a:lnTo>
                  <a:pt x="2259" y="62"/>
                </a:lnTo>
                <a:lnTo>
                  <a:pt x="2259" y="62"/>
                </a:lnTo>
                <a:lnTo>
                  <a:pt x="2259" y="57"/>
                </a:lnTo>
                <a:lnTo>
                  <a:pt x="2259" y="52"/>
                </a:lnTo>
                <a:lnTo>
                  <a:pt x="2258" y="47"/>
                </a:lnTo>
                <a:lnTo>
                  <a:pt x="2255" y="44"/>
                </a:lnTo>
                <a:lnTo>
                  <a:pt x="2251" y="39"/>
                </a:lnTo>
                <a:lnTo>
                  <a:pt x="2246" y="36"/>
                </a:lnTo>
                <a:lnTo>
                  <a:pt x="2242" y="32"/>
                </a:lnTo>
                <a:lnTo>
                  <a:pt x="2237" y="31"/>
                </a:lnTo>
                <a:lnTo>
                  <a:pt x="2237" y="31"/>
                </a:lnTo>
                <a:lnTo>
                  <a:pt x="2230" y="31"/>
                </a:lnTo>
                <a:lnTo>
                  <a:pt x="2224" y="31"/>
                </a:lnTo>
                <a:lnTo>
                  <a:pt x="2219" y="31"/>
                </a:lnTo>
                <a:lnTo>
                  <a:pt x="2214" y="34"/>
                </a:lnTo>
                <a:lnTo>
                  <a:pt x="2209" y="36"/>
                </a:lnTo>
                <a:lnTo>
                  <a:pt x="2206" y="39"/>
                </a:lnTo>
                <a:lnTo>
                  <a:pt x="2203" y="44"/>
                </a:lnTo>
                <a:lnTo>
                  <a:pt x="2201" y="49"/>
                </a:lnTo>
                <a:lnTo>
                  <a:pt x="2201" y="49"/>
                </a:lnTo>
                <a:lnTo>
                  <a:pt x="2201" y="54"/>
                </a:lnTo>
                <a:lnTo>
                  <a:pt x="2201" y="58"/>
                </a:lnTo>
                <a:lnTo>
                  <a:pt x="2203" y="63"/>
                </a:lnTo>
                <a:lnTo>
                  <a:pt x="2206" y="67"/>
                </a:lnTo>
                <a:lnTo>
                  <a:pt x="2214" y="75"/>
                </a:lnTo>
                <a:lnTo>
                  <a:pt x="2224" y="78"/>
                </a:lnTo>
                <a:lnTo>
                  <a:pt x="2191" y="216"/>
                </a:lnTo>
                <a:lnTo>
                  <a:pt x="2178" y="214"/>
                </a:lnTo>
                <a:lnTo>
                  <a:pt x="1922" y="115"/>
                </a:lnTo>
                <a:lnTo>
                  <a:pt x="1922" y="115"/>
                </a:lnTo>
                <a:lnTo>
                  <a:pt x="1924" y="106"/>
                </a:lnTo>
                <a:lnTo>
                  <a:pt x="1924" y="106"/>
                </a:lnTo>
                <a:lnTo>
                  <a:pt x="1924" y="96"/>
                </a:lnTo>
                <a:lnTo>
                  <a:pt x="1920" y="88"/>
                </a:lnTo>
                <a:lnTo>
                  <a:pt x="1915" y="80"/>
                </a:lnTo>
                <a:lnTo>
                  <a:pt x="1911" y="73"/>
                </a:lnTo>
                <a:lnTo>
                  <a:pt x="1904" y="68"/>
                </a:lnTo>
                <a:lnTo>
                  <a:pt x="1896" y="63"/>
                </a:lnTo>
                <a:lnTo>
                  <a:pt x="1888" y="62"/>
                </a:lnTo>
                <a:lnTo>
                  <a:pt x="1878" y="60"/>
                </a:lnTo>
                <a:lnTo>
                  <a:pt x="1878" y="60"/>
                </a:lnTo>
                <a:lnTo>
                  <a:pt x="1870" y="62"/>
                </a:lnTo>
                <a:lnTo>
                  <a:pt x="1862" y="63"/>
                </a:lnTo>
                <a:lnTo>
                  <a:pt x="1854" y="68"/>
                </a:lnTo>
                <a:lnTo>
                  <a:pt x="1847" y="73"/>
                </a:lnTo>
                <a:lnTo>
                  <a:pt x="1841" y="80"/>
                </a:lnTo>
                <a:lnTo>
                  <a:pt x="1838" y="88"/>
                </a:lnTo>
                <a:lnTo>
                  <a:pt x="1834" y="96"/>
                </a:lnTo>
                <a:lnTo>
                  <a:pt x="1834" y="106"/>
                </a:lnTo>
                <a:lnTo>
                  <a:pt x="1834" y="106"/>
                </a:lnTo>
                <a:lnTo>
                  <a:pt x="1834" y="112"/>
                </a:lnTo>
                <a:lnTo>
                  <a:pt x="1709" y="145"/>
                </a:lnTo>
                <a:lnTo>
                  <a:pt x="1709" y="145"/>
                </a:lnTo>
                <a:lnTo>
                  <a:pt x="1704" y="141"/>
                </a:lnTo>
                <a:lnTo>
                  <a:pt x="1700" y="140"/>
                </a:lnTo>
                <a:lnTo>
                  <a:pt x="1693" y="138"/>
                </a:lnTo>
                <a:lnTo>
                  <a:pt x="1687" y="138"/>
                </a:lnTo>
                <a:lnTo>
                  <a:pt x="1687" y="138"/>
                </a:lnTo>
                <a:lnTo>
                  <a:pt x="1677" y="141"/>
                </a:lnTo>
                <a:lnTo>
                  <a:pt x="1669" y="148"/>
                </a:lnTo>
                <a:lnTo>
                  <a:pt x="1544" y="130"/>
                </a:lnTo>
                <a:lnTo>
                  <a:pt x="1544" y="130"/>
                </a:lnTo>
                <a:lnTo>
                  <a:pt x="1542" y="120"/>
                </a:lnTo>
                <a:lnTo>
                  <a:pt x="1542" y="120"/>
                </a:lnTo>
                <a:lnTo>
                  <a:pt x="1537" y="109"/>
                </a:lnTo>
                <a:lnTo>
                  <a:pt x="1531" y="101"/>
                </a:lnTo>
                <a:lnTo>
                  <a:pt x="1519" y="49"/>
                </a:lnTo>
                <a:lnTo>
                  <a:pt x="1519" y="49"/>
                </a:lnTo>
                <a:lnTo>
                  <a:pt x="1531" y="44"/>
                </a:lnTo>
                <a:lnTo>
                  <a:pt x="1539" y="36"/>
                </a:lnTo>
                <a:lnTo>
                  <a:pt x="1542" y="32"/>
                </a:lnTo>
                <a:lnTo>
                  <a:pt x="1544" y="28"/>
                </a:lnTo>
                <a:lnTo>
                  <a:pt x="1544" y="23"/>
                </a:lnTo>
                <a:lnTo>
                  <a:pt x="1544" y="18"/>
                </a:lnTo>
                <a:lnTo>
                  <a:pt x="1544" y="18"/>
                </a:lnTo>
                <a:lnTo>
                  <a:pt x="1542" y="13"/>
                </a:lnTo>
                <a:lnTo>
                  <a:pt x="1539" y="10"/>
                </a:lnTo>
                <a:lnTo>
                  <a:pt x="1536" y="5"/>
                </a:lnTo>
                <a:lnTo>
                  <a:pt x="1531" y="3"/>
                </a:lnTo>
                <a:lnTo>
                  <a:pt x="1526" y="0"/>
                </a:lnTo>
                <a:lnTo>
                  <a:pt x="1521" y="0"/>
                </a:lnTo>
                <a:lnTo>
                  <a:pt x="1515" y="0"/>
                </a:lnTo>
                <a:lnTo>
                  <a:pt x="1508" y="0"/>
                </a:lnTo>
                <a:lnTo>
                  <a:pt x="1508" y="0"/>
                </a:lnTo>
                <a:lnTo>
                  <a:pt x="1503" y="2"/>
                </a:lnTo>
                <a:lnTo>
                  <a:pt x="1497" y="5"/>
                </a:lnTo>
                <a:lnTo>
                  <a:pt x="1493" y="8"/>
                </a:lnTo>
                <a:lnTo>
                  <a:pt x="1489" y="11"/>
                </a:lnTo>
                <a:lnTo>
                  <a:pt x="1485" y="16"/>
                </a:lnTo>
                <a:lnTo>
                  <a:pt x="1484" y="21"/>
                </a:lnTo>
                <a:lnTo>
                  <a:pt x="1484" y="26"/>
                </a:lnTo>
                <a:lnTo>
                  <a:pt x="1484" y="31"/>
                </a:lnTo>
                <a:lnTo>
                  <a:pt x="1484" y="31"/>
                </a:lnTo>
                <a:lnTo>
                  <a:pt x="1485" y="36"/>
                </a:lnTo>
                <a:lnTo>
                  <a:pt x="1489" y="39"/>
                </a:lnTo>
                <a:lnTo>
                  <a:pt x="1492" y="42"/>
                </a:lnTo>
                <a:lnTo>
                  <a:pt x="1497" y="45"/>
                </a:lnTo>
                <a:lnTo>
                  <a:pt x="1506" y="49"/>
                </a:lnTo>
                <a:lnTo>
                  <a:pt x="1518" y="49"/>
                </a:lnTo>
                <a:lnTo>
                  <a:pt x="1529" y="97"/>
                </a:lnTo>
                <a:lnTo>
                  <a:pt x="1529" y="97"/>
                </a:lnTo>
                <a:lnTo>
                  <a:pt x="1519" y="91"/>
                </a:lnTo>
                <a:lnTo>
                  <a:pt x="1510" y="86"/>
                </a:lnTo>
                <a:lnTo>
                  <a:pt x="1498" y="84"/>
                </a:lnTo>
                <a:lnTo>
                  <a:pt x="1487" y="86"/>
                </a:lnTo>
                <a:lnTo>
                  <a:pt x="1487" y="86"/>
                </a:lnTo>
                <a:lnTo>
                  <a:pt x="1479" y="89"/>
                </a:lnTo>
                <a:lnTo>
                  <a:pt x="1471" y="94"/>
                </a:lnTo>
                <a:lnTo>
                  <a:pt x="1464" y="99"/>
                </a:lnTo>
                <a:lnTo>
                  <a:pt x="1459" y="107"/>
                </a:lnTo>
                <a:lnTo>
                  <a:pt x="1456" y="115"/>
                </a:lnTo>
                <a:lnTo>
                  <a:pt x="1454" y="123"/>
                </a:lnTo>
                <a:lnTo>
                  <a:pt x="1453" y="132"/>
                </a:lnTo>
                <a:lnTo>
                  <a:pt x="1454" y="141"/>
                </a:lnTo>
                <a:lnTo>
                  <a:pt x="1454" y="141"/>
                </a:lnTo>
                <a:lnTo>
                  <a:pt x="1456" y="146"/>
                </a:lnTo>
                <a:lnTo>
                  <a:pt x="1216" y="278"/>
                </a:lnTo>
                <a:lnTo>
                  <a:pt x="1187" y="286"/>
                </a:lnTo>
                <a:lnTo>
                  <a:pt x="1174" y="257"/>
                </a:lnTo>
                <a:lnTo>
                  <a:pt x="1174" y="257"/>
                </a:lnTo>
                <a:lnTo>
                  <a:pt x="1182" y="250"/>
                </a:lnTo>
                <a:lnTo>
                  <a:pt x="1187" y="242"/>
                </a:lnTo>
                <a:lnTo>
                  <a:pt x="1188" y="232"/>
                </a:lnTo>
                <a:lnTo>
                  <a:pt x="1188" y="227"/>
                </a:lnTo>
                <a:lnTo>
                  <a:pt x="1187" y="222"/>
                </a:lnTo>
                <a:lnTo>
                  <a:pt x="1187" y="222"/>
                </a:lnTo>
                <a:lnTo>
                  <a:pt x="1185" y="218"/>
                </a:lnTo>
                <a:lnTo>
                  <a:pt x="1180" y="214"/>
                </a:lnTo>
                <a:lnTo>
                  <a:pt x="1177" y="213"/>
                </a:lnTo>
                <a:lnTo>
                  <a:pt x="1172" y="211"/>
                </a:lnTo>
                <a:lnTo>
                  <a:pt x="1166" y="209"/>
                </a:lnTo>
                <a:lnTo>
                  <a:pt x="1161" y="209"/>
                </a:lnTo>
                <a:lnTo>
                  <a:pt x="1156" y="211"/>
                </a:lnTo>
                <a:lnTo>
                  <a:pt x="1149" y="213"/>
                </a:lnTo>
                <a:lnTo>
                  <a:pt x="1149" y="213"/>
                </a:lnTo>
                <a:lnTo>
                  <a:pt x="1145" y="216"/>
                </a:lnTo>
                <a:lnTo>
                  <a:pt x="1140" y="221"/>
                </a:lnTo>
                <a:lnTo>
                  <a:pt x="1136" y="224"/>
                </a:lnTo>
                <a:lnTo>
                  <a:pt x="1135" y="229"/>
                </a:lnTo>
                <a:lnTo>
                  <a:pt x="1133" y="234"/>
                </a:lnTo>
                <a:lnTo>
                  <a:pt x="1133" y="239"/>
                </a:lnTo>
                <a:lnTo>
                  <a:pt x="1133" y="244"/>
                </a:lnTo>
                <a:lnTo>
                  <a:pt x="1135" y="248"/>
                </a:lnTo>
                <a:lnTo>
                  <a:pt x="1135" y="248"/>
                </a:lnTo>
                <a:lnTo>
                  <a:pt x="1138" y="253"/>
                </a:lnTo>
                <a:lnTo>
                  <a:pt x="1141" y="257"/>
                </a:lnTo>
                <a:lnTo>
                  <a:pt x="1149" y="260"/>
                </a:lnTo>
                <a:lnTo>
                  <a:pt x="1161" y="261"/>
                </a:lnTo>
                <a:lnTo>
                  <a:pt x="1170" y="258"/>
                </a:lnTo>
                <a:lnTo>
                  <a:pt x="1185" y="286"/>
                </a:lnTo>
                <a:lnTo>
                  <a:pt x="1057" y="320"/>
                </a:lnTo>
                <a:lnTo>
                  <a:pt x="950" y="146"/>
                </a:lnTo>
                <a:lnTo>
                  <a:pt x="950" y="146"/>
                </a:lnTo>
                <a:lnTo>
                  <a:pt x="959" y="138"/>
                </a:lnTo>
                <a:lnTo>
                  <a:pt x="964" y="128"/>
                </a:lnTo>
                <a:lnTo>
                  <a:pt x="966" y="123"/>
                </a:lnTo>
                <a:lnTo>
                  <a:pt x="968" y="119"/>
                </a:lnTo>
                <a:lnTo>
                  <a:pt x="966" y="114"/>
                </a:lnTo>
                <a:lnTo>
                  <a:pt x="964" y="109"/>
                </a:lnTo>
                <a:lnTo>
                  <a:pt x="964" y="109"/>
                </a:lnTo>
                <a:lnTo>
                  <a:pt x="961" y="106"/>
                </a:lnTo>
                <a:lnTo>
                  <a:pt x="958" y="102"/>
                </a:lnTo>
                <a:lnTo>
                  <a:pt x="953" y="101"/>
                </a:lnTo>
                <a:lnTo>
                  <a:pt x="947" y="99"/>
                </a:lnTo>
                <a:lnTo>
                  <a:pt x="942" y="99"/>
                </a:lnTo>
                <a:lnTo>
                  <a:pt x="935" y="101"/>
                </a:lnTo>
                <a:lnTo>
                  <a:pt x="929" y="102"/>
                </a:lnTo>
                <a:lnTo>
                  <a:pt x="924" y="106"/>
                </a:lnTo>
                <a:lnTo>
                  <a:pt x="924" y="106"/>
                </a:lnTo>
                <a:lnTo>
                  <a:pt x="917" y="109"/>
                </a:lnTo>
                <a:lnTo>
                  <a:pt x="912" y="114"/>
                </a:lnTo>
                <a:lnTo>
                  <a:pt x="909" y="119"/>
                </a:lnTo>
                <a:lnTo>
                  <a:pt x="908" y="123"/>
                </a:lnTo>
                <a:lnTo>
                  <a:pt x="906" y="128"/>
                </a:lnTo>
                <a:lnTo>
                  <a:pt x="906" y="135"/>
                </a:lnTo>
                <a:lnTo>
                  <a:pt x="906" y="140"/>
                </a:lnTo>
                <a:lnTo>
                  <a:pt x="908" y="143"/>
                </a:lnTo>
                <a:lnTo>
                  <a:pt x="908" y="143"/>
                </a:lnTo>
                <a:lnTo>
                  <a:pt x="911" y="148"/>
                </a:lnTo>
                <a:lnTo>
                  <a:pt x="916" y="151"/>
                </a:lnTo>
                <a:lnTo>
                  <a:pt x="921" y="153"/>
                </a:lnTo>
                <a:lnTo>
                  <a:pt x="925" y="153"/>
                </a:lnTo>
                <a:lnTo>
                  <a:pt x="937" y="153"/>
                </a:lnTo>
                <a:lnTo>
                  <a:pt x="948" y="148"/>
                </a:lnTo>
                <a:lnTo>
                  <a:pt x="1055" y="320"/>
                </a:lnTo>
                <a:lnTo>
                  <a:pt x="951" y="349"/>
                </a:lnTo>
                <a:lnTo>
                  <a:pt x="951" y="349"/>
                </a:lnTo>
                <a:lnTo>
                  <a:pt x="950" y="343"/>
                </a:lnTo>
                <a:lnTo>
                  <a:pt x="945" y="338"/>
                </a:lnTo>
                <a:lnTo>
                  <a:pt x="935" y="328"/>
                </a:lnTo>
                <a:lnTo>
                  <a:pt x="930" y="325"/>
                </a:lnTo>
                <a:lnTo>
                  <a:pt x="924" y="322"/>
                </a:lnTo>
                <a:lnTo>
                  <a:pt x="917" y="322"/>
                </a:lnTo>
                <a:lnTo>
                  <a:pt x="911" y="320"/>
                </a:lnTo>
                <a:lnTo>
                  <a:pt x="911" y="320"/>
                </a:lnTo>
                <a:lnTo>
                  <a:pt x="901" y="322"/>
                </a:lnTo>
                <a:lnTo>
                  <a:pt x="893" y="323"/>
                </a:lnTo>
                <a:lnTo>
                  <a:pt x="885" y="328"/>
                </a:lnTo>
                <a:lnTo>
                  <a:pt x="878" y="333"/>
                </a:lnTo>
                <a:lnTo>
                  <a:pt x="873" y="339"/>
                </a:lnTo>
                <a:lnTo>
                  <a:pt x="869" y="348"/>
                </a:lnTo>
                <a:lnTo>
                  <a:pt x="867" y="356"/>
                </a:lnTo>
                <a:lnTo>
                  <a:pt x="865" y="365"/>
                </a:lnTo>
                <a:lnTo>
                  <a:pt x="865" y="365"/>
                </a:lnTo>
                <a:lnTo>
                  <a:pt x="865" y="374"/>
                </a:lnTo>
                <a:lnTo>
                  <a:pt x="869" y="382"/>
                </a:lnTo>
                <a:lnTo>
                  <a:pt x="872" y="390"/>
                </a:lnTo>
                <a:lnTo>
                  <a:pt x="878" y="396"/>
                </a:lnTo>
                <a:lnTo>
                  <a:pt x="784" y="512"/>
                </a:lnTo>
                <a:lnTo>
                  <a:pt x="654" y="583"/>
                </a:lnTo>
                <a:lnTo>
                  <a:pt x="654" y="583"/>
                </a:lnTo>
                <a:lnTo>
                  <a:pt x="650" y="578"/>
                </a:lnTo>
                <a:lnTo>
                  <a:pt x="645" y="573"/>
                </a:lnTo>
                <a:lnTo>
                  <a:pt x="633" y="567"/>
                </a:lnTo>
                <a:lnTo>
                  <a:pt x="627" y="565"/>
                </a:lnTo>
                <a:lnTo>
                  <a:pt x="620" y="565"/>
                </a:lnTo>
                <a:lnTo>
                  <a:pt x="614" y="565"/>
                </a:lnTo>
                <a:lnTo>
                  <a:pt x="607" y="565"/>
                </a:lnTo>
                <a:lnTo>
                  <a:pt x="607" y="565"/>
                </a:lnTo>
                <a:lnTo>
                  <a:pt x="598" y="568"/>
                </a:lnTo>
                <a:lnTo>
                  <a:pt x="591" y="573"/>
                </a:lnTo>
                <a:lnTo>
                  <a:pt x="585" y="580"/>
                </a:lnTo>
                <a:lnTo>
                  <a:pt x="578" y="586"/>
                </a:lnTo>
                <a:lnTo>
                  <a:pt x="575" y="594"/>
                </a:lnTo>
                <a:lnTo>
                  <a:pt x="573" y="603"/>
                </a:lnTo>
                <a:lnTo>
                  <a:pt x="572" y="611"/>
                </a:lnTo>
                <a:lnTo>
                  <a:pt x="573" y="620"/>
                </a:lnTo>
                <a:lnTo>
                  <a:pt x="573" y="620"/>
                </a:lnTo>
                <a:lnTo>
                  <a:pt x="576" y="629"/>
                </a:lnTo>
                <a:lnTo>
                  <a:pt x="581" y="637"/>
                </a:lnTo>
                <a:lnTo>
                  <a:pt x="586" y="641"/>
                </a:lnTo>
                <a:lnTo>
                  <a:pt x="593" y="648"/>
                </a:lnTo>
                <a:lnTo>
                  <a:pt x="583" y="669"/>
                </a:lnTo>
                <a:lnTo>
                  <a:pt x="583" y="669"/>
                </a:lnTo>
                <a:lnTo>
                  <a:pt x="576" y="669"/>
                </a:lnTo>
                <a:lnTo>
                  <a:pt x="570" y="672"/>
                </a:lnTo>
                <a:lnTo>
                  <a:pt x="565" y="677"/>
                </a:lnTo>
                <a:lnTo>
                  <a:pt x="560" y="682"/>
                </a:lnTo>
                <a:lnTo>
                  <a:pt x="560" y="682"/>
                </a:lnTo>
                <a:lnTo>
                  <a:pt x="555" y="692"/>
                </a:lnTo>
                <a:lnTo>
                  <a:pt x="554" y="702"/>
                </a:lnTo>
                <a:lnTo>
                  <a:pt x="555" y="710"/>
                </a:lnTo>
                <a:lnTo>
                  <a:pt x="560" y="718"/>
                </a:lnTo>
                <a:lnTo>
                  <a:pt x="505" y="830"/>
                </a:lnTo>
                <a:lnTo>
                  <a:pt x="375" y="755"/>
                </a:lnTo>
                <a:lnTo>
                  <a:pt x="375" y="755"/>
                </a:lnTo>
                <a:lnTo>
                  <a:pt x="378" y="742"/>
                </a:lnTo>
                <a:lnTo>
                  <a:pt x="380" y="732"/>
                </a:lnTo>
                <a:lnTo>
                  <a:pt x="378" y="726"/>
                </a:lnTo>
                <a:lnTo>
                  <a:pt x="377" y="723"/>
                </a:lnTo>
                <a:lnTo>
                  <a:pt x="374" y="718"/>
                </a:lnTo>
                <a:lnTo>
                  <a:pt x="370" y="715"/>
                </a:lnTo>
                <a:lnTo>
                  <a:pt x="370" y="715"/>
                </a:lnTo>
                <a:lnTo>
                  <a:pt x="365" y="713"/>
                </a:lnTo>
                <a:lnTo>
                  <a:pt x="361" y="713"/>
                </a:lnTo>
                <a:lnTo>
                  <a:pt x="356" y="713"/>
                </a:lnTo>
                <a:lnTo>
                  <a:pt x="349" y="715"/>
                </a:lnTo>
                <a:lnTo>
                  <a:pt x="344" y="716"/>
                </a:lnTo>
                <a:lnTo>
                  <a:pt x="340" y="721"/>
                </a:lnTo>
                <a:lnTo>
                  <a:pt x="335" y="726"/>
                </a:lnTo>
                <a:lnTo>
                  <a:pt x="331" y="731"/>
                </a:lnTo>
                <a:lnTo>
                  <a:pt x="331" y="731"/>
                </a:lnTo>
                <a:lnTo>
                  <a:pt x="328" y="737"/>
                </a:lnTo>
                <a:lnTo>
                  <a:pt x="327" y="744"/>
                </a:lnTo>
                <a:lnTo>
                  <a:pt x="327" y="749"/>
                </a:lnTo>
                <a:lnTo>
                  <a:pt x="327" y="755"/>
                </a:lnTo>
                <a:lnTo>
                  <a:pt x="328" y="760"/>
                </a:lnTo>
                <a:lnTo>
                  <a:pt x="330" y="765"/>
                </a:lnTo>
                <a:lnTo>
                  <a:pt x="333" y="768"/>
                </a:lnTo>
                <a:lnTo>
                  <a:pt x="336" y="771"/>
                </a:lnTo>
                <a:lnTo>
                  <a:pt x="336" y="771"/>
                </a:lnTo>
                <a:lnTo>
                  <a:pt x="341" y="773"/>
                </a:lnTo>
                <a:lnTo>
                  <a:pt x="346" y="775"/>
                </a:lnTo>
                <a:lnTo>
                  <a:pt x="351" y="773"/>
                </a:lnTo>
                <a:lnTo>
                  <a:pt x="356" y="771"/>
                </a:lnTo>
                <a:lnTo>
                  <a:pt x="365" y="767"/>
                </a:lnTo>
                <a:lnTo>
                  <a:pt x="374" y="757"/>
                </a:lnTo>
                <a:lnTo>
                  <a:pt x="505" y="833"/>
                </a:lnTo>
                <a:lnTo>
                  <a:pt x="476" y="895"/>
                </a:lnTo>
                <a:lnTo>
                  <a:pt x="304" y="1108"/>
                </a:lnTo>
                <a:lnTo>
                  <a:pt x="304" y="1108"/>
                </a:lnTo>
                <a:lnTo>
                  <a:pt x="292" y="1103"/>
                </a:lnTo>
                <a:lnTo>
                  <a:pt x="279" y="1100"/>
                </a:lnTo>
                <a:lnTo>
                  <a:pt x="279" y="1100"/>
                </a:lnTo>
                <a:lnTo>
                  <a:pt x="270" y="1101"/>
                </a:lnTo>
                <a:lnTo>
                  <a:pt x="262" y="1104"/>
                </a:lnTo>
                <a:lnTo>
                  <a:pt x="255" y="1108"/>
                </a:lnTo>
                <a:lnTo>
                  <a:pt x="247" y="1114"/>
                </a:lnTo>
                <a:lnTo>
                  <a:pt x="242" y="1121"/>
                </a:lnTo>
                <a:lnTo>
                  <a:pt x="239" y="1127"/>
                </a:lnTo>
                <a:lnTo>
                  <a:pt x="236" y="1137"/>
                </a:lnTo>
                <a:lnTo>
                  <a:pt x="234" y="1145"/>
                </a:lnTo>
                <a:lnTo>
                  <a:pt x="234" y="1145"/>
                </a:lnTo>
                <a:lnTo>
                  <a:pt x="236" y="1155"/>
                </a:lnTo>
                <a:lnTo>
                  <a:pt x="237" y="1163"/>
                </a:lnTo>
                <a:lnTo>
                  <a:pt x="237" y="1163"/>
                </a:lnTo>
                <a:lnTo>
                  <a:pt x="236" y="1168"/>
                </a:lnTo>
                <a:lnTo>
                  <a:pt x="236" y="1168"/>
                </a:lnTo>
                <a:lnTo>
                  <a:pt x="236" y="1173"/>
                </a:lnTo>
                <a:lnTo>
                  <a:pt x="236" y="1179"/>
                </a:lnTo>
                <a:lnTo>
                  <a:pt x="236" y="1186"/>
                </a:lnTo>
                <a:lnTo>
                  <a:pt x="237" y="1190"/>
                </a:lnTo>
                <a:lnTo>
                  <a:pt x="241" y="1195"/>
                </a:lnTo>
                <a:lnTo>
                  <a:pt x="244" y="1199"/>
                </a:lnTo>
                <a:lnTo>
                  <a:pt x="247" y="1202"/>
                </a:lnTo>
                <a:lnTo>
                  <a:pt x="252" y="1203"/>
                </a:lnTo>
                <a:lnTo>
                  <a:pt x="252" y="1203"/>
                </a:lnTo>
                <a:lnTo>
                  <a:pt x="257" y="1205"/>
                </a:lnTo>
                <a:lnTo>
                  <a:pt x="262" y="1203"/>
                </a:lnTo>
                <a:lnTo>
                  <a:pt x="266" y="1202"/>
                </a:lnTo>
                <a:lnTo>
                  <a:pt x="271" y="1199"/>
                </a:lnTo>
                <a:lnTo>
                  <a:pt x="265" y="1319"/>
                </a:lnTo>
                <a:lnTo>
                  <a:pt x="51" y="1278"/>
                </a:lnTo>
                <a:lnTo>
                  <a:pt x="51" y="1278"/>
                </a:lnTo>
                <a:lnTo>
                  <a:pt x="51" y="1265"/>
                </a:lnTo>
                <a:lnTo>
                  <a:pt x="47" y="1254"/>
                </a:lnTo>
                <a:lnTo>
                  <a:pt x="44" y="1249"/>
                </a:lnTo>
                <a:lnTo>
                  <a:pt x="41" y="1246"/>
                </a:lnTo>
                <a:lnTo>
                  <a:pt x="38" y="1242"/>
                </a:lnTo>
                <a:lnTo>
                  <a:pt x="33" y="1241"/>
                </a:lnTo>
                <a:lnTo>
                  <a:pt x="33" y="1241"/>
                </a:lnTo>
                <a:lnTo>
                  <a:pt x="28" y="1241"/>
                </a:lnTo>
                <a:lnTo>
                  <a:pt x="23" y="1241"/>
                </a:lnTo>
                <a:lnTo>
                  <a:pt x="18" y="1244"/>
                </a:lnTo>
                <a:lnTo>
                  <a:pt x="13" y="1247"/>
                </a:lnTo>
                <a:lnTo>
                  <a:pt x="10" y="1252"/>
                </a:lnTo>
                <a:lnTo>
                  <a:pt x="7" y="1257"/>
                </a:lnTo>
                <a:lnTo>
                  <a:pt x="4" y="1264"/>
                </a:lnTo>
                <a:lnTo>
                  <a:pt x="2" y="1270"/>
                </a:lnTo>
                <a:lnTo>
                  <a:pt x="2" y="1270"/>
                </a:lnTo>
                <a:lnTo>
                  <a:pt x="0" y="1278"/>
                </a:lnTo>
                <a:lnTo>
                  <a:pt x="2" y="1285"/>
                </a:lnTo>
                <a:lnTo>
                  <a:pt x="2" y="1291"/>
                </a:lnTo>
                <a:lnTo>
                  <a:pt x="5" y="1296"/>
                </a:lnTo>
                <a:lnTo>
                  <a:pt x="7" y="1301"/>
                </a:lnTo>
                <a:lnTo>
                  <a:pt x="12" y="1306"/>
                </a:lnTo>
                <a:lnTo>
                  <a:pt x="15" y="1307"/>
                </a:lnTo>
                <a:lnTo>
                  <a:pt x="20" y="1309"/>
                </a:lnTo>
                <a:lnTo>
                  <a:pt x="20" y="1309"/>
                </a:lnTo>
                <a:lnTo>
                  <a:pt x="25" y="1309"/>
                </a:lnTo>
                <a:lnTo>
                  <a:pt x="30" y="1309"/>
                </a:lnTo>
                <a:lnTo>
                  <a:pt x="34" y="1306"/>
                </a:lnTo>
                <a:lnTo>
                  <a:pt x="39" y="1303"/>
                </a:lnTo>
                <a:lnTo>
                  <a:pt x="46" y="1293"/>
                </a:lnTo>
                <a:lnTo>
                  <a:pt x="51" y="1281"/>
                </a:lnTo>
                <a:lnTo>
                  <a:pt x="265" y="1320"/>
                </a:lnTo>
                <a:lnTo>
                  <a:pt x="265" y="1338"/>
                </a:lnTo>
                <a:lnTo>
                  <a:pt x="200" y="1473"/>
                </a:lnTo>
                <a:lnTo>
                  <a:pt x="200" y="1473"/>
                </a:lnTo>
                <a:lnTo>
                  <a:pt x="189" y="1470"/>
                </a:lnTo>
                <a:lnTo>
                  <a:pt x="176" y="1471"/>
                </a:lnTo>
                <a:lnTo>
                  <a:pt x="176" y="1471"/>
                </a:lnTo>
                <a:lnTo>
                  <a:pt x="167" y="1475"/>
                </a:lnTo>
                <a:lnTo>
                  <a:pt x="159" y="1480"/>
                </a:lnTo>
                <a:lnTo>
                  <a:pt x="153" y="1484"/>
                </a:lnTo>
                <a:lnTo>
                  <a:pt x="148" y="1493"/>
                </a:lnTo>
                <a:lnTo>
                  <a:pt x="143" y="1499"/>
                </a:lnTo>
                <a:lnTo>
                  <a:pt x="142" y="1507"/>
                </a:lnTo>
                <a:lnTo>
                  <a:pt x="142" y="1517"/>
                </a:lnTo>
                <a:lnTo>
                  <a:pt x="142" y="1525"/>
                </a:lnTo>
                <a:lnTo>
                  <a:pt x="142" y="1525"/>
                </a:lnTo>
                <a:lnTo>
                  <a:pt x="145" y="1533"/>
                </a:lnTo>
                <a:lnTo>
                  <a:pt x="148" y="1541"/>
                </a:lnTo>
                <a:lnTo>
                  <a:pt x="153" y="1546"/>
                </a:lnTo>
                <a:lnTo>
                  <a:pt x="159" y="1551"/>
                </a:lnTo>
                <a:lnTo>
                  <a:pt x="166" y="1556"/>
                </a:lnTo>
                <a:lnTo>
                  <a:pt x="172" y="1559"/>
                </a:lnTo>
                <a:lnTo>
                  <a:pt x="180" y="1561"/>
                </a:lnTo>
                <a:lnTo>
                  <a:pt x="189" y="1561"/>
                </a:lnTo>
                <a:lnTo>
                  <a:pt x="228" y="1767"/>
                </a:lnTo>
                <a:lnTo>
                  <a:pt x="228" y="1767"/>
                </a:lnTo>
                <a:lnTo>
                  <a:pt x="216" y="1774"/>
                </a:lnTo>
                <a:lnTo>
                  <a:pt x="208" y="1783"/>
                </a:lnTo>
                <a:lnTo>
                  <a:pt x="202" y="1795"/>
                </a:lnTo>
                <a:lnTo>
                  <a:pt x="200" y="1801"/>
                </a:lnTo>
                <a:lnTo>
                  <a:pt x="200" y="1808"/>
                </a:lnTo>
                <a:lnTo>
                  <a:pt x="200" y="1808"/>
                </a:lnTo>
                <a:lnTo>
                  <a:pt x="202" y="1816"/>
                </a:lnTo>
                <a:lnTo>
                  <a:pt x="203" y="1824"/>
                </a:lnTo>
                <a:lnTo>
                  <a:pt x="206" y="1830"/>
                </a:lnTo>
                <a:lnTo>
                  <a:pt x="211" y="1837"/>
                </a:lnTo>
                <a:lnTo>
                  <a:pt x="216" y="1842"/>
                </a:lnTo>
                <a:lnTo>
                  <a:pt x="223" y="1847"/>
                </a:lnTo>
                <a:lnTo>
                  <a:pt x="229" y="1850"/>
                </a:lnTo>
                <a:lnTo>
                  <a:pt x="237" y="1851"/>
                </a:lnTo>
                <a:lnTo>
                  <a:pt x="236" y="1887"/>
                </a:lnTo>
                <a:lnTo>
                  <a:pt x="184" y="1895"/>
                </a:lnTo>
                <a:lnTo>
                  <a:pt x="184" y="1895"/>
                </a:lnTo>
                <a:lnTo>
                  <a:pt x="179" y="1884"/>
                </a:lnTo>
                <a:lnTo>
                  <a:pt x="172" y="1876"/>
                </a:lnTo>
                <a:lnTo>
                  <a:pt x="167" y="1873"/>
                </a:lnTo>
                <a:lnTo>
                  <a:pt x="164" y="1871"/>
                </a:lnTo>
                <a:lnTo>
                  <a:pt x="159" y="1869"/>
                </a:lnTo>
                <a:lnTo>
                  <a:pt x="155" y="1869"/>
                </a:lnTo>
                <a:lnTo>
                  <a:pt x="155" y="1869"/>
                </a:lnTo>
                <a:lnTo>
                  <a:pt x="150" y="1871"/>
                </a:lnTo>
                <a:lnTo>
                  <a:pt x="145" y="1873"/>
                </a:lnTo>
                <a:lnTo>
                  <a:pt x="142" y="1877"/>
                </a:lnTo>
                <a:lnTo>
                  <a:pt x="138" y="1881"/>
                </a:lnTo>
                <a:lnTo>
                  <a:pt x="137" y="1886"/>
                </a:lnTo>
                <a:lnTo>
                  <a:pt x="135" y="1892"/>
                </a:lnTo>
                <a:lnTo>
                  <a:pt x="133" y="1899"/>
                </a:lnTo>
                <a:lnTo>
                  <a:pt x="135" y="1905"/>
                </a:lnTo>
                <a:lnTo>
                  <a:pt x="135" y="1905"/>
                </a:lnTo>
                <a:lnTo>
                  <a:pt x="137" y="1912"/>
                </a:lnTo>
                <a:lnTo>
                  <a:pt x="138" y="1918"/>
                </a:lnTo>
                <a:lnTo>
                  <a:pt x="142" y="1923"/>
                </a:lnTo>
                <a:lnTo>
                  <a:pt x="146" y="1926"/>
                </a:lnTo>
                <a:lnTo>
                  <a:pt x="150" y="1929"/>
                </a:lnTo>
                <a:lnTo>
                  <a:pt x="155" y="1933"/>
                </a:lnTo>
                <a:lnTo>
                  <a:pt x="159" y="1933"/>
                </a:lnTo>
                <a:lnTo>
                  <a:pt x="164" y="1933"/>
                </a:lnTo>
                <a:lnTo>
                  <a:pt x="164" y="1933"/>
                </a:lnTo>
                <a:lnTo>
                  <a:pt x="169" y="1931"/>
                </a:lnTo>
                <a:lnTo>
                  <a:pt x="174" y="1929"/>
                </a:lnTo>
                <a:lnTo>
                  <a:pt x="177" y="1925"/>
                </a:lnTo>
                <a:lnTo>
                  <a:pt x="180" y="1921"/>
                </a:lnTo>
                <a:lnTo>
                  <a:pt x="184" y="1910"/>
                </a:lnTo>
                <a:lnTo>
                  <a:pt x="184" y="1899"/>
                </a:lnTo>
                <a:lnTo>
                  <a:pt x="236" y="1889"/>
                </a:lnTo>
                <a:lnTo>
                  <a:pt x="228" y="2056"/>
                </a:lnTo>
                <a:lnTo>
                  <a:pt x="59" y="2102"/>
                </a:lnTo>
                <a:lnTo>
                  <a:pt x="59" y="2102"/>
                </a:lnTo>
                <a:lnTo>
                  <a:pt x="52" y="2089"/>
                </a:lnTo>
                <a:lnTo>
                  <a:pt x="46" y="2080"/>
                </a:lnTo>
                <a:lnTo>
                  <a:pt x="41" y="2077"/>
                </a:lnTo>
                <a:lnTo>
                  <a:pt x="36" y="2074"/>
                </a:lnTo>
                <a:lnTo>
                  <a:pt x="31" y="2074"/>
                </a:lnTo>
                <a:lnTo>
                  <a:pt x="26" y="2074"/>
                </a:lnTo>
                <a:lnTo>
                  <a:pt x="26" y="2074"/>
                </a:lnTo>
                <a:lnTo>
                  <a:pt x="21" y="2076"/>
                </a:lnTo>
                <a:lnTo>
                  <a:pt x="18" y="2079"/>
                </a:lnTo>
                <a:lnTo>
                  <a:pt x="15" y="2084"/>
                </a:lnTo>
                <a:lnTo>
                  <a:pt x="12" y="2089"/>
                </a:lnTo>
                <a:lnTo>
                  <a:pt x="10" y="2095"/>
                </a:lnTo>
                <a:lnTo>
                  <a:pt x="10" y="2102"/>
                </a:lnTo>
                <a:lnTo>
                  <a:pt x="10" y="2108"/>
                </a:lnTo>
                <a:lnTo>
                  <a:pt x="12" y="2115"/>
                </a:lnTo>
                <a:lnTo>
                  <a:pt x="12" y="2115"/>
                </a:lnTo>
                <a:lnTo>
                  <a:pt x="13" y="2123"/>
                </a:lnTo>
                <a:lnTo>
                  <a:pt x="17" y="2128"/>
                </a:lnTo>
                <a:lnTo>
                  <a:pt x="20" y="2134"/>
                </a:lnTo>
                <a:lnTo>
                  <a:pt x="25" y="2137"/>
                </a:lnTo>
                <a:lnTo>
                  <a:pt x="30" y="2141"/>
                </a:lnTo>
                <a:lnTo>
                  <a:pt x="34" y="2142"/>
                </a:lnTo>
                <a:lnTo>
                  <a:pt x="39" y="2144"/>
                </a:lnTo>
                <a:lnTo>
                  <a:pt x="44" y="2142"/>
                </a:lnTo>
                <a:lnTo>
                  <a:pt x="44" y="2142"/>
                </a:lnTo>
                <a:lnTo>
                  <a:pt x="49" y="2141"/>
                </a:lnTo>
                <a:lnTo>
                  <a:pt x="52" y="2137"/>
                </a:lnTo>
                <a:lnTo>
                  <a:pt x="56" y="2134"/>
                </a:lnTo>
                <a:lnTo>
                  <a:pt x="59" y="2129"/>
                </a:lnTo>
                <a:lnTo>
                  <a:pt x="60" y="2116"/>
                </a:lnTo>
                <a:lnTo>
                  <a:pt x="59" y="2103"/>
                </a:lnTo>
                <a:lnTo>
                  <a:pt x="226" y="2058"/>
                </a:lnTo>
                <a:lnTo>
                  <a:pt x="224" y="2103"/>
                </a:lnTo>
                <a:lnTo>
                  <a:pt x="224" y="2103"/>
                </a:lnTo>
                <a:lnTo>
                  <a:pt x="216" y="2103"/>
                </a:lnTo>
                <a:lnTo>
                  <a:pt x="208" y="2106"/>
                </a:lnTo>
                <a:lnTo>
                  <a:pt x="202" y="2111"/>
                </a:lnTo>
                <a:lnTo>
                  <a:pt x="195" y="2116"/>
                </a:lnTo>
                <a:lnTo>
                  <a:pt x="190" y="2123"/>
                </a:lnTo>
                <a:lnTo>
                  <a:pt x="185" y="2131"/>
                </a:lnTo>
                <a:lnTo>
                  <a:pt x="184" y="2139"/>
                </a:lnTo>
                <a:lnTo>
                  <a:pt x="182" y="2147"/>
                </a:lnTo>
                <a:lnTo>
                  <a:pt x="182" y="2147"/>
                </a:lnTo>
                <a:lnTo>
                  <a:pt x="184" y="2157"/>
                </a:lnTo>
                <a:lnTo>
                  <a:pt x="185" y="2165"/>
                </a:lnTo>
                <a:lnTo>
                  <a:pt x="190" y="2173"/>
                </a:lnTo>
                <a:lnTo>
                  <a:pt x="195" y="2180"/>
                </a:lnTo>
                <a:lnTo>
                  <a:pt x="202" y="2184"/>
                </a:lnTo>
                <a:lnTo>
                  <a:pt x="210" y="2189"/>
                </a:lnTo>
                <a:lnTo>
                  <a:pt x="218" y="2191"/>
                </a:lnTo>
                <a:lnTo>
                  <a:pt x="228" y="2193"/>
                </a:lnTo>
                <a:lnTo>
                  <a:pt x="228" y="2193"/>
                </a:lnTo>
                <a:lnTo>
                  <a:pt x="237" y="2191"/>
                </a:lnTo>
                <a:lnTo>
                  <a:pt x="247" y="2188"/>
                </a:lnTo>
                <a:lnTo>
                  <a:pt x="328" y="2313"/>
                </a:lnTo>
                <a:lnTo>
                  <a:pt x="356" y="2459"/>
                </a:lnTo>
                <a:lnTo>
                  <a:pt x="356" y="2459"/>
                </a:lnTo>
                <a:lnTo>
                  <a:pt x="344" y="2464"/>
                </a:lnTo>
                <a:lnTo>
                  <a:pt x="336" y="2470"/>
                </a:lnTo>
                <a:lnTo>
                  <a:pt x="330" y="2480"/>
                </a:lnTo>
                <a:lnTo>
                  <a:pt x="325" y="2491"/>
                </a:lnTo>
                <a:lnTo>
                  <a:pt x="309" y="2499"/>
                </a:lnTo>
                <a:lnTo>
                  <a:pt x="309" y="2499"/>
                </a:lnTo>
                <a:lnTo>
                  <a:pt x="301" y="2490"/>
                </a:lnTo>
                <a:lnTo>
                  <a:pt x="292" y="2483"/>
                </a:lnTo>
                <a:lnTo>
                  <a:pt x="286" y="2482"/>
                </a:lnTo>
                <a:lnTo>
                  <a:pt x="281" y="2482"/>
                </a:lnTo>
                <a:lnTo>
                  <a:pt x="276" y="2482"/>
                </a:lnTo>
                <a:lnTo>
                  <a:pt x="273" y="2483"/>
                </a:lnTo>
                <a:lnTo>
                  <a:pt x="273" y="2483"/>
                </a:lnTo>
                <a:lnTo>
                  <a:pt x="268" y="2487"/>
                </a:lnTo>
                <a:lnTo>
                  <a:pt x="265" y="2490"/>
                </a:lnTo>
                <a:lnTo>
                  <a:pt x="263" y="2495"/>
                </a:lnTo>
                <a:lnTo>
                  <a:pt x="262" y="2501"/>
                </a:lnTo>
                <a:lnTo>
                  <a:pt x="262" y="2506"/>
                </a:lnTo>
                <a:lnTo>
                  <a:pt x="263" y="2512"/>
                </a:lnTo>
                <a:lnTo>
                  <a:pt x="265" y="2519"/>
                </a:lnTo>
                <a:lnTo>
                  <a:pt x="268" y="2525"/>
                </a:lnTo>
                <a:lnTo>
                  <a:pt x="268" y="2525"/>
                </a:lnTo>
                <a:lnTo>
                  <a:pt x="271" y="2530"/>
                </a:lnTo>
                <a:lnTo>
                  <a:pt x="276" y="2537"/>
                </a:lnTo>
                <a:lnTo>
                  <a:pt x="281" y="2540"/>
                </a:lnTo>
                <a:lnTo>
                  <a:pt x="286" y="2543"/>
                </a:lnTo>
                <a:lnTo>
                  <a:pt x="291" y="2545"/>
                </a:lnTo>
                <a:lnTo>
                  <a:pt x="296" y="2545"/>
                </a:lnTo>
                <a:lnTo>
                  <a:pt x="301" y="2545"/>
                </a:lnTo>
                <a:lnTo>
                  <a:pt x="305" y="2543"/>
                </a:lnTo>
                <a:lnTo>
                  <a:pt x="305" y="2543"/>
                </a:lnTo>
                <a:lnTo>
                  <a:pt x="310" y="2540"/>
                </a:lnTo>
                <a:lnTo>
                  <a:pt x="312" y="2535"/>
                </a:lnTo>
                <a:lnTo>
                  <a:pt x="315" y="2530"/>
                </a:lnTo>
                <a:lnTo>
                  <a:pt x="315" y="2525"/>
                </a:lnTo>
                <a:lnTo>
                  <a:pt x="315" y="2514"/>
                </a:lnTo>
                <a:lnTo>
                  <a:pt x="310" y="2503"/>
                </a:lnTo>
                <a:lnTo>
                  <a:pt x="325" y="2495"/>
                </a:lnTo>
                <a:lnTo>
                  <a:pt x="325" y="2495"/>
                </a:lnTo>
                <a:lnTo>
                  <a:pt x="323" y="2503"/>
                </a:lnTo>
                <a:lnTo>
                  <a:pt x="325" y="2512"/>
                </a:lnTo>
                <a:lnTo>
                  <a:pt x="325" y="2512"/>
                </a:lnTo>
                <a:lnTo>
                  <a:pt x="328" y="2521"/>
                </a:lnTo>
                <a:lnTo>
                  <a:pt x="333" y="2529"/>
                </a:lnTo>
                <a:lnTo>
                  <a:pt x="338" y="2535"/>
                </a:lnTo>
                <a:lnTo>
                  <a:pt x="346" y="2540"/>
                </a:lnTo>
                <a:lnTo>
                  <a:pt x="353" y="2543"/>
                </a:lnTo>
                <a:lnTo>
                  <a:pt x="362" y="2547"/>
                </a:lnTo>
                <a:lnTo>
                  <a:pt x="370" y="2547"/>
                </a:lnTo>
                <a:lnTo>
                  <a:pt x="380" y="2545"/>
                </a:lnTo>
                <a:lnTo>
                  <a:pt x="380" y="2545"/>
                </a:lnTo>
                <a:lnTo>
                  <a:pt x="390" y="2542"/>
                </a:lnTo>
                <a:lnTo>
                  <a:pt x="398" y="2537"/>
                </a:lnTo>
                <a:lnTo>
                  <a:pt x="452" y="2589"/>
                </a:lnTo>
                <a:lnTo>
                  <a:pt x="223" y="2748"/>
                </a:lnTo>
                <a:lnTo>
                  <a:pt x="223" y="2748"/>
                </a:lnTo>
                <a:lnTo>
                  <a:pt x="213" y="2737"/>
                </a:lnTo>
                <a:lnTo>
                  <a:pt x="202" y="2730"/>
                </a:lnTo>
                <a:lnTo>
                  <a:pt x="197" y="2728"/>
                </a:lnTo>
                <a:lnTo>
                  <a:pt x="190" y="2728"/>
                </a:lnTo>
                <a:lnTo>
                  <a:pt x="185" y="2728"/>
                </a:lnTo>
                <a:lnTo>
                  <a:pt x="182" y="2730"/>
                </a:lnTo>
                <a:lnTo>
                  <a:pt x="182" y="2730"/>
                </a:lnTo>
                <a:lnTo>
                  <a:pt x="177" y="2735"/>
                </a:lnTo>
                <a:lnTo>
                  <a:pt x="176" y="2738"/>
                </a:lnTo>
                <a:lnTo>
                  <a:pt x="174" y="2745"/>
                </a:lnTo>
                <a:lnTo>
                  <a:pt x="174" y="2750"/>
                </a:lnTo>
                <a:lnTo>
                  <a:pt x="174" y="2756"/>
                </a:lnTo>
                <a:lnTo>
                  <a:pt x="176" y="2763"/>
                </a:lnTo>
                <a:lnTo>
                  <a:pt x="179" y="2769"/>
                </a:lnTo>
                <a:lnTo>
                  <a:pt x="182" y="2776"/>
                </a:lnTo>
                <a:lnTo>
                  <a:pt x="182" y="2776"/>
                </a:lnTo>
                <a:lnTo>
                  <a:pt x="187" y="2782"/>
                </a:lnTo>
                <a:lnTo>
                  <a:pt x="193" y="2787"/>
                </a:lnTo>
                <a:lnTo>
                  <a:pt x="198" y="2792"/>
                </a:lnTo>
                <a:lnTo>
                  <a:pt x="203" y="2793"/>
                </a:lnTo>
                <a:lnTo>
                  <a:pt x="210" y="2797"/>
                </a:lnTo>
                <a:lnTo>
                  <a:pt x="215" y="2797"/>
                </a:lnTo>
                <a:lnTo>
                  <a:pt x="219" y="2795"/>
                </a:lnTo>
                <a:lnTo>
                  <a:pt x="224" y="2793"/>
                </a:lnTo>
                <a:lnTo>
                  <a:pt x="224" y="2793"/>
                </a:lnTo>
                <a:lnTo>
                  <a:pt x="228" y="2790"/>
                </a:lnTo>
                <a:lnTo>
                  <a:pt x="231" y="2785"/>
                </a:lnTo>
                <a:lnTo>
                  <a:pt x="232" y="2780"/>
                </a:lnTo>
                <a:lnTo>
                  <a:pt x="232" y="2774"/>
                </a:lnTo>
                <a:lnTo>
                  <a:pt x="231" y="2763"/>
                </a:lnTo>
                <a:lnTo>
                  <a:pt x="224" y="2750"/>
                </a:lnTo>
                <a:lnTo>
                  <a:pt x="453" y="2590"/>
                </a:lnTo>
                <a:lnTo>
                  <a:pt x="596" y="2725"/>
                </a:lnTo>
                <a:lnTo>
                  <a:pt x="627" y="2772"/>
                </a:lnTo>
                <a:lnTo>
                  <a:pt x="627" y="2772"/>
                </a:lnTo>
                <a:lnTo>
                  <a:pt x="624" y="2776"/>
                </a:lnTo>
                <a:lnTo>
                  <a:pt x="622" y="2780"/>
                </a:lnTo>
                <a:lnTo>
                  <a:pt x="622" y="2785"/>
                </a:lnTo>
                <a:lnTo>
                  <a:pt x="622" y="2790"/>
                </a:lnTo>
                <a:lnTo>
                  <a:pt x="625" y="2802"/>
                </a:lnTo>
                <a:lnTo>
                  <a:pt x="627" y="2806"/>
                </a:lnTo>
                <a:lnTo>
                  <a:pt x="632" y="2811"/>
                </a:lnTo>
                <a:lnTo>
                  <a:pt x="632" y="2811"/>
                </a:lnTo>
                <a:lnTo>
                  <a:pt x="638" y="2818"/>
                </a:lnTo>
                <a:lnTo>
                  <a:pt x="645" y="2821"/>
                </a:lnTo>
                <a:lnTo>
                  <a:pt x="653" y="2823"/>
                </a:lnTo>
                <a:lnTo>
                  <a:pt x="659" y="2823"/>
                </a:lnTo>
                <a:lnTo>
                  <a:pt x="745" y="2954"/>
                </a:lnTo>
                <a:lnTo>
                  <a:pt x="745" y="2954"/>
                </a:lnTo>
                <a:lnTo>
                  <a:pt x="739" y="2961"/>
                </a:lnTo>
                <a:lnTo>
                  <a:pt x="734" y="2969"/>
                </a:lnTo>
                <a:lnTo>
                  <a:pt x="731" y="2979"/>
                </a:lnTo>
                <a:lnTo>
                  <a:pt x="729" y="2988"/>
                </a:lnTo>
                <a:lnTo>
                  <a:pt x="729" y="2988"/>
                </a:lnTo>
                <a:lnTo>
                  <a:pt x="731" y="2998"/>
                </a:lnTo>
                <a:lnTo>
                  <a:pt x="732" y="3006"/>
                </a:lnTo>
                <a:lnTo>
                  <a:pt x="737" y="3014"/>
                </a:lnTo>
                <a:lnTo>
                  <a:pt x="742" y="3021"/>
                </a:lnTo>
                <a:lnTo>
                  <a:pt x="749" y="3026"/>
                </a:lnTo>
                <a:lnTo>
                  <a:pt x="757" y="3031"/>
                </a:lnTo>
                <a:lnTo>
                  <a:pt x="765" y="3032"/>
                </a:lnTo>
                <a:lnTo>
                  <a:pt x="774" y="3034"/>
                </a:lnTo>
                <a:lnTo>
                  <a:pt x="774" y="3034"/>
                </a:lnTo>
                <a:lnTo>
                  <a:pt x="786" y="3032"/>
                </a:lnTo>
                <a:lnTo>
                  <a:pt x="797" y="3027"/>
                </a:lnTo>
                <a:lnTo>
                  <a:pt x="807" y="3019"/>
                </a:lnTo>
                <a:lnTo>
                  <a:pt x="813" y="3009"/>
                </a:lnTo>
                <a:lnTo>
                  <a:pt x="953" y="3063"/>
                </a:lnTo>
                <a:lnTo>
                  <a:pt x="1060" y="3165"/>
                </a:lnTo>
                <a:lnTo>
                  <a:pt x="1060" y="3165"/>
                </a:lnTo>
                <a:lnTo>
                  <a:pt x="1055" y="3174"/>
                </a:lnTo>
                <a:lnTo>
                  <a:pt x="1052" y="3183"/>
                </a:lnTo>
                <a:lnTo>
                  <a:pt x="1052" y="3193"/>
                </a:lnTo>
                <a:lnTo>
                  <a:pt x="1054" y="3203"/>
                </a:lnTo>
                <a:lnTo>
                  <a:pt x="1054" y="3203"/>
                </a:lnTo>
                <a:lnTo>
                  <a:pt x="1055" y="3211"/>
                </a:lnTo>
                <a:lnTo>
                  <a:pt x="1060" y="3219"/>
                </a:lnTo>
                <a:lnTo>
                  <a:pt x="1067" y="3225"/>
                </a:lnTo>
                <a:lnTo>
                  <a:pt x="1073" y="3230"/>
                </a:lnTo>
                <a:lnTo>
                  <a:pt x="1081" y="3234"/>
                </a:lnTo>
                <a:lnTo>
                  <a:pt x="1089" y="3237"/>
                </a:lnTo>
                <a:lnTo>
                  <a:pt x="1097" y="3237"/>
                </a:lnTo>
                <a:lnTo>
                  <a:pt x="1107" y="3235"/>
                </a:lnTo>
                <a:lnTo>
                  <a:pt x="1107" y="3235"/>
                </a:lnTo>
                <a:lnTo>
                  <a:pt x="1119" y="3232"/>
                </a:lnTo>
                <a:lnTo>
                  <a:pt x="1128" y="3224"/>
                </a:lnTo>
                <a:lnTo>
                  <a:pt x="1136" y="3214"/>
                </a:lnTo>
                <a:lnTo>
                  <a:pt x="1140" y="3203"/>
                </a:lnTo>
                <a:lnTo>
                  <a:pt x="1411" y="3238"/>
                </a:lnTo>
                <a:lnTo>
                  <a:pt x="1541" y="3289"/>
                </a:lnTo>
                <a:lnTo>
                  <a:pt x="1524" y="3373"/>
                </a:lnTo>
                <a:lnTo>
                  <a:pt x="1524" y="3373"/>
                </a:lnTo>
                <a:lnTo>
                  <a:pt x="1511" y="3372"/>
                </a:lnTo>
                <a:lnTo>
                  <a:pt x="1500" y="3375"/>
                </a:lnTo>
                <a:lnTo>
                  <a:pt x="1495" y="3378"/>
                </a:lnTo>
                <a:lnTo>
                  <a:pt x="1492" y="3381"/>
                </a:lnTo>
                <a:lnTo>
                  <a:pt x="1489" y="3385"/>
                </a:lnTo>
                <a:lnTo>
                  <a:pt x="1487" y="3390"/>
                </a:lnTo>
                <a:lnTo>
                  <a:pt x="1487" y="3390"/>
                </a:lnTo>
                <a:lnTo>
                  <a:pt x="1487" y="3394"/>
                </a:lnTo>
                <a:lnTo>
                  <a:pt x="1489" y="3399"/>
                </a:lnTo>
                <a:lnTo>
                  <a:pt x="1490" y="3404"/>
                </a:lnTo>
                <a:lnTo>
                  <a:pt x="1493" y="3409"/>
                </a:lnTo>
                <a:lnTo>
                  <a:pt x="1498" y="3414"/>
                </a:lnTo>
                <a:lnTo>
                  <a:pt x="1503" y="3417"/>
                </a:lnTo>
                <a:lnTo>
                  <a:pt x="1510" y="3419"/>
                </a:lnTo>
                <a:lnTo>
                  <a:pt x="1516" y="3420"/>
                </a:lnTo>
                <a:lnTo>
                  <a:pt x="1516" y="3420"/>
                </a:lnTo>
                <a:lnTo>
                  <a:pt x="1523" y="3422"/>
                </a:lnTo>
                <a:lnTo>
                  <a:pt x="1529" y="3422"/>
                </a:lnTo>
                <a:lnTo>
                  <a:pt x="1536" y="3420"/>
                </a:lnTo>
                <a:lnTo>
                  <a:pt x="1541" y="3419"/>
                </a:lnTo>
                <a:lnTo>
                  <a:pt x="1545" y="3416"/>
                </a:lnTo>
                <a:lnTo>
                  <a:pt x="1550" y="3412"/>
                </a:lnTo>
                <a:lnTo>
                  <a:pt x="1552" y="3407"/>
                </a:lnTo>
                <a:lnTo>
                  <a:pt x="1553" y="3403"/>
                </a:lnTo>
                <a:lnTo>
                  <a:pt x="1553" y="3403"/>
                </a:lnTo>
                <a:lnTo>
                  <a:pt x="1553" y="3398"/>
                </a:lnTo>
                <a:lnTo>
                  <a:pt x="1553" y="3393"/>
                </a:lnTo>
                <a:lnTo>
                  <a:pt x="1550" y="3388"/>
                </a:lnTo>
                <a:lnTo>
                  <a:pt x="1547" y="3385"/>
                </a:lnTo>
                <a:lnTo>
                  <a:pt x="1539" y="3377"/>
                </a:lnTo>
                <a:lnTo>
                  <a:pt x="1526" y="3373"/>
                </a:lnTo>
                <a:lnTo>
                  <a:pt x="1542" y="3289"/>
                </a:lnTo>
                <a:lnTo>
                  <a:pt x="1667" y="3338"/>
                </a:lnTo>
                <a:lnTo>
                  <a:pt x="1667" y="3338"/>
                </a:lnTo>
                <a:lnTo>
                  <a:pt x="1665" y="3347"/>
                </a:lnTo>
                <a:lnTo>
                  <a:pt x="1665" y="3347"/>
                </a:lnTo>
                <a:lnTo>
                  <a:pt x="1665" y="3357"/>
                </a:lnTo>
                <a:lnTo>
                  <a:pt x="1669" y="3365"/>
                </a:lnTo>
                <a:lnTo>
                  <a:pt x="1674" y="3373"/>
                </a:lnTo>
                <a:lnTo>
                  <a:pt x="1678" y="3380"/>
                </a:lnTo>
                <a:lnTo>
                  <a:pt x="1685" y="3385"/>
                </a:lnTo>
                <a:lnTo>
                  <a:pt x="1693" y="3390"/>
                </a:lnTo>
                <a:lnTo>
                  <a:pt x="1701" y="3393"/>
                </a:lnTo>
                <a:lnTo>
                  <a:pt x="1711" y="3393"/>
                </a:lnTo>
                <a:lnTo>
                  <a:pt x="1711" y="3393"/>
                </a:lnTo>
                <a:lnTo>
                  <a:pt x="1719" y="3393"/>
                </a:lnTo>
                <a:lnTo>
                  <a:pt x="1727" y="3390"/>
                </a:lnTo>
                <a:lnTo>
                  <a:pt x="1735" y="3385"/>
                </a:lnTo>
                <a:lnTo>
                  <a:pt x="1742" y="3380"/>
                </a:lnTo>
                <a:lnTo>
                  <a:pt x="1748" y="3373"/>
                </a:lnTo>
                <a:lnTo>
                  <a:pt x="1751" y="3365"/>
                </a:lnTo>
                <a:lnTo>
                  <a:pt x="1755" y="3357"/>
                </a:lnTo>
                <a:lnTo>
                  <a:pt x="1755" y="3347"/>
                </a:lnTo>
                <a:lnTo>
                  <a:pt x="1755" y="3347"/>
                </a:lnTo>
                <a:lnTo>
                  <a:pt x="1755" y="3342"/>
                </a:lnTo>
                <a:lnTo>
                  <a:pt x="1898" y="3303"/>
                </a:lnTo>
                <a:lnTo>
                  <a:pt x="2045" y="3323"/>
                </a:lnTo>
                <a:lnTo>
                  <a:pt x="2045" y="3323"/>
                </a:lnTo>
                <a:lnTo>
                  <a:pt x="2047" y="3333"/>
                </a:lnTo>
                <a:lnTo>
                  <a:pt x="2047" y="3333"/>
                </a:lnTo>
                <a:lnTo>
                  <a:pt x="2050" y="3342"/>
                </a:lnTo>
                <a:lnTo>
                  <a:pt x="2055" y="3349"/>
                </a:lnTo>
                <a:lnTo>
                  <a:pt x="2060" y="3355"/>
                </a:lnTo>
                <a:lnTo>
                  <a:pt x="2068" y="3362"/>
                </a:lnTo>
                <a:lnTo>
                  <a:pt x="2074" y="3365"/>
                </a:lnTo>
                <a:lnTo>
                  <a:pt x="2084" y="3367"/>
                </a:lnTo>
                <a:lnTo>
                  <a:pt x="2092" y="3368"/>
                </a:lnTo>
                <a:lnTo>
                  <a:pt x="2102" y="3367"/>
                </a:lnTo>
                <a:lnTo>
                  <a:pt x="2102" y="3367"/>
                </a:lnTo>
                <a:lnTo>
                  <a:pt x="2110" y="3364"/>
                </a:lnTo>
                <a:lnTo>
                  <a:pt x="2117" y="3359"/>
                </a:lnTo>
                <a:lnTo>
                  <a:pt x="2123" y="3354"/>
                </a:lnTo>
                <a:lnTo>
                  <a:pt x="2130" y="3346"/>
                </a:lnTo>
                <a:lnTo>
                  <a:pt x="2133" y="3339"/>
                </a:lnTo>
                <a:lnTo>
                  <a:pt x="2135" y="3329"/>
                </a:lnTo>
                <a:lnTo>
                  <a:pt x="2136" y="3321"/>
                </a:lnTo>
                <a:lnTo>
                  <a:pt x="2135" y="3312"/>
                </a:lnTo>
                <a:lnTo>
                  <a:pt x="2135" y="3312"/>
                </a:lnTo>
                <a:lnTo>
                  <a:pt x="2133" y="3307"/>
                </a:lnTo>
                <a:lnTo>
                  <a:pt x="2284" y="3224"/>
                </a:lnTo>
                <a:lnTo>
                  <a:pt x="2323" y="3368"/>
                </a:lnTo>
                <a:lnTo>
                  <a:pt x="2323" y="3368"/>
                </a:lnTo>
                <a:lnTo>
                  <a:pt x="2310" y="3375"/>
                </a:lnTo>
                <a:lnTo>
                  <a:pt x="2302" y="3381"/>
                </a:lnTo>
                <a:lnTo>
                  <a:pt x="2298" y="3386"/>
                </a:lnTo>
                <a:lnTo>
                  <a:pt x="2297" y="3391"/>
                </a:lnTo>
                <a:lnTo>
                  <a:pt x="2295" y="3396"/>
                </a:lnTo>
                <a:lnTo>
                  <a:pt x="2297" y="3401"/>
                </a:lnTo>
                <a:lnTo>
                  <a:pt x="2297" y="3401"/>
                </a:lnTo>
                <a:lnTo>
                  <a:pt x="2298" y="3406"/>
                </a:lnTo>
                <a:lnTo>
                  <a:pt x="2302" y="3409"/>
                </a:lnTo>
                <a:lnTo>
                  <a:pt x="2305" y="3412"/>
                </a:lnTo>
                <a:lnTo>
                  <a:pt x="2310" y="3416"/>
                </a:lnTo>
                <a:lnTo>
                  <a:pt x="2316" y="3417"/>
                </a:lnTo>
                <a:lnTo>
                  <a:pt x="2323" y="3417"/>
                </a:lnTo>
                <a:lnTo>
                  <a:pt x="2329" y="3417"/>
                </a:lnTo>
                <a:lnTo>
                  <a:pt x="2336" y="3416"/>
                </a:lnTo>
                <a:lnTo>
                  <a:pt x="2336" y="3416"/>
                </a:lnTo>
                <a:lnTo>
                  <a:pt x="2342" y="3414"/>
                </a:lnTo>
                <a:lnTo>
                  <a:pt x="2349" y="3411"/>
                </a:lnTo>
                <a:lnTo>
                  <a:pt x="2354" y="3407"/>
                </a:lnTo>
                <a:lnTo>
                  <a:pt x="2358" y="3403"/>
                </a:lnTo>
                <a:lnTo>
                  <a:pt x="2360" y="3398"/>
                </a:lnTo>
                <a:lnTo>
                  <a:pt x="2363" y="3393"/>
                </a:lnTo>
                <a:lnTo>
                  <a:pt x="2363" y="3388"/>
                </a:lnTo>
                <a:lnTo>
                  <a:pt x="2363" y="3383"/>
                </a:lnTo>
                <a:lnTo>
                  <a:pt x="2363" y="3383"/>
                </a:lnTo>
                <a:lnTo>
                  <a:pt x="2360" y="3378"/>
                </a:lnTo>
                <a:lnTo>
                  <a:pt x="2358" y="3375"/>
                </a:lnTo>
                <a:lnTo>
                  <a:pt x="2354" y="3372"/>
                </a:lnTo>
                <a:lnTo>
                  <a:pt x="2349" y="3370"/>
                </a:lnTo>
                <a:lnTo>
                  <a:pt x="2337" y="3367"/>
                </a:lnTo>
                <a:lnTo>
                  <a:pt x="2324" y="3368"/>
                </a:lnTo>
                <a:lnTo>
                  <a:pt x="2285" y="3222"/>
                </a:lnTo>
                <a:lnTo>
                  <a:pt x="2373" y="3175"/>
                </a:lnTo>
                <a:lnTo>
                  <a:pt x="2461" y="3152"/>
                </a:lnTo>
                <a:lnTo>
                  <a:pt x="2461" y="3152"/>
                </a:lnTo>
                <a:lnTo>
                  <a:pt x="2467" y="3154"/>
                </a:lnTo>
                <a:lnTo>
                  <a:pt x="2475" y="3156"/>
                </a:lnTo>
                <a:lnTo>
                  <a:pt x="2482" y="3156"/>
                </a:lnTo>
                <a:lnTo>
                  <a:pt x="2490" y="3156"/>
                </a:lnTo>
                <a:lnTo>
                  <a:pt x="2490" y="3156"/>
                </a:lnTo>
                <a:lnTo>
                  <a:pt x="2498" y="3152"/>
                </a:lnTo>
                <a:lnTo>
                  <a:pt x="2505" y="3148"/>
                </a:lnTo>
                <a:lnTo>
                  <a:pt x="2511" y="3143"/>
                </a:lnTo>
                <a:lnTo>
                  <a:pt x="2516" y="3138"/>
                </a:lnTo>
                <a:lnTo>
                  <a:pt x="2638" y="3105"/>
                </a:lnTo>
                <a:lnTo>
                  <a:pt x="2638" y="3105"/>
                </a:lnTo>
                <a:lnTo>
                  <a:pt x="2639" y="3110"/>
                </a:lnTo>
                <a:lnTo>
                  <a:pt x="2644" y="3117"/>
                </a:lnTo>
                <a:lnTo>
                  <a:pt x="2654" y="3125"/>
                </a:lnTo>
                <a:lnTo>
                  <a:pt x="2659" y="3128"/>
                </a:lnTo>
                <a:lnTo>
                  <a:pt x="2665" y="3131"/>
                </a:lnTo>
                <a:lnTo>
                  <a:pt x="2672" y="3133"/>
                </a:lnTo>
                <a:lnTo>
                  <a:pt x="2678" y="3133"/>
                </a:lnTo>
                <a:lnTo>
                  <a:pt x="2678" y="3133"/>
                </a:lnTo>
                <a:lnTo>
                  <a:pt x="2686" y="3133"/>
                </a:lnTo>
                <a:lnTo>
                  <a:pt x="2694" y="3130"/>
                </a:lnTo>
                <a:lnTo>
                  <a:pt x="2701" y="3126"/>
                </a:lnTo>
                <a:lnTo>
                  <a:pt x="2707" y="3123"/>
                </a:lnTo>
                <a:lnTo>
                  <a:pt x="2709" y="3125"/>
                </a:lnTo>
                <a:lnTo>
                  <a:pt x="2709" y="3125"/>
                </a:lnTo>
                <a:lnTo>
                  <a:pt x="2699" y="3133"/>
                </a:lnTo>
                <a:lnTo>
                  <a:pt x="2693" y="3143"/>
                </a:lnTo>
                <a:lnTo>
                  <a:pt x="2691" y="3148"/>
                </a:lnTo>
                <a:lnTo>
                  <a:pt x="2691" y="3152"/>
                </a:lnTo>
                <a:lnTo>
                  <a:pt x="2691" y="3157"/>
                </a:lnTo>
                <a:lnTo>
                  <a:pt x="2693" y="3162"/>
                </a:lnTo>
                <a:lnTo>
                  <a:pt x="2693" y="3162"/>
                </a:lnTo>
                <a:lnTo>
                  <a:pt x="2696" y="3165"/>
                </a:lnTo>
                <a:lnTo>
                  <a:pt x="2699" y="3169"/>
                </a:lnTo>
                <a:lnTo>
                  <a:pt x="2704" y="3170"/>
                </a:lnTo>
                <a:lnTo>
                  <a:pt x="2711" y="3172"/>
                </a:lnTo>
                <a:lnTo>
                  <a:pt x="2716" y="3172"/>
                </a:lnTo>
                <a:lnTo>
                  <a:pt x="2722" y="3172"/>
                </a:lnTo>
                <a:lnTo>
                  <a:pt x="2729" y="3170"/>
                </a:lnTo>
                <a:lnTo>
                  <a:pt x="2733" y="3167"/>
                </a:lnTo>
                <a:lnTo>
                  <a:pt x="2733" y="3167"/>
                </a:lnTo>
                <a:lnTo>
                  <a:pt x="2740" y="3164"/>
                </a:lnTo>
                <a:lnTo>
                  <a:pt x="2745" y="3159"/>
                </a:lnTo>
                <a:lnTo>
                  <a:pt x="2748" y="3154"/>
                </a:lnTo>
                <a:lnTo>
                  <a:pt x="2751" y="3149"/>
                </a:lnTo>
                <a:lnTo>
                  <a:pt x="2753" y="3144"/>
                </a:lnTo>
                <a:lnTo>
                  <a:pt x="2753" y="3139"/>
                </a:lnTo>
                <a:lnTo>
                  <a:pt x="2753" y="3135"/>
                </a:lnTo>
                <a:lnTo>
                  <a:pt x="2751" y="3130"/>
                </a:lnTo>
                <a:lnTo>
                  <a:pt x="2751" y="3130"/>
                </a:lnTo>
                <a:lnTo>
                  <a:pt x="2748" y="3125"/>
                </a:lnTo>
                <a:lnTo>
                  <a:pt x="2743" y="3122"/>
                </a:lnTo>
                <a:lnTo>
                  <a:pt x="2740" y="3120"/>
                </a:lnTo>
                <a:lnTo>
                  <a:pt x="2735" y="3118"/>
                </a:lnTo>
                <a:lnTo>
                  <a:pt x="2724" y="3120"/>
                </a:lnTo>
                <a:lnTo>
                  <a:pt x="2711" y="3123"/>
                </a:lnTo>
                <a:lnTo>
                  <a:pt x="2709" y="3120"/>
                </a:lnTo>
                <a:lnTo>
                  <a:pt x="2709" y="3120"/>
                </a:lnTo>
                <a:lnTo>
                  <a:pt x="2716" y="3113"/>
                </a:lnTo>
                <a:lnTo>
                  <a:pt x="2720" y="3105"/>
                </a:lnTo>
                <a:lnTo>
                  <a:pt x="2722" y="3097"/>
                </a:lnTo>
                <a:lnTo>
                  <a:pt x="2724" y="3087"/>
                </a:lnTo>
                <a:lnTo>
                  <a:pt x="2724" y="3087"/>
                </a:lnTo>
                <a:lnTo>
                  <a:pt x="2722" y="3079"/>
                </a:lnTo>
                <a:lnTo>
                  <a:pt x="2720" y="3071"/>
                </a:lnTo>
                <a:lnTo>
                  <a:pt x="2716" y="3063"/>
                </a:lnTo>
                <a:lnTo>
                  <a:pt x="2711" y="3057"/>
                </a:lnTo>
                <a:lnTo>
                  <a:pt x="2782" y="2967"/>
                </a:lnTo>
                <a:lnTo>
                  <a:pt x="2952" y="3216"/>
                </a:lnTo>
                <a:lnTo>
                  <a:pt x="2952" y="3216"/>
                </a:lnTo>
                <a:lnTo>
                  <a:pt x="2941" y="3225"/>
                </a:lnTo>
                <a:lnTo>
                  <a:pt x="2935" y="3235"/>
                </a:lnTo>
                <a:lnTo>
                  <a:pt x="2933" y="3242"/>
                </a:lnTo>
                <a:lnTo>
                  <a:pt x="2933" y="3247"/>
                </a:lnTo>
                <a:lnTo>
                  <a:pt x="2935" y="3251"/>
                </a:lnTo>
                <a:lnTo>
                  <a:pt x="2936" y="3256"/>
                </a:lnTo>
                <a:lnTo>
                  <a:pt x="2936" y="3256"/>
                </a:lnTo>
                <a:lnTo>
                  <a:pt x="2939" y="3260"/>
                </a:lnTo>
                <a:lnTo>
                  <a:pt x="2944" y="3263"/>
                </a:lnTo>
                <a:lnTo>
                  <a:pt x="2949" y="3264"/>
                </a:lnTo>
                <a:lnTo>
                  <a:pt x="2954" y="3264"/>
                </a:lnTo>
                <a:lnTo>
                  <a:pt x="2961" y="3264"/>
                </a:lnTo>
                <a:lnTo>
                  <a:pt x="2967" y="3263"/>
                </a:lnTo>
                <a:lnTo>
                  <a:pt x="2974" y="3260"/>
                </a:lnTo>
                <a:lnTo>
                  <a:pt x="2980" y="3255"/>
                </a:lnTo>
                <a:lnTo>
                  <a:pt x="2980" y="3255"/>
                </a:lnTo>
                <a:lnTo>
                  <a:pt x="2987" y="3251"/>
                </a:lnTo>
                <a:lnTo>
                  <a:pt x="2991" y="3245"/>
                </a:lnTo>
                <a:lnTo>
                  <a:pt x="2995" y="3240"/>
                </a:lnTo>
                <a:lnTo>
                  <a:pt x="2998" y="3235"/>
                </a:lnTo>
                <a:lnTo>
                  <a:pt x="3000" y="3229"/>
                </a:lnTo>
                <a:lnTo>
                  <a:pt x="3000" y="3224"/>
                </a:lnTo>
                <a:lnTo>
                  <a:pt x="3000" y="3219"/>
                </a:lnTo>
                <a:lnTo>
                  <a:pt x="2996" y="3214"/>
                </a:lnTo>
                <a:lnTo>
                  <a:pt x="2996" y="3214"/>
                </a:lnTo>
                <a:lnTo>
                  <a:pt x="2993" y="3211"/>
                </a:lnTo>
                <a:lnTo>
                  <a:pt x="2990" y="3208"/>
                </a:lnTo>
                <a:lnTo>
                  <a:pt x="2983" y="3206"/>
                </a:lnTo>
                <a:lnTo>
                  <a:pt x="2978" y="3206"/>
                </a:lnTo>
                <a:lnTo>
                  <a:pt x="2965" y="3208"/>
                </a:lnTo>
                <a:lnTo>
                  <a:pt x="2954" y="3214"/>
                </a:lnTo>
                <a:lnTo>
                  <a:pt x="2784" y="2966"/>
                </a:lnTo>
                <a:lnTo>
                  <a:pt x="2805" y="2941"/>
                </a:lnTo>
                <a:lnTo>
                  <a:pt x="2935" y="2870"/>
                </a:lnTo>
                <a:lnTo>
                  <a:pt x="2935" y="2870"/>
                </a:lnTo>
                <a:lnTo>
                  <a:pt x="2939" y="2875"/>
                </a:lnTo>
                <a:lnTo>
                  <a:pt x="2944" y="2880"/>
                </a:lnTo>
                <a:lnTo>
                  <a:pt x="2956" y="2886"/>
                </a:lnTo>
                <a:lnTo>
                  <a:pt x="2962" y="2888"/>
                </a:lnTo>
                <a:lnTo>
                  <a:pt x="2969" y="2889"/>
                </a:lnTo>
                <a:lnTo>
                  <a:pt x="2975" y="2889"/>
                </a:lnTo>
                <a:lnTo>
                  <a:pt x="2982" y="2888"/>
                </a:lnTo>
                <a:lnTo>
                  <a:pt x="2982" y="2888"/>
                </a:lnTo>
                <a:lnTo>
                  <a:pt x="2991" y="2884"/>
                </a:lnTo>
                <a:lnTo>
                  <a:pt x="2998" y="2880"/>
                </a:lnTo>
                <a:lnTo>
                  <a:pt x="3004" y="2875"/>
                </a:lnTo>
                <a:lnTo>
                  <a:pt x="3011" y="2867"/>
                </a:lnTo>
                <a:lnTo>
                  <a:pt x="3014" y="2860"/>
                </a:lnTo>
                <a:lnTo>
                  <a:pt x="3016" y="2850"/>
                </a:lnTo>
                <a:lnTo>
                  <a:pt x="3017" y="2842"/>
                </a:lnTo>
                <a:lnTo>
                  <a:pt x="3016" y="2832"/>
                </a:lnTo>
                <a:lnTo>
                  <a:pt x="3016" y="2832"/>
                </a:lnTo>
                <a:lnTo>
                  <a:pt x="3013" y="2824"/>
                </a:lnTo>
                <a:lnTo>
                  <a:pt x="3006" y="2816"/>
                </a:lnTo>
                <a:lnTo>
                  <a:pt x="3006" y="2816"/>
                </a:lnTo>
                <a:lnTo>
                  <a:pt x="3011" y="2811"/>
                </a:lnTo>
                <a:lnTo>
                  <a:pt x="3011" y="2811"/>
                </a:lnTo>
                <a:lnTo>
                  <a:pt x="3016" y="2808"/>
                </a:lnTo>
                <a:lnTo>
                  <a:pt x="3019" y="2802"/>
                </a:lnTo>
                <a:lnTo>
                  <a:pt x="3021" y="2797"/>
                </a:lnTo>
                <a:lnTo>
                  <a:pt x="3022" y="2792"/>
                </a:lnTo>
                <a:lnTo>
                  <a:pt x="3022" y="2787"/>
                </a:lnTo>
                <a:lnTo>
                  <a:pt x="3021" y="2782"/>
                </a:lnTo>
                <a:lnTo>
                  <a:pt x="3019" y="2777"/>
                </a:lnTo>
                <a:lnTo>
                  <a:pt x="3016" y="2772"/>
                </a:lnTo>
                <a:lnTo>
                  <a:pt x="3016" y="2772"/>
                </a:lnTo>
                <a:lnTo>
                  <a:pt x="3013" y="2771"/>
                </a:lnTo>
                <a:lnTo>
                  <a:pt x="3113" y="2558"/>
                </a:lnTo>
                <a:lnTo>
                  <a:pt x="3285" y="2345"/>
                </a:lnTo>
                <a:lnTo>
                  <a:pt x="3285" y="2345"/>
                </a:lnTo>
                <a:lnTo>
                  <a:pt x="3297" y="2352"/>
                </a:lnTo>
                <a:lnTo>
                  <a:pt x="3310" y="2353"/>
                </a:lnTo>
                <a:lnTo>
                  <a:pt x="3310" y="2353"/>
                </a:lnTo>
                <a:lnTo>
                  <a:pt x="3318" y="2352"/>
                </a:lnTo>
                <a:lnTo>
                  <a:pt x="3327" y="2348"/>
                </a:lnTo>
                <a:lnTo>
                  <a:pt x="3334" y="2345"/>
                </a:lnTo>
                <a:lnTo>
                  <a:pt x="3340" y="2340"/>
                </a:lnTo>
                <a:lnTo>
                  <a:pt x="3347" y="2332"/>
                </a:lnTo>
                <a:lnTo>
                  <a:pt x="3350" y="2326"/>
                </a:lnTo>
                <a:lnTo>
                  <a:pt x="3353" y="2318"/>
                </a:lnTo>
                <a:lnTo>
                  <a:pt x="3355" y="2308"/>
                </a:lnTo>
                <a:lnTo>
                  <a:pt x="3355" y="2308"/>
                </a:lnTo>
                <a:lnTo>
                  <a:pt x="3353" y="2300"/>
                </a:lnTo>
                <a:lnTo>
                  <a:pt x="3352" y="2292"/>
                </a:lnTo>
                <a:lnTo>
                  <a:pt x="3348" y="2285"/>
                </a:lnTo>
                <a:lnTo>
                  <a:pt x="3344" y="2279"/>
                </a:lnTo>
                <a:lnTo>
                  <a:pt x="3339" y="2274"/>
                </a:lnTo>
                <a:lnTo>
                  <a:pt x="3332" y="2269"/>
                </a:lnTo>
                <a:lnTo>
                  <a:pt x="3324" y="2266"/>
                </a:lnTo>
                <a:lnTo>
                  <a:pt x="3318" y="2264"/>
                </a:lnTo>
                <a:lnTo>
                  <a:pt x="3324" y="2115"/>
                </a:lnTo>
                <a:lnTo>
                  <a:pt x="3389" y="1980"/>
                </a:lnTo>
                <a:lnTo>
                  <a:pt x="3389" y="1980"/>
                </a:lnTo>
                <a:lnTo>
                  <a:pt x="3400" y="1983"/>
                </a:lnTo>
                <a:lnTo>
                  <a:pt x="3413" y="1981"/>
                </a:lnTo>
                <a:lnTo>
                  <a:pt x="3413" y="1981"/>
                </a:lnTo>
                <a:lnTo>
                  <a:pt x="3418" y="1980"/>
                </a:lnTo>
                <a:lnTo>
                  <a:pt x="3451" y="1988"/>
                </a:lnTo>
                <a:lnTo>
                  <a:pt x="3451" y="1988"/>
                </a:lnTo>
                <a:lnTo>
                  <a:pt x="3451" y="1999"/>
                </a:lnTo>
                <a:lnTo>
                  <a:pt x="3452" y="2011"/>
                </a:lnTo>
                <a:lnTo>
                  <a:pt x="3456" y="2014"/>
                </a:lnTo>
                <a:lnTo>
                  <a:pt x="3459" y="2019"/>
                </a:lnTo>
                <a:lnTo>
                  <a:pt x="3462" y="2020"/>
                </a:lnTo>
                <a:lnTo>
                  <a:pt x="3467" y="2022"/>
                </a:lnTo>
                <a:lnTo>
                  <a:pt x="3467" y="2022"/>
                </a:lnTo>
                <a:lnTo>
                  <a:pt x="3472" y="2024"/>
                </a:lnTo>
                <a:lnTo>
                  <a:pt x="3477" y="2022"/>
                </a:lnTo>
                <a:lnTo>
                  <a:pt x="3482" y="2020"/>
                </a:lnTo>
                <a:lnTo>
                  <a:pt x="3486" y="2017"/>
                </a:lnTo>
                <a:lnTo>
                  <a:pt x="3491" y="2014"/>
                </a:lnTo>
                <a:lnTo>
                  <a:pt x="3495" y="2009"/>
                </a:lnTo>
                <a:lnTo>
                  <a:pt x="3496" y="2004"/>
                </a:lnTo>
                <a:lnTo>
                  <a:pt x="3498" y="1998"/>
                </a:lnTo>
                <a:lnTo>
                  <a:pt x="3498" y="1998"/>
                </a:lnTo>
                <a:lnTo>
                  <a:pt x="3499" y="1991"/>
                </a:lnTo>
                <a:lnTo>
                  <a:pt x="3499" y="1986"/>
                </a:lnTo>
                <a:lnTo>
                  <a:pt x="3498" y="1980"/>
                </a:lnTo>
                <a:lnTo>
                  <a:pt x="3496" y="1975"/>
                </a:lnTo>
                <a:lnTo>
                  <a:pt x="3493" y="1970"/>
                </a:lnTo>
                <a:lnTo>
                  <a:pt x="3490" y="1967"/>
                </a:lnTo>
                <a:lnTo>
                  <a:pt x="3486" y="1964"/>
                </a:lnTo>
                <a:lnTo>
                  <a:pt x="3482" y="1962"/>
                </a:lnTo>
                <a:lnTo>
                  <a:pt x="3482" y="1962"/>
                </a:lnTo>
                <a:lnTo>
                  <a:pt x="3477" y="1962"/>
                </a:lnTo>
                <a:lnTo>
                  <a:pt x="3472" y="1962"/>
                </a:lnTo>
                <a:lnTo>
                  <a:pt x="3467" y="1964"/>
                </a:lnTo>
                <a:lnTo>
                  <a:pt x="3462" y="1967"/>
                </a:lnTo>
                <a:lnTo>
                  <a:pt x="3456" y="1975"/>
                </a:lnTo>
                <a:lnTo>
                  <a:pt x="3451" y="1986"/>
                </a:lnTo>
                <a:lnTo>
                  <a:pt x="3422" y="1978"/>
                </a:lnTo>
                <a:lnTo>
                  <a:pt x="3422" y="1978"/>
                </a:lnTo>
                <a:lnTo>
                  <a:pt x="3428" y="1975"/>
                </a:lnTo>
                <a:lnTo>
                  <a:pt x="3434" y="1970"/>
                </a:lnTo>
                <a:lnTo>
                  <a:pt x="3439" y="1965"/>
                </a:lnTo>
                <a:lnTo>
                  <a:pt x="3443" y="1959"/>
                </a:lnTo>
                <a:lnTo>
                  <a:pt x="3446" y="1951"/>
                </a:lnTo>
                <a:lnTo>
                  <a:pt x="3447" y="1942"/>
                </a:lnTo>
                <a:lnTo>
                  <a:pt x="3447" y="1936"/>
                </a:lnTo>
                <a:lnTo>
                  <a:pt x="3447" y="1928"/>
                </a:lnTo>
                <a:lnTo>
                  <a:pt x="3447" y="1928"/>
                </a:lnTo>
                <a:lnTo>
                  <a:pt x="3444" y="1920"/>
                </a:lnTo>
                <a:lnTo>
                  <a:pt x="3441" y="1913"/>
                </a:lnTo>
                <a:lnTo>
                  <a:pt x="3436" y="1907"/>
                </a:lnTo>
                <a:lnTo>
                  <a:pt x="3430" y="1902"/>
                </a:lnTo>
                <a:lnTo>
                  <a:pt x="3423" y="1897"/>
                </a:lnTo>
                <a:lnTo>
                  <a:pt x="3417" y="1895"/>
                </a:lnTo>
                <a:lnTo>
                  <a:pt x="3409" y="1894"/>
                </a:lnTo>
                <a:lnTo>
                  <a:pt x="3400" y="1892"/>
                </a:lnTo>
                <a:lnTo>
                  <a:pt x="3350" y="1624"/>
                </a:lnTo>
                <a:lnTo>
                  <a:pt x="3358" y="1460"/>
                </a:lnTo>
                <a:lnTo>
                  <a:pt x="3358" y="1460"/>
                </a:lnTo>
                <a:lnTo>
                  <a:pt x="3363" y="1462"/>
                </a:lnTo>
                <a:lnTo>
                  <a:pt x="3370" y="1462"/>
                </a:lnTo>
                <a:lnTo>
                  <a:pt x="3370" y="1462"/>
                </a:lnTo>
                <a:lnTo>
                  <a:pt x="3374" y="1460"/>
                </a:lnTo>
                <a:lnTo>
                  <a:pt x="3378" y="1458"/>
                </a:lnTo>
                <a:lnTo>
                  <a:pt x="3383" y="1455"/>
                </a:lnTo>
                <a:lnTo>
                  <a:pt x="3386" y="1450"/>
                </a:lnTo>
                <a:lnTo>
                  <a:pt x="3387" y="1447"/>
                </a:lnTo>
                <a:lnTo>
                  <a:pt x="3389" y="1441"/>
                </a:lnTo>
                <a:lnTo>
                  <a:pt x="3391" y="1436"/>
                </a:lnTo>
                <a:lnTo>
                  <a:pt x="3391" y="1429"/>
                </a:lnTo>
                <a:lnTo>
                  <a:pt x="3391" y="1429"/>
                </a:lnTo>
                <a:lnTo>
                  <a:pt x="3389" y="1424"/>
                </a:lnTo>
                <a:lnTo>
                  <a:pt x="3387" y="1419"/>
                </a:lnTo>
                <a:lnTo>
                  <a:pt x="3384" y="1415"/>
                </a:lnTo>
                <a:lnTo>
                  <a:pt x="3381" y="1411"/>
                </a:lnTo>
                <a:lnTo>
                  <a:pt x="3376" y="1408"/>
                </a:lnTo>
                <a:lnTo>
                  <a:pt x="3371" y="1406"/>
                </a:lnTo>
                <a:lnTo>
                  <a:pt x="3366" y="1405"/>
                </a:lnTo>
                <a:lnTo>
                  <a:pt x="3361" y="1405"/>
                </a:lnTo>
                <a:lnTo>
                  <a:pt x="3361" y="1405"/>
                </a:lnTo>
                <a:lnTo>
                  <a:pt x="3361" y="1405"/>
                </a:lnTo>
                <a:lnTo>
                  <a:pt x="3365" y="1345"/>
                </a:lnTo>
                <a:lnTo>
                  <a:pt x="3365" y="1345"/>
                </a:lnTo>
                <a:lnTo>
                  <a:pt x="3373" y="1343"/>
                </a:lnTo>
                <a:lnTo>
                  <a:pt x="3381" y="1341"/>
                </a:lnTo>
                <a:lnTo>
                  <a:pt x="3387" y="1337"/>
                </a:lnTo>
                <a:lnTo>
                  <a:pt x="3394" y="1332"/>
                </a:lnTo>
                <a:lnTo>
                  <a:pt x="3399" y="1325"/>
                </a:lnTo>
                <a:lnTo>
                  <a:pt x="3404" y="1317"/>
                </a:lnTo>
                <a:lnTo>
                  <a:pt x="3405" y="1309"/>
                </a:lnTo>
                <a:lnTo>
                  <a:pt x="3407" y="1301"/>
                </a:lnTo>
                <a:lnTo>
                  <a:pt x="3407" y="1301"/>
                </a:lnTo>
                <a:lnTo>
                  <a:pt x="3405" y="1293"/>
                </a:lnTo>
                <a:lnTo>
                  <a:pt x="3404" y="1286"/>
                </a:lnTo>
                <a:lnTo>
                  <a:pt x="3399" y="1275"/>
                </a:lnTo>
                <a:lnTo>
                  <a:pt x="3478" y="1257"/>
                </a:lnTo>
                <a:lnTo>
                  <a:pt x="3478" y="1257"/>
                </a:lnTo>
                <a:lnTo>
                  <a:pt x="3483" y="1268"/>
                </a:lnTo>
                <a:lnTo>
                  <a:pt x="3490" y="1277"/>
                </a:lnTo>
                <a:lnTo>
                  <a:pt x="3495" y="1280"/>
                </a:lnTo>
                <a:lnTo>
                  <a:pt x="3499" y="1281"/>
                </a:lnTo>
                <a:lnTo>
                  <a:pt x="3504" y="1283"/>
                </a:lnTo>
                <a:lnTo>
                  <a:pt x="3509" y="1281"/>
                </a:lnTo>
                <a:lnTo>
                  <a:pt x="3509" y="1281"/>
                </a:lnTo>
                <a:lnTo>
                  <a:pt x="3514" y="1280"/>
                </a:lnTo>
                <a:lnTo>
                  <a:pt x="3517" y="1278"/>
                </a:lnTo>
                <a:lnTo>
                  <a:pt x="3521" y="1273"/>
                </a:lnTo>
                <a:lnTo>
                  <a:pt x="3524" y="1270"/>
                </a:lnTo>
                <a:lnTo>
                  <a:pt x="3525" y="1264"/>
                </a:lnTo>
                <a:lnTo>
                  <a:pt x="3527" y="1259"/>
                </a:lnTo>
                <a:lnTo>
                  <a:pt x="3527" y="1252"/>
                </a:lnTo>
                <a:lnTo>
                  <a:pt x="3527" y="1246"/>
                </a:lnTo>
                <a:lnTo>
                  <a:pt x="3527" y="1246"/>
                </a:lnTo>
                <a:close/>
                <a:moveTo>
                  <a:pt x="3345" y="1341"/>
                </a:moveTo>
                <a:lnTo>
                  <a:pt x="3323" y="1402"/>
                </a:lnTo>
                <a:lnTo>
                  <a:pt x="3323" y="1402"/>
                </a:lnTo>
                <a:lnTo>
                  <a:pt x="3316" y="1400"/>
                </a:lnTo>
                <a:lnTo>
                  <a:pt x="3310" y="1400"/>
                </a:lnTo>
                <a:lnTo>
                  <a:pt x="3290" y="1299"/>
                </a:lnTo>
                <a:lnTo>
                  <a:pt x="3310" y="1294"/>
                </a:lnTo>
                <a:lnTo>
                  <a:pt x="3316" y="1296"/>
                </a:lnTo>
                <a:lnTo>
                  <a:pt x="3316" y="1296"/>
                </a:lnTo>
                <a:lnTo>
                  <a:pt x="3316" y="1301"/>
                </a:lnTo>
                <a:lnTo>
                  <a:pt x="3316" y="1301"/>
                </a:lnTo>
                <a:lnTo>
                  <a:pt x="3318" y="1307"/>
                </a:lnTo>
                <a:lnTo>
                  <a:pt x="3319" y="1314"/>
                </a:lnTo>
                <a:lnTo>
                  <a:pt x="3321" y="1320"/>
                </a:lnTo>
                <a:lnTo>
                  <a:pt x="3324" y="1325"/>
                </a:lnTo>
                <a:lnTo>
                  <a:pt x="3334" y="1335"/>
                </a:lnTo>
                <a:lnTo>
                  <a:pt x="3339" y="1340"/>
                </a:lnTo>
                <a:lnTo>
                  <a:pt x="3345" y="1341"/>
                </a:lnTo>
                <a:lnTo>
                  <a:pt x="3345" y="1341"/>
                </a:lnTo>
                <a:close/>
                <a:moveTo>
                  <a:pt x="3360" y="1949"/>
                </a:moveTo>
                <a:lnTo>
                  <a:pt x="3360" y="1949"/>
                </a:lnTo>
                <a:lnTo>
                  <a:pt x="3363" y="1959"/>
                </a:lnTo>
                <a:lnTo>
                  <a:pt x="3368" y="1967"/>
                </a:lnTo>
                <a:lnTo>
                  <a:pt x="3332" y="1959"/>
                </a:lnTo>
                <a:lnTo>
                  <a:pt x="3337" y="1889"/>
                </a:lnTo>
                <a:lnTo>
                  <a:pt x="3366" y="1912"/>
                </a:lnTo>
                <a:lnTo>
                  <a:pt x="3366" y="1912"/>
                </a:lnTo>
                <a:lnTo>
                  <a:pt x="3361" y="1920"/>
                </a:lnTo>
                <a:lnTo>
                  <a:pt x="3358" y="1929"/>
                </a:lnTo>
                <a:lnTo>
                  <a:pt x="3358" y="1939"/>
                </a:lnTo>
                <a:lnTo>
                  <a:pt x="3360" y="1949"/>
                </a:lnTo>
                <a:lnTo>
                  <a:pt x="3360" y="1949"/>
                </a:lnTo>
                <a:close/>
                <a:moveTo>
                  <a:pt x="3332" y="1762"/>
                </a:moveTo>
                <a:lnTo>
                  <a:pt x="3332" y="1762"/>
                </a:lnTo>
                <a:lnTo>
                  <a:pt x="3324" y="1764"/>
                </a:lnTo>
                <a:lnTo>
                  <a:pt x="3316" y="1767"/>
                </a:lnTo>
                <a:lnTo>
                  <a:pt x="3308" y="1772"/>
                </a:lnTo>
                <a:lnTo>
                  <a:pt x="3303" y="1777"/>
                </a:lnTo>
                <a:lnTo>
                  <a:pt x="3298" y="1783"/>
                </a:lnTo>
                <a:lnTo>
                  <a:pt x="3293" y="1791"/>
                </a:lnTo>
                <a:lnTo>
                  <a:pt x="3292" y="1799"/>
                </a:lnTo>
                <a:lnTo>
                  <a:pt x="3290" y="1808"/>
                </a:lnTo>
                <a:lnTo>
                  <a:pt x="3290" y="1808"/>
                </a:lnTo>
                <a:lnTo>
                  <a:pt x="3292" y="1816"/>
                </a:lnTo>
                <a:lnTo>
                  <a:pt x="3293" y="1822"/>
                </a:lnTo>
                <a:lnTo>
                  <a:pt x="3297" y="1829"/>
                </a:lnTo>
                <a:lnTo>
                  <a:pt x="3300" y="1835"/>
                </a:lnTo>
                <a:lnTo>
                  <a:pt x="3290" y="1845"/>
                </a:lnTo>
                <a:lnTo>
                  <a:pt x="3191" y="1765"/>
                </a:lnTo>
                <a:lnTo>
                  <a:pt x="3297" y="1488"/>
                </a:lnTo>
                <a:lnTo>
                  <a:pt x="3297" y="1488"/>
                </a:lnTo>
                <a:lnTo>
                  <a:pt x="3305" y="1489"/>
                </a:lnTo>
                <a:lnTo>
                  <a:pt x="3314" y="1491"/>
                </a:lnTo>
                <a:lnTo>
                  <a:pt x="3339" y="1624"/>
                </a:lnTo>
                <a:lnTo>
                  <a:pt x="3332" y="1762"/>
                </a:lnTo>
                <a:close/>
                <a:moveTo>
                  <a:pt x="3327" y="1851"/>
                </a:moveTo>
                <a:lnTo>
                  <a:pt x="3326" y="1873"/>
                </a:lnTo>
                <a:lnTo>
                  <a:pt x="3295" y="1848"/>
                </a:lnTo>
                <a:lnTo>
                  <a:pt x="3303" y="1840"/>
                </a:lnTo>
                <a:lnTo>
                  <a:pt x="3303" y="1840"/>
                </a:lnTo>
                <a:lnTo>
                  <a:pt x="3310" y="1843"/>
                </a:lnTo>
                <a:lnTo>
                  <a:pt x="3314" y="1848"/>
                </a:lnTo>
                <a:lnTo>
                  <a:pt x="3321" y="1850"/>
                </a:lnTo>
                <a:lnTo>
                  <a:pt x="3327" y="1851"/>
                </a:lnTo>
                <a:lnTo>
                  <a:pt x="3327" y="1851"/>
                </a:lnTo>
                <a:close/>
                <a:moveTo>
                  <a:pt x="2514" y="2774"/>
                </a:moveTo>
                <a:lnTo>
                  <a:pt x="2498" y="2746"/>
                </a:lnTo>
                <a:lnTo>
                  <a:pt x="2524" y="2724"/>
                </a:lnTo>
                <a:lnTo>
                  <a:pt x="2519" y="2767"/>
                </a:lnTo>
                <a:lnTo>
                  <a:pt x="2514" y="2774"/>
                </a:lnTo>
                <a:close/>
                <a:moveTo>
                  <a:pt x="2518" y="2779"/>
                </a:moveTo>
                <a:lnTo>
                  <a:pt x="2518" y="2780"/>
                </a:lnTo>
                <a:lnTo>
                  <a:pt x="2518" y="2779"/>
                </a:lnTo>
                <a:lnTo>
                  <a:pt x="2518" y="2779"/>
                </a:lnTo>
                <a:close/>
                <a:moveTo>
                  <a:pt x="1021" y="3053"/>
                </a:moveTo>
                <a:lnTo>
                  <a:pt x="1091" y="2933"/>
                </a:lnTo>
                <a:lnTo>
                  <a:pt x="1174" y="3014"/>
                </a:lnTo>
                <a:lnTo>
                  <a:pt x="1174" y="3014"/>
                </a:lnTo>
                <a:lnTo>
                  <a:pt x="1169" y="3022"/>
                </a:lnTo>
                <a:lnTo>
                  <a:pt x="1166" y="3032"/>
                </a:lnTo>
                <a:lnTo>
                  <a:pt x="1164" y="3044"/>
                </a:lnTo>
                <a:lnTo>
                  <a:pt x="1164" y="3053"/>
                </a:lnTo>
                <a:lnTo>
                  <a:pt x="1164" y="3053"/>
                </a:lnTo>
                <a:lnTo>
                  <a:pt x="1167" y="3061"/>
                </a:lnTo>
                <a:lnTo>
                  <a:pt x="1170" y="3068"/>
                </a:lnTo>
                <a:lnTo>
                  <a:pt x="1174" y="3073"/>
                </a:lnTo>
                <a:lnTo>
                  <a:pt x="1179" y="3078"/>
                </a:lnTo>
                <a:lnTo>
                  <a:pt x="1145" y="3125"/>
                </a:lnTo>
                <a:lnTo>
                  <a:pt x="1037" y="3084"/>
                </a:lnTo>
                <a:lnTo>
                  <a:pt x="1037" y="3084"/>
                </a:lnTo>
                <a:lnTo>
                  <a:pt x="1037" y="3076"/>
                </a:lnTo>
                <a:lnTo>
                  <a:pt x="1034" y="3068"/>
                </a:lnTo>
                <a:lnTo>
                  <a:pt x="1029" y="3060"/>
                </a:lnTo>
                <a:lnTo>
                  <a:pt x="1021" y="3053"/>
                </a:lnTo>
                <a:lnTo>
                  <a:pt x="1021" y="3053"/>
                </a:lnTo>
                <a:close/>
                <a:moveTo>
                  <a:pt x="249" y="1887"/>
                </a:moveTo>
                <a:lnTo>
                  <a:pt x="278" y="2041"/>
                </a:lnTo>
                <a:lnTo>
                  <a:pt x="237" y="2053"/>
                </a:lnTo>
                <a:lnTo>
                  <a:pt x="247" y="1887"/>
                </a:lnTo>
                <a:lnTo>
                  <a:pt x="249" y="1887"/>
                </a:lnTo>
                <a:close/>
                <a:moveTo>
                  <a:pt x="247" y="1886"/>
                </a:moveTo>
                <a:lnTo>
                  <a:pt x="247" y="1876"/>
                </a:lnTo>
                <a:lnTo>
                  <a:pt x="249" y="1886"/>
                </a:lnTo>
                <a:lnTo>
                  <a:pt x="247" y="1886"/>
                </a:lnTo>
                <a:close/>
                <a:moveTo>
                  <a:pt x="640" y="741"/>
                </a:moveTo>
                <a:lnTo>
                  <a:pt x="675" y="929"/>
                </a:lnTo>
                <a:lnTo>
                  <a:pt x="529" y="845"/>
                </a:lnTo>
                <a:lnTo>
                  <a:pt x="624" y="729"/>
                </a:lnTo>
                <a:lnTo>
                  <a:pt x="640" y="741"/>
                </a:lnTo>
                <a:close/>
                <a:moveTo>
                  <a:pt x="625" y="728"/>
                </a:moveTo>
                <a:lnTo>
                  <a:pt x="635" y="715"/>
                </a:lnTo>
                <a:lnTo>
                  <a:pt x="638" y="737"/>
                </a:lnTo>
                <a:lnTo>
                  <a:pt x="625" y="728"/>
                </a:lnTo>
                <a:close/>
                <a:moveTo>
                  <a:pt x="977" y="616"/>
                </a:moveTo>
                <a:lnTo>
                  <a:pt x="1073" y="723"/>
                </a:lnTo>
                <a:lnTo>
                  <a:pt x="888" y="882"/>
                </a:lnTo>
                <a:lnTo>
                  <a:pt x="901" y="616"/>
                </a:lnTo>
                <a:lnTo>
                  <a:pt x="977" y="616"/>
                </a:lnTo>
                <a:close/>
                <a:moveTo>
                  <a:pt x="901" y="611"/>
                </a:moveTo>
                <a:lnTo>
                  <a:pt x="903" y="568"/>
                </a:lnTo>
                <a:lnTo>
                  <a:pt x="903" y="568"/>
                </a:lnTo>
                <a:lnTo>
                  <a:pt x="911" y="570"/>
                </a:lnTo>
                <a:lnTo>
                  <a:pt x="917" y="570"/>
                </a:lnTo>
                <a:lnTo>
                  <a:pt x="925" y="568"/>
                </a:lnTo>
                <a:lnTo>
                  <a:pt x="932" y="564"/>
                </a:lnTo>
                <a:lnTo>
                  <a:pt x="972" y="611"/>
                </a:lnTo>
                <a:lnTo>
                  <a:pt x="901" y="611"/>
                </a:lnTo>
                <a:close/>
                <a:moveTo>
                  <a:pt x="2324" y="283"/>
                </a:moveTo>
                <a:lnTo>
                  <a:pt x="2367" y="297"/>
                </a:lnTo>
                <a:lnTo>
                  <a:pt x="2289" y="323"/>
                </a:lnTo>
                <a:lnTo>
                  <a:pt x="2292" y="312"/>
                </a:lnTo>
                <a:lnTo>
                  <a:pt x="2292" y="312"/>
                </a:lnTo>
                <a:lnTo>
                  <a:pt x="2302" y="312"/>
                </a:lnTo>
                <a:lnTo>
                  <a:pt x="2311" y="310"/>
                </a:lnTo>
                <a:lnTo>
                  <a:pt x="2318" y="304"/>
                </a:lnTo>
                <a:lnTo>
                  <a:pt x="2321" y="300"/>
                </a:lnTo>
                <a:lnTo>
                  <a:pt x="2323" y="296"/>
                </a:lnTo>
                <a:lnTo>
                  <a:pt x="2323" y="296"/>
                </a:lnTo>
                <a:lnTo>
                  <a:pt x="2324" y="289"/>
                </a:lnTo>
                <a:lnTo>
                  <a:pt x="2324" y="283"/>
                </a:lnTo>
                <a:lnTo>
                  <a:pt x="2324" y="283"/>
                </a:lnTo>
                <a:close/>
                <a:moveTo>
                  <a:pt x="2375" y="300"/>
                </a:moveTo>
                <a:lnTo>
                  <a:pt x="2503" y="351"/>
                </a:lnTo>
                <a:lnTo>
                  <a:pt x="2524" y="482"/>
                </a:lnTo>
                <a:lnTo>
                  <a:pt x="2363" y="494"/>
                </a:lnTo>
                <a:lnTo>
                  <a:pt x="2363" y="494"/>
                </a:lnTo>
                <a:lnTo>
                  <a:pt x="2358" y="487"/>
                </a:lnTo>
                <a:lnTo>
                  <a:pt x="2352" y="482"/>
                </a:lnTo>
                <a:lnTo>
                  <a:pt x="2352" y="482"/>
                </a:lnTo>
                <a:lnTo>
                  <a:pt x="2347" y="481"/>
                </a:lnTo>
                <a:lnTo>
                  <a:pt x="2342" y="481"/>
                </a:lnTo>
                <a:lnTo>
                  <a:pt x="2334" y="482"/>
                </a:lnTo>
                <a:lnTo>
                  <a:pt x="2326" y="487"/>
                </a:lnTo>
                <a:lnTo>
                  <a:pt x="2321" y="495"/>
                </a:lnTo>
                <a:lnTo>
                  <a:pt x="2321" y="495"/>
                </a:lnTo>
                <a:lnTo>
                  <a:pt x="2321" y="497"/>
                </a:lnTo>
                <a:lnTo>
                  <a:pt x="2229" y="503"/>
                </a:lnTo>
                <a:lnTo>
                  <a:pt x="2287" y="330"/>
                </a:lnTo>
                <a:lnTo>
                  <a:pt x="2375" y="300"/>
                </a:lnTo>
                <a:close/>
                <a:moveTo>
                  <a:pt x="3125" y="952"/>
                </a:moveTo>
                <a:lnTo>
                  <a:pt x="3133" y="963"/>
                </a:lnTo>
                <a:lnTo>
                  <a:pt x="2866" y="1100"/>
                </a:lnTo>
                <a:lnTo>
                  <a:pt x="2829" y="1010"/>
                </a:lnTo>
                <a:lnTo>
                  <a:pt x="2930" y="947"/>
                </a:lnTo>
                <a:lnTo>
                  <a:pt x="3125" y="952"/>
                </a:lnTo>
                <a:close/>
                <a:moveTo>
                  <a:pt x="2938" y="942"/>
                </a:moveTo>
                <a:lnTo>
                  <a:pt x="3066" y="861"/>
                </a:lnTo>
                <a:lnTo>
                  <a:pt x="3121" y="947"/>
                </a:lnTo>
                <a:lnTo>
                  <a:pt x="2938" y="942"/>
                </a:lnTo>
                <a:close/>
                <a:moveTo>
                  <a:pt x="3202" y="1070"/>
                </a:moveTo>
                <a:lnTo>
                  <a:pt x="3180" y="1254"/>
                </a:lnTo>
                <a:lnTo>
                  <a:pt x="2927" y="1187"/>
                </a:lnTo>
                <a:lnTo>
                  <a:pt x="3149" y="1098"/>
                </a:lnTo>
                <a:lnTo>
                  <a:pt x="3149" y="1098"/>
                </a:lnTo>
                <a:lnTo>
                  <a:pt x="3155" y="1106"/>
                </a:lnTo>
                <a:lnTo>
                  <a:pt x="3163" y="1111"/>
                </a:lnTo>
                <a:lnTo>
                  <a:pt x="3172" y="1114"/>
                </a:lnTo>
                <a:lnTo>
                  <a:pt x="3176" y="1114"/>
                </a:lnTo>
                <a:lnTo>
                  <a:pt x="3181" y="1112"/>
                </a:lnTo>
                <a:lnTo>
                  <a:pt x="3181" y="1112"/>
                </a:lnTo>
                <a:lnTo>
                  <a:pt x="3186" y="1109"/>
                </a:lnTo>
                <a:lnTo>
                  <a:pt x="3189" y="1108"/>
                </a:lnTo>
                <a:lnTo>
                  <a:pt x="3193" y="1103"/>
                </a:lnTo>
                <a:lnTo>
                  <a:pt x="3194" y="1098"/>
                </a:lnTo>
                <a:lnTo>
                  <a:pt x="3196" y="1088"/>
                </a:lnTo>
                <a:lnTo>
                  <a:pt x="3196" y="1083"/>
                </a:lnTo>
                <a:lnTo>
                  <a:pt x="3194" y="1078"/>
                </a:lnTo>
                <a:lnTo>
                  <a:pt x="3194" y="1078"/>
                </a:lnTo>
                <a:lnTo>
                  <a:pt x="3193" y="1074"/>
                </a:lnTo>
                <a:lnTo>
                  <a:pt x="3189" y="1069"/>
                </a:lnTo>
                <a:lnTo>
                  <a:pt x="3181" y="1064"/>
                </a:lnTo>
                <a:lnTo>
                  <a:pt x="3176" y="1062"/>
                </a:lnTo>
                <a:lnTo>
                  <a:pt x="3172" y="1061"/>
                </a:lnTo>
                <a:lnTo>
                  <a:pt x="3167" y="1062"/>
                </a:lnTo>
                <a:lnTo>
                  <a:pt x="3162" y="1062"/>
                </a:lnTo>
                <a:lnTo>
                  <a:pt x="3162" y="1062"/>
                </a:lnTo>
                <a:lnTo>
                  <a:pt x="3157" y="1065"/>
                </a:lnTo>
                <a:lnTo>
                  <a:pt x="3154" y="1069"/>
                </a:lnTo>
                <a:lnTo>
                  <a:pt x="3149" y="1077"/>
                </a:lnTo>
                <a:lnTo>
                  <a:pt x="3147" y="1087"/>
                </a:lnTo>
                <a:lnTo>
                  <a:pt x="3149" y="1096"/>
                </a:lnTo>
                <a:lnTo>
                  <a:pt x="2925" y="1186"/>
                </a:lnTo>
                <a:lnTo>
                  <a:pt x="2901" y="1179"/>
                </a:lnTo>
                <a:lnTo>
                  <a:pt x="2866" y="1101"/>
                </a:lnTo>
                <a:lnTo>
                  <a:pt x="3134" y="965"/>
                </a:lnTo>
                <a:lnTo>
                  <a:pt x="3202" y="1070"/>
                </a:lnTo>
                <a:close/>
                <a:moveTo>
                  <a:pt x="3137" y="952"/>
                </a:moveTo>
                <a:lnTo>
                  <a:pt x="3152" y="952"/>
                </a:lnTo>
                <a:lnTo>
                  <a:pt x="3142" y="958"/>
                </a:lnTo>
                <a:lnTo>
                  <a:pt x="3137" y="952"/>
                </a:lnTo>
                <a:close/>
                <a:moveTo>
                  <a:pt x="3298" y="1403"/>
                </a:moveTo>
                <a:lnTo>
                  <a:pt x="3298" y="1403"/>
                </a:lnTo>
                <a:lnTo>
                  <a:pt x="3292" y="1405"/>
                </a:lnTo>
                <a:lnTo>
                  <a:pt x="3285" y="1408"/>
                </a:lnTo>
                <a:lnTo>
                  <a:pt x="3280" y="1413"/>
                </a:lnTo>
                <a:lnTo>
                  <a:pt x="3275" y="1418"/>
                </a:lnTo>
                <a:lnTo>
                  <a:pt x="3272" y="1424"/>
                </a:lnTo>
                <a:lnTo>
                  <a:pt x="3269" y="1431"/>
                </a:lnTo>
                <a:lnTo>
                  <a:pt x="3267" y="1437"/>
                </a:lnTo>
                <a:lnTo>
                  <a:pt x="3267" y="1444"/>
                </a:lnTo>
                <a:lnTo>
                  <a:pt x="3160" y="1457"/>
                </a:lnTo>
                <a:lnTo>
                  <a:pt x="3176" y="1324"/>
                </a:lnTo>
                <a:lnTo>
                  <a:pt x="3279" y="1301"/>
                </a:lnTo>
                <a:lnTo>
                  <a:pt x="3298" y="1403"/>
                </a:lnTo>
                <a:close/>
                <a:moveTo>
                  <a:pt x="3288" y="1290"/>
                </a:moveTo>
                <a:lnTo>
                  <a:pt x="3306" y="1294"/>
                </a:lnTo>
                <a:lnTo>
                  <a:pt x="3290" y="1298"/>
                </a:lnTo>
                <a:lnTo>
                  <a:pt x="3288" y="1290"/>
                </a:lnTo>
                <a:close/>
                <a:moveTo>
                  <a:pt x="2594" y="2678"/>
                </a:moveTo>
                <a:lnTo>
                  <a:pt x="2631" y="2631"/>
                </a:lnTo>
                <a:lnTo>
                  <a:pt x="2660" y="2605"/>
                </a:lnTo>
                <a:lnTo>
                  <a:pt x="2703" y="2657"/>
                </a:lnTo>
                <a:lnTo>
                  <a:pt x="2690" y="2686"/>
                </a:lnTo>
                <a:lnTo>
                  <a:pt x="2649" y="2769"/>
                </a:lnTo>
                <a:lnTo>
                  <a:pt x="2595" y="2691"/>
                </a:lnTo>
                <a:lnTo>
                  <a:pt x="2595" y="2691"/>
                </a:lnTo>
                <a:lnTo>
                  <a:pt x="2595" y="2685"/>
                </a:lnTo>
                <a:lnTo>
                  <a:pt x="2594" y="2678"/>
                </a:lnTo>
                <a:lnTo>
                  <a:pt x="2594" y="2678"/>
                </a:lnTo>
                <a:close/>
                <a:moveTo>
                  <a:pt x="2556" y="2636"/>
                </a:moveTo>
                <a:lnTo>
                  <a:pt x="2550" y="2558"/>
                </a:lnTo>
                <a:lnTo>
                  <a:pt x="2560" y="2480"/>
                </a:lnTo>
                <a:lnTo>
                  <a:pt x="2599" y="2529"/>
                </a:lnTo>
                <a:lnTo>
                  <a:pt x="2566" y="2649"/>
                </a:lnTo>
                <a:lnTo>
                  <a:pt x="2556" y="2636"/>
                </a:lnTo>
                <a:close/>
                <a:moveTo>
                  <a:pt x="2566" y="2652"/>
                </a:moveTo>
                <a:lnTo>
                  <a:pt x="2566" y="2652"/>
                </a:lnTo>
                <a:lnTo>
                  <a:pt x="2558" y="2651"/>
                </a:lnTo>
                <a:lnTo>
                  <a:pt x="2558" y="2639"/>
                </a:lnTo>
                <a:lnTo>
                  <a:pt x="2566" y="2652"/>
                </a:lnTo>
                <a:close/>
                <a:moveTo>
                  <a:pt x="2225" y="2992"/>
                </a:moveTo>
                <a:lnTo>
                  <a:pt x="2217" y="2962"/>
                </a:lnTo>
                <a:lnTo>
                  <a:pt x="2232" y="2970"/>
                </a:lnTo>
                <a:lnTo>
                  <a:pt x="2225" y="2992"/>
                </a:lnTo>
                <a:close/>
                <a:moveTo>
                  <a:pt x="2225" y="3005"/>
                </a:moveTo>
                <a:lnTo>
                  <a:pt x="2250" y="3096"/>
                </a:lnTo>
                <a:lnTo>
                  <a:pt x="2250" y="3096"/>
                </a:lnTo>
                <a:lnTo>
                  <a:pt x="2193" y="3094"/>
                </a:lnTo>
                <a:lnTo>
                  <a:pt x="2225" y="3005"/>
                </a:lnTo>
                <a:close/>
                <a:moveTo>
                  <a:pt x="2214" y="2954"/>
                </a:moveTo>
                <a:lnTo>
                  <a:pt x="2208" y="2928"/>
                </a:lnTo>
                <a:lnTo>
                  <a:pt x="2250" y="2925"/>
                </a:lnTo>
                <a:lnTo>
                  <a:pt x="2235" y="2966"/>
                </a:lnTo>
                <a:lnTo>
                  <a:pt x="2214" y="2954"/>
                </a:lnTo>
                <a:close/>
                <a:moveTo>
                  <a:pt x="849" y="2553"/>
                </a:moveTo>
                <a:lnTo>
                  <a:pt x="849" y="2553"/>
                </a:lnTo>
                <a:lnTo>
                  <a:pt x="846" y="2548"/>
                </a:lnTo>
                <a:lnTo>
                  <a:pt x="843" y="2543"/>
                </a:lnTo>
                <a:lnTo>
                  <a:pt x="838" y="2538"/>
                </a:lnTo>
                <a:lnTo>
                  <a:pt x="833" y="2537"/>
                </a:lnTo>
                <a:lnTo>
                  <a:pt x="826" y="2534"/>
                </a:lnTo>
                <a:lnTo>
                  <a:pt x="820" y="2534"/>
                </a:lnTo>
                <a:lnTo>
                  <a:pt x="813" y="2534"/>
                </a:lnTo>
                <a:lnTo>
                  <a:pt x="809" y="2535"/>
                </a:lnTo>
                <a:lnTo>
                  <a:pt x="791" y="2493"/>
                </a:lnTo>
                <a:lnTo>
                  <a:pt x="875" y="2423"/>
                </a:lnTo>
                <a:lnTo>
                  <a:pt x="969" y="2482"/>
                </a:lnTo>
                <a:lnTo>
                  <a:pt x="859" y="2589"/>
                </a:lnTo>
                <a:lnTo>
                  <a:pt x="851" y="2584"/>
                </a:lnTo>
                <a:lnTo>
                  <a:pt x="851" y="2584"/>
                </a:lnTo>
                <a:lnTo>
                  <a:pt x="852" y="2576"/>
                </a:lnTo>
                <a:lnTo>
                  <a:pt x="854" y="2569"/>
                </a:lnTo>
                <a:lnTo>
                  <a:pt x="852" y="2561"/>
                </a:lnTo>
                <a:lnTo>
                  <a:pt x="849" y="2553"/>
                </a:lnTo>
                <a:lnTo>
                  <a:pt x="849" y="2553"/>
                </a:lnTo>
                <a:close/>
                <a:moveTo>
                  <a:pt x="718" y="1385"/>
                </a:moveTo>
                <a:lnTo>
                  <a:pt x="675" y="1395"/>
                </a:lnTo>
                <a:lnTo>
                  <a:pt x="645" y="1389"/>
                </a:lnTo>
                <a:lnTo>
                  <a:pt x="726" y="1304"/>
                </a:lnTo>
                <a:lnTo>
                  <a:pt x="747" y="1309"/>
                </a:lnTo>
                <a:lnTo>
                  <a:pt x="752" y="1333"/>
                </a:lnTo>
                <a:lnTo>
                  <a:pt x="752" y="1333"/>
                </a:lnTo>
                <a:lnTo>
                  <a:pt x="744" y="1337"/>
                </a:lnTo>
                <a:lnTo>
                  <a:pt x="736" y="1340"/>
                </a:lnTo>
                <a:lnTo>
                  <a:pt x="729" y="1346"/>
                </a:lnTo>
                <a:lnTo>
                  <a:pt x="724" y="1353"/>
                </a:lnTo>
                <a:lnTo>
                  <a:pt x="721" y="1359"/>
                </a:lnTo>
                <a:lnTo>
                  <a:pt x="718" y="1367"/>
                </a:lnTo>
                <a:lnTo>
                  <a:pt x="718" y="1376"/>
                </a:lnTo>
                <a:lnTo>
                  <a:pt x="718" y="1385"/>
                </a:lnTo>
                <a:lnTo>
                  <a:pt x="718" y="1385"/>
                </a:lnTo>
                <a:close/>
                <a:moveTo>
                  <a:pt x="727" y="1405"/>
                </a:moveTo>
                <a:lnTo>
                  <a:pt x="688" y="1397"/>
                </a:lnTo>
                <a:lnTo>
                  <a:pt x="719" y="1390"/>
                </a:lnTo>
                <a:lnTo>
                  <a:pt x="719" y="1390"/>
                </a:lnTo>
                <a:lnTo>
                  <a:pt x="723" y="1398"/>
                </a:lnTo>
                <a:lnTo>
                  <a:pt x="727" y="1405"/>
                </a:lnTo>
                <a:lnTo>
                  <a:pt x="727" y="1405"/>
                </a:lnTo>
                <a:close/>
                <a:moveTo>
                  <a:pt x="638" y="1390"/>
                </a:moveTo>
                <a:lnTo>
                  <a:pt x="620" y="1408"/>
                </a:lnTo>
                <a:lnTo>
                  <a:pt x="614" y="1410"/>
                </a:lnTo>
                <a:lnTo>
                  <a:pt x="619" y="1385"/>
                </a:lnTo>
                <a:lnTo>
                  <a:pt x="638" y="1390"/>
                </a:lnTo>
                <a:close/>
                <a:moveTo>
                  <a:pt x="619" y="1385"/>
                </a:moveTo>
                <a:lnTo>
                  <a:pt x="645" y="1281"/>
                </a:lnTo>
                <a:lnTo>
                  <a:pt x="721" y="1303"/>
                </a:lnTo>
                <a:lnTo>
                  <a:pt x="638" y="1389"/>
                </a:lnTo>
                <a:lnTo>
                  <a:pt x="619" y="1385"/>
                </a:lnTo>
                <a:close/>
                <a:moveTo>
                  <a:pt x="643" y="1390"/>
                </a:moveTo>
                <a:lnTo>
                  <a:pt x="672" y="1395"/>
                </a:lnTo>
                <a:lnTo>
                  <a:pt x="630" y="1406"/>
                </a:lnTo>
                <a:lnTo>
                  <a:pt x="643" y="1390"/>
                </a:lnTo>
                <a:close/>
                <a:moveTo>
                  <a:pt x="1682" y="547"/>
                </a:moveTo>
                <a:lnTo>
                  <a:pt x="1734" y="544"/>
                </a:lnTo>
                <a:lnTo>
                  <a:pt x="1740" y="601"/>
                </a:lnTo>
                <a:lnTo>
                  <a:pt x="1677" y="567"/>
                </a:lnTo>
                <a:lnTo>
                  <a:pt x="1677" y="567"/>
                </a:lnTo>
                <a:lnTo>
                  <a:pt x="1680" y="559"/>
                </a:lnTo>
                <a:lnTo>
                  <a:pt x="1682" y="549"/>
                </a:lnTo>
                <a:lnTo>
                  <a:pt x="1682" y="549"/>
                </a:lnTo>
                <a:lnTo>
                  <a:pt x="1682" y="547"/>
                </a:lnTo>
                <a:lnTo>
                  <a:pt x="1682" y="547"/>
                </a:lnTo>
                <a:close/>
                <a:moveTo>
                  <a:pt x="1735" y="544"/>
                </a:moveTo>
                <a:lnTo>
                  <a:pt x="1932" y="529"/>
                </a:lnTo>
                <a:lnTo>
                  <a:pt x="1930" y="560"/>
                </a:lnTo>
                <a:lnTo>
                  <a:pt x="1802" y="633"/>
                </a:lnTo>
                <a:lnTo>
                  <a:pt x="1742" y="601"/>
                </a:lnTo>
                <a:lnTo>
                  <a:pt x="1735" y="544"/>
                </a:lnTo>
                <a:close/>
                <a:moveTo>
                  <a:pt x="2331" y="526"/>
                </a:moveTo>
                <a:lnTo>
                  <a:pt x="2302" y="594"/>
                </a:lnTo>
                <a:lnTo>
                  <a:pt x="2216" y="542"/>
                </a:lnTo>
                <a:lnTo>
                  <a:pt x="2227" y="508"/>
                </a:lnTo>
                <a:lnTo>
                  <a:pt x="2320" y="502"/>
                </a:lnTo>
                <a:lnTo>
                  <a:pt x="2320" y="502"/>
                </a:lnTo>
                <a:lnTo>
                  <a:pt x="2320" y="510"/>
                </a:lnTo>
                <a:lnTo>
                  <a:pt x="2321" y="516"/>
                </a:lnTo>
                <a:lnTo>
                  <a:pt x="2326" y="523"/>
                </a:lnTo>
                <a:lnTo>
                  <a:pt x="2331" y="526"/>
                </a:lnTo>
                <a:lnTo>
                  <a:pt x="2331" y="526"/>
                </a:lnTo>
                <a:close/>
                <a:moveTo>
                  <a:pt x="2782" y="846"/>
                </a:moveTo>
                <a:lnTo>
                  <a:pt x="2782" y="846"/>
                </a:lnTo>
                <a:lnTo>
                  <a:pt x="2774" y="845"/>
                </a:lnTo>
                <a:lnTo>
                  <a:pt x="2767" y="845"/>
                </a:lnTo>
                <a:lnTo>
                  <a:pt x="2761" y="846"/>
                </a:lnTo>
                <a:lnTo>
                  <a:pt x="2754" y="848"/>
                </a:lnTo>
                <a:lnTo>
                  <a:pt x="2754" y="848"/>
                </a:lnTo>
                <a:lnTo>
                  <a:pt x="2746" y="853"/>
                </a:lnTo>
                <a:lnTo>
                  <a:pt x="2740" y="861"/>
                </a:lnTo>
                <a:lnTo>
                  <a:pt x="2722" y="849"/>
                </a:lnTo>
                <a:lnTo>
                  <a:pt x="2785" y="794"/>
                </a:lnTo>
                <a:lnTo>
                  <a:pt x="2782" y="846"/>
                </a:lnTo>
                <a:close/>
                <a:moveTo>
                  <a:pt x="2784" y="926"/>
                </a:moveTo>
                <a:lnTo>
                  <a:pt x="2780" y="927"/>
                </a:lnTo>
                <a:lnTo>
                  <a:pt x="2780" y="919"/>
                </a:lnTo>
                <a:lnTo>
                  <a:pt x="2784" y="926"/>
                </a:lnTo>
                <a:close/>
                <a:moveTo>
                  <a:pt x="3042" y="1890"/>
                </a:moveTo>
                <a:lnTo>
                  <a:pt x="3029" y="1855"/>
                </a:lnTo>
                <a:lnTo>
                  <a:pt x="3050" y="1765"/>
                </a:lnTo>
                <a:lnTo>
                  <a:pt x="3089" y="1743"/>
                </a:lnTo>
                <a:lnTo>
                  <a:pt x="3089" y="1743"/>
                </a:lnTo>
                <a:lnTo>
                  <a:pt x="3095" y="1751"/>
                </a:lnTo>
                <a:lnTo>
                  <a:pt x="3105" y="1757"/>
                </a:lnTo>
                <a:lnTo>
                  <a:pt x="3043" y="1892"/>
                </a:lnTo>
                <a:lnTo>
                  <a:pt x="3042" y="1890"/>
                </a:lnTo>
                <a:close/>
                <a:moveTo>
                  <a:pt x="3043" y="1894"/>
                </a:moveTo>
                <a:lnTo>
                  <a:pt x="3043" y="1894"/>
                </a:lnTo>
                <a:lnTo>
                  <a:pt x="3043" y="1892"/>
                </a:lnTo>
                <a:lnTo>
                  <a:pt x="3043" y="1894"/>
                </a:lnTo>
                <a:close/>
                <a:moveTo>
                  <a:pt x="2894" y="2279"/>
                </a:moveTo>
                <a:lnTo>
                  <a:pt x="2889" y="2275"/>
                </a:lnTo>
                <a:lnTo>
                  <a:pt x="2888" y="2256"/>
                </a:lnTo>
                <a:lnTo>
                  <a:pt x="2962" y="2090"/>
                </a:lnTo>
                <a:lnTo>
                  <a:pt x="2964" y="2090"/>
                </a:lnTo>
                <a:lnTo>
                  <a:pt x="2931" y="2232"/>
                </a:lnTo>
                <a:lnTo>
                  <a:pt x="2894" y="2279"/>
                </a:lnTo>
                <a:close/>
                <a:moveTo>
                  <a:pt x="2928" y="2245"/>
                </a:moveTo>
                <a:lnTo>
                  <a:pt x="2917" y="2293"/>
                </a:lnTo>
                <a:lnTo>
                  <a:pt x="2899" y="2282"/>
                </a:lnTo>
                <a:lnTo>
                  <a:pt x="2928" y="2245"/>
                </a:lnTo>
                <a:close/>
                <a:moveTo>
                  <a:pt x="2894" y="2280"/>
                </a:moveTo>
                <a:lnTo>
                  <a:pt x="2891" y="2283"/>
                </a:lnTo>
                <a:lnTo>
                  <a:pt x="2889" y="2277"/>
                </a:lnTo>
                <a:lnTo>
                  <a:pt x="2894" y="2280"/>
                </a:lnTo>
                <a:close/>
                <a:moveTo>
                  <a:pt x="2821" y="2374"/>
                </a:moveTo>
                <a:lnTo>
                  <a:pt x="2670" y="2254"/>
                </a:lnTo>
                <a:lnTo>
                  <a:pt x="2690" y="2160"/>
                </a:lnTo>
                <a:lnTo>
                  <a:pt x="2701" y="2157"/>
                </a:lnTo>
                <a:lnTo>
                  <a:pt x="2876" y="2269"/>
                </a:lnTo>
                <a:lnTo>
                  <a:pt x="2839" y="2350"/>
                </a:lnTo>
                <a:lnTo>
                  <a:pt x="2821" y="2374"/>
                </a:lnTo>
                <a:close/>
                <a:moveTo>
                  <a:pt x="2831" y="2371"/>
                </a:moveTo>
                <a:lnTo>
                  <a:pt x="2828" y="2378"/>
                </a:lnTo>
                <a:lnTo>
                  <a:pt x="2826" y="2378"/>
                </a:lnTo>
                <a:lnTo>
                  <a:pt x="2831" y="2371"/>
                </a:lnTo>
                <a:close/>
                <a:moveTo>
                  <a:pt x="2524" y="2690"/>
                </a:moveTo>
                <a:lnTo>
                  <a:pt x="2470" y="2699"/>
                </a:lnTo>
                <a:lnTo>
                  <a:pt x="2444" y="2652"/>
                </a:lnTo>
                <a:lnTo>
                  <a:pt x="2526" y="2678"/>
                </a:lnTo>
                <a:lnTo>
                  <a:pt x="2526" y="2678"/>
                </a:lnTo>
                <a:lnTo>
                  <a:pt x="2524" y="2685"/>
                </a:lnTo>
                <a:lnTo>
                  <a:pt x="2524" y="2690"/>
                </a:lnTo>
                <a:lnTo>
                  <a:pt x="2524" y="2690"/>
                </a:lnTo>
                <a:close/>
                <a:moveTo>
                  <a:pt x="2250" y="2735"/>
                </a:moveTo>
                <a:lnTo>
                  <a:pt x="2193" y="2571"/>
                </a:lnTo>
                <a:lnTo>
                  <a:pt x="2305" y="2607"/>
                </a:lnTo>
                <a:lnTo>
                  <a:pt x="2339" y="2683"/>
                </a:lnTo>
                <a:lnTo>
                  <a:pt x="2324" y="2722"/>
                </a:lnTo>
                <a:lnTo>
                  <a:pt x="2250" y="2735"/>
                </a:lnTo>
                <a:close/>
                <a:moveTo>
                  <a:pt x="2323" y="2727"/>
                </a:moveTo>
                <a:lnTo>
                  <a:pt x="2287" y="2826"/>
                </a:lnTo>
                <a:lnTo>
                  <a:pt x="2287" y="2826"/>
                </a:lnTo>
                <a:lnTo>
                  <a:pt x="2282" y="2828"/>
                </a:lnTo>
                <a:lnTo>
                  <a:pt x="2251" y="2738"/>
                </a:lnTo>
                <a:lnTo>
                  <a:pt x="2323" y="2727"/>
                </a:lnTo>
                <a:close/>
                <a:moveTo>
                  <a:pt x="1709" y="2823"/>
                </a:moveTo>
                <a:lnTo>
                  <a:pt x="1643" y="2758"/>
                </a:lnTo>
                <a:lnTo>
                  <a:pt x="1664" y="2642"/>
                </a:lnTo>
                <a:lnTo>
                  <a:pt x="1743" y="2688"/>
                </a:lnTo>
                <a:lnTo>
                  <a:pt x="1730" y="2819"/>
                </a:lnTo>
                <a:lnTo>
                  <a:pt x="1709" y="2823"/>
                </a:lnTo>
                <a:close/>
                <a:moveTo>
                  <a:pt x="1729" y="2823"/>
                </a:moveTo>
                <a:lnTo>
                  <a:pt x="1727" y="2839"/>
                </a:lnTo>
                <a:lnTo>
                  <a:pt x="1714" y="2826"/>
                </a:lnTo>
                <a:lnTo>
                  <a:pt x="1729" y="2823"/>
                </a:lnTo>
                <a:close/>
                <a:moveTo>
                  <a:pt x="528" y="1864"/>
                </a:moveTo>
                <a:lnTo>
                  <a:pt x="528" y="1864"/>
                </a:lnTo>
                <a:lnTo>
                  <a:pt x="534" y="1860"/>
                </a:lnTo>
                <a:lnTo>
                  <a:pt x="539" y="1853"/>
                </a:lnTo>
                <a:lnTo>
                  <a:pt x="542" y="1845"/>
                </a:lnTo>
                <a:lnTo>
                  <a:pt x="546" y="1837"/>
                </a:lnTo>
                <a:lnTo>
                  <a:pt x="883" y="1780"/>
                </a:lnTo>
                <a:lnTo>
                  <a:pt x="849" y="1889"/>
                </a:lnTo>
                <a:lnTo>
                  <a:pt x="568" y="1964"/>
                </a:lnTo>
                <a:lnTo>
                  <a:pt x="528" y="1864"/>
                </a:lnTo>
                <a:close/>
                <a:moveTo>
                  <a:pt x="562" y="1970"/>
                </a:moveTo>
                <a:lnTo>
                  <a:pt x="559" y="1968"/>
                </a:lnTo>
                <a:lnTo>
                  <a:pt x="560" y="1968"/>
                </a:lnTo>
                <a:lnTo>
                  <a:pt x="562" y="1970"/>
                </a:lnTo>
                <a:close/>
                <a:moveTo>
                  <a:pt x="820" y="1686"/>
                </a:moveTo>
                <a:lnTo>
                  <a:pt x="906" y="1681"/>
                </a:lnTo>
                <a:lnTo>
                  <a:pt x="912" y="1691"/>
                </a:lnTo>
                <a:lnTo>
                  <a:pt x="883" y="1780"/>
                </a:lnTo>
                <a:lnTo>
                  <a:pt x="546" y="1835"/>
                </a:lnTo>
                <a:lnTo>
                  <a:pt x="546" y="1835"/>
                </a:lnTo>
                <a:lnTo>
                  <a:pt x="544" y="1827"/>
                </a:lnTo>
                <a:lnTo>
                  <a:pt x="542" y="1821"/>
                </a:lnTo>
                <a:lnTo>
                  <a:pt x="774" y="1709"/>
                </a:lnTo>
                <a:lnTo>
                  <a:pt x="774" y="1709"/>
                </a:lnTo>
                <a:lnTo>
                  <a:pt x="783" y="1709"/>
                </a:lnTo>
                <a:lnTo>
                  <a:pt x="783" y="1709"/>
                </a:lnTo>
                <a:lnTo>
                  <a:pt x="789" y="1707"/>
                </a:lnTo>
                <a:lnTo>
                  <a:pt x="796" y="1704"/>
                </a:lnTo>
                <a:lnTo>
                  <a:pt x="800" y="1699"/>
                </a:lnTo>
                <a:lnTo>
                  <a:pt x="804" y="1694"/>
                </a:lnTo>
                <a:lnTo>
                  <a:pt x="820" y="1686"/>
                </a:lnTo>
                <a:close/>
                <a:moveTo>
                  <a:pt x="805" y="1689"/>
                </a:moveTo>
                <a:lnTo>
                  <a:pt x="805" y="1689"/>
                </a:lnTo>
                <a:lnTo>
                  <a:pt x="805" y="1687"/>
                </a:lnTo>
                <a:lnTo>
                  <a:pt x="809" y="1687"/>
                </a:lnTo>
                <a:lnTo>
                  <a:pt x="805" y="1689"/>
                </a:lnTo>
                <a:close/>
                <a:moveTo>
                  <a:pt x="880" y="1190"/>
                </a:moveTo>
                <a:lnTo>
                  <a:pt x="885" y="1218"/>
                </a:lnTo>
                <a:lnTo>
                  <a:pt x="867" y="1241"/>
                </a:lnTo>
                <a:lnTo>
                  <a:pt x="807" y="1218"/>
                </a:lnTo>
                <a:lnTo>
                  <a:pt x="844" y="1179"/>
                </a:lnTo>
                <a:lnTo>
                  <a:pt x="844" y="1179"/>
                </a:lnTo>
                <a:lnTo>
                  <a:pt x="849" y="1184"/>
                </a:lnTo>
                <a:lnTo>
                  <a:pt x="857" y="1187"/>
                </a:lnTo>
                <a:lnTo>
                  <a:pt x="864" y="1189"/>
                </a:lnTo>
                <a:lnTo>
                  <a:pt x="872" y="1190"/>
                </a:lnTo>
                <a:lnTo>
                  <a:pt x="872" y="1190"/>
                </a:lnTo>
                <a:lnTo>
                  <a:pt x="880" y="1190"/>
                </a:lnTo>
                <a:lnTo>
                  <a:pt x="880" y="1190"/>
                </a:lnTo>
                <a:close/>
                <a:moveTo>
                  <a:pt x="875" y="1044"/>
                </a:moveTo>
                <a:lnTo>
                  <a:pt x="846" y="1028"/>
                </a:lnTo>
                <a:lnTo>
                  <a:pt x="875" y="1022"/>
                </a:lnTo>
                <a:lnTo>
                  <a:pt x="875" y="1044"/>
                </a:lnTo>
                <a:close/>
                <a:moveTo>
                  <a:pt x="2021" y="559"/>
                </a:moveTo>
                <a:lnTo>
                  <a:pt x="1995" y="736"/>
                </a:lnTo>
                <a:lnTo>
                  <a:pt x="1922" y="697"/>
                </a:lnTo>
                <a:lnTo>
                  <a:pt x="1930" y="565"/>
                </a:lnTo>
                <a:lnTo>
                  <a:pt x="1998" y="525"/>
                </a:lnTo>
                <a:lnTo>
                  <a:pt x="2006" y="525"/>
                </a:lnTo>
                <a:lnTo>
                  <a:pt x="2006" y="525"/>
                </a:lnTo>
                <a:lnTo>
                  <a:pt x="2005" y="531"/>
                </a:lnTo>
                <a:lnTo>
                  <a:pt x="2005" y="531"/>
                </a:lnTo>
                <a:lnTo>
                  <a:pt x="2005" y="541"/>
                </a:lnTo>
                <a:lnTo>
                  <a:pt x="2008" y="549"/>
                </a:lnTo>
                <a:lnTo>
                  <a:pt x="2014" y="555"/>
                </a:lnTo>
                <a:lnTo>
                  <a:pt x="2021" y="559"/>
                </a:lnTo>
                <a:lnTo>
                  <a:pt x="2021" y="559"/>
                </a:lnTo>
                <a:close/>
                <a:moveTo>
                  <a:pt x="2010" y="520"/>
                </a:moveTo>
                <a:lnTo>
                  <a:pt x="2010" y="518"/>
                </a:lnTo>
                <a:lnTo>
                  <a:pt x="2010" y="518"/>
                </a:lnTo>
                <a:lnTo>
                  <a:pt x="2010" y="520"/>
                </a:lnTo>
                <a:lnTo>
                  <a:pt x="2010" y="520"/>
                </a:lnTo>
                <a:close/>
                <a:moveTo>
                  <a:pt x="2169" y="680"/>
                </a:moveTo>
                <a:lnTo>
                  <a:pt x="2126" y="806"/>
                </a:lnTo>
                <a:lnTo>
                  <a:pt x="2061" y="771"/>
                </a:lnTo>
                <a:lnTo>
                  <a:pt x="2115" y="542"/>
                </a:lnTo>
                <a:lnTo>
                  <a:pt x="2169" y="680"/>
                </a:lnTo>
                <a:close/>
                <a:moveTo>
                  <a:pt x="2110" y="518"/>
                </a:moveTo>
                <a:lnTo>
                  <a:pt x="2120" y="516"/>
                </a:lnTo>
                <a:lnTo>
                  <a:pt x="2117" y="533"/>
                </a:lnTo>
                <a:lnTo>
                  <a:pt x="2110" y="518"/>
                </a:lnTo>
                <a:close/>
                <a:moveTo>
                  <a:pt x="2553" y="947"/>
                </a:moveTo>
                <a:lnTo>
                  <a:pt x="2553" y="947"/>
                </a:lnTo>
                <a:lnTo>
                  <a:pt x="2556" y="953"/>
                </a:lnTo>
                <a:lnTo>
                  <a:pt x="2477" y="991"/>
                </a:lnTo>
                <a:lnTo>
                  <a:pt x="2409" y="955"/>
                </a:lnTo>
                <a:lnTo>
                  <a:pt x="2553" y="927"/>
                </a:lnTo>
                <a:lnTo>
                  <a:pt x="2553" y="927"/>
                </a:lnTo>
                <a:lnTo>
                  <a:pt x="2553" y="937"/>
                </a:lnTo>
                <a:lnTo>
                  <a:pt x="2553" y="947"/>
                </a:lnTo>
                <a:lnTo>
                  <a:pt x="2553" y="947"/>
                </a:lnTo>
                <a:close/>
                <a:moveTo>
                  <a:pt x="2784" y="1215"/>
                </a:moveTo>
                <a:lnTo>
                  <a:pt x="2792" y="1239"/>
                </a:lnTo>
                <a:lnTo>
                  <a:pt x="2737" y="1262"/>
                </a:lnTo>
                <a:lnTo>
                  <a:pt x="2753" y="1190"/>
                </a:lnTo>
                <a:lnTo>
                  <a:pt x="2753" y="1190"/>
                </a:lnTo>
                <a:lnTo>
                  <a:pt x="2759" y="1190"/>
                </a:lnTo>
                <a:lnTo>
                  <a:pt x="2759" y="1190"/>
                </a:lnTo>
                <a:lnTo>
                  <a:pt x="2766" y="1190"/>
                </a:lnTo>
                <a:lnTo>
                  <a:pt x="2784" y="1215"/>
                </a:lnTo>
                <a:close/>
                <a:moveTo>
                  <a:pt x="2772" y="1189"/>
                </a:moveTo>
                <a:lnTo>
                  <a:pt x="2772" y="1189"/>
                </a:lnTo>
                <a:lnTo>
                  <a:pt x="2774" y="1189"/>
                </a:lnTo>
                <a:lnTo>
                  <a:pt x="2776" y="1194"/>
                </a:lnTo>
                <a:lnTo>
                  <a:pt x="2772" y="1189"/>
                </a:lnTo>
                <a:close/>
                <a:moveTo>
                  <a:pt x="2936" y="1290"/>
                </a:moveTo>
                <a:lnTo>
                  <a:pt x="2970" y="1369"/>
                </a:lnTo>
                <a:lnTo>
                  <a:pt x="2904" y="1384"/>
                </a:lnTo>
                <a:lnTo>
                  <a:pt x="2886" y="1356"/>
                </a:lnTo>
                <a:lnTo>
                  <a:pt x="2909" y="1298"/>
                </a:lnTo>
                <a:lnTo>
                  <a:pt x="2936" y="1290"/>
                </a:lnTo>
                <a:close/>
                <a:moveTo>
                  <a:pt x="2910" y="1296"/>
                </a:moveTo>
                <a:lnTo>
                  <a:pt x="2914" y="1286"/>
                </a:lnTo>
                <a:lnTo>
                  <a:pt x="2914" y="1286"/>
                </a:lnTo>
                <a:lnTo>
                  <a:pt x="2925" y="1288"/>
                </a:lnTo>
                <a:lnTo>
                  <a:pt x="2935" y="1286"/>
                </a:lnTo>
                <a:lnTo>
                  <a:pt x="2936" y="1288"/>
                </a:lnTo>
                <a:lnTo>
                  <a:pt x="2910" y="1296"/>
                </a:lnTo>
                <a:close/>
                <a:moveTo>
                  <a:pt x="3087" y="1692"/>
                </a:moveTo>
                <a:lnTo>
                  <a:pt x="3087" y="1692"/>
                </a:lnTo>
                <a:lnTo>
                  <a:pt x="3082" y="1700"/>
                </a:lnTo>
                <a:lnTo>
                  <a:pt x="3081" y="1709"/>
                </a:lnTo>
                <a:lnTo>
                  <a:pt x="3081" y="1718"/>
                </a:lnTo>
                <a:lnTo>
                  <a:pt x="3081" y="1726"/>
                </a:lnTo>
                <a:lnTo>
                  <a:pt x="3081" y="1726"/>
                </a:lnTo>
                <a:lnTo>
                  <a:pt x="3086" y="1738"/>
                </a:lnTo>
                <a:lnTo>
                  <a:pt x="3051" y="1759"/>
                </a:lnTo>
                <a:lnTo>
                  <a:pt x="3068" y="1692"/>
                </a:lnTo>
                <a:lnTo>
                  <a:pt x="3087" y="1692"/>
                </a:lnTo>
                <a:close/>
                <a:moveTo>
                  <a:pt x="3068" y="1691"/>
                </a:moveTo>
                <a:lnTo>
                  <a:pt x="3076" y="1655"/>
                </a:lnTo>
                <a:lnTo>
                  <a:pt x="3076" y="1655"/>
                </a:lnTo>
                <a:lnTo>
                  <a:pt x="3081" y="1655"/>
                </a:lnTo>
                <a:lnTo>
                  <a:pt x="3099" y="1681"/>
                </a:lnTo>
                <a:lnTo>
                  <a:pt x="3099" y="1681"/>
                </a:lnTo>
                <a:lnTo>
                  <a:pt x="3092" y="1686"/>
                </a:lnTo>
                <a:lnTo>
                  <a:pt x="3087" y="1692"/>
                </a:lnTo>
                <a:lnTo>
                  <a:pt x="3068" y="1691"/>
                </a:lnTo>
                <a:close/>
                <a:moveTo>
                  <a:pt x="3024" y="1840"/>
                </a:moveTo>
                <a:lnTo>
                  <a:pt x="3009" y="1803"/>
                </a:lnTo>
                <a:lnTo>
                  <a:pt x="3009" y="1803"/>
                </a:lnTo>
                <a:lnTo>
                  <a:pt x="3014" y="1801"/>
                </a:lnTo>
                <a:lnTo>
                  <a:pt x="3016" y="1798"/>
                </a:lnTo>
                <a:lnTo>
                  <a:pt x="3019" y="1793"/>
                </a:lnTo>
                <a:lnTo>
                  <a:pt x="3021" y="1788"/>
                </a:lnTo>
                <a:lnTo>
                  <a:pt x="3021" y="1788"/>
                </a:lnTo>
                <a:lnTo>
                  <a:pt x="3021" y="1783"/>
                </a:lnTo>
                <a:lnTo>
                  <a:pt x="3038" y="1772"/>
                </a:lnTo>
                <a:lnTo>
                  <a:pt x="3024" y="1840"/>
                </a:lnTo>
                <a:close/>
                <a:moveTo>
                  <a:pt x="3027" y="1864"/>
                </a:moveTo>
                <a:lnTo>
                  <a:pt x="3035" y="1890"/>
                </a:lnTo>
                <a:lnTo>
                  <a:pt x="3021" y="1886"/>
                </a:lnTo>
                <a:lnTo>
                  <a:pt x="3027" y="1864"/>
                </a:lnTo>
                <a:close/>
                <a:moveTo>
                  <a:pt x="2990" y="1983"/>
                </a:moveTo>
                <a:lnTo>
                  <a:pt x="2863" y="1942"/>
                </a:lnTo>
                <a:lnTo>
                  <a:pt x="2858" y="1882"/>
                </a:lnTo>
                <a:lnTo>
                  <a:pt x="2897" y="1860"/>
                </a:lnTo>
                <a:lnTo>
                  <a:pt x="3013" y="1886"/>
                </a:lnTo>
                <a:lnTo>
                  <a:pt x="2990" y="1983"/>
                </a:lnTo>
                <a:close/>
                <a:moveTo>
                  <a:pt x="2998" y="1988"/>
                </a:moveTo>
                <a:lnTo>
                  <a:pt x="3001" y="1990"/>
                </a:lnTo>
                <a:lnTo>
                  <a:pt x="2993" y="2007"/>
                </a:lnTo>
                <a:lnTo>
                  <a:pt x="2998" y="1988"/>
                </a:lnTo>
                <a:close/>
                <a:moveTo>
                  <a:pt x="2967" y="2077"/>
                </a:moveTo>
                <a:lnTo>
                  <a:pt x="2964" y="2090"/>
                </a:lnTo>
                <a:lnTo>
                  <a:pt x="2962" y="2089"/>
                </a:lnTo>
                <a:lnTo>
                  <a:pt x="2967" y="2077"/>
                </a:lnTo>
                <a:close/>
                <a:moveTo>
                  <a:pt x="2957" y="2087"/>
                </a:moveTo>
                <a:lnTo>
                  <a:pt x="2941" y="2079"/>
                </a:lnTo>
                <a:lnTo>
                  <a:pt x="2964" y="2072"/>
                </a:lnTo>
                <a:lnTo>
                  <a:pt x="2957" y="2087"/>
                </a:lnTo>
                <a:close/>
                <a:moveTo>
                  <a:pt x="2967" y="2064"/>
                </a:moveTo>
                <a:lnTo>
                  <a:pt x="2933" y="2076"/>
                </a:lnTo>
                <a:lnTo>
                  <a:pt x="2871" y="2050"/>
                </a:lnTo>
                <a:lnTo>
                  <a:pt x="2863" y="1944"/>
                </a:lnTo>
                <a:lnTo>
                  <a:pt x="2988" y="1985"/>
                </a:lnTo>
                <a:lnTo>
                  <a:pt x="2974" y="2050"/>
                </a:lnTo>
                <a:lnTo>
                  <a:pt x="2967" y="2064"/>
                </a:lnTo>
                <a:close/>
                <a:moveTo>
                  <a:pt x="2876" y="2267"/>
                </a:moveTo>
                <a:lnTo>
                  <a:pt x="2703" y="2155"/>
                </a:lnTo>
                <a:lnTo>
                  <a:pt x="2871" y="2102"/>
                </a:lnTo>
                <a:lnTo>
                  <a:pt x="2883" y="2253"/>
                </a:lnTo>
                <a:lnTo>
                  <a:pt x="2876" y="2267"/>
                </a:lnTo>
                <a:close/>
                <a:moveTo>
                  <a:pt x="2884" y="2264"/>
                </a:moveTo>
                <a:lnTo>
                  <a:pt x="2884" y="2272"/>
                </a:lnTo>
                <a:lnTo>
                  <a:pt x="2881" y="2270"/>
                </a:lnTo>
                <a:lnTo>
                  <a:pt x="2884" y="2264"/>
                </a:lnTo>
                <a:close/>
                <a:moveTo>
                  <a:pt x="2305" y="2602"/>
                </a:moveTo>
                <a:lnTo>
                  <a:pt x="2136" y="2228"/>
                </a:lnTo>
                <a:lnTo>
                  <a:pt x="2203" y="2227"/>
                </a:lnTo>
                <a:lnTo>
                  <a:pt x="2388" y="2555"/>
                </a:lnTo>
                <a:lnTo>
                  <a:pt x="2363" y="2621"/>
                </a:lnTo>
                <a:lnTo>
                  <a:pt x="2305" y="2602"/>
                </a:lnTo>
                <a:close/>
                <a:moveTo>
                  <a:pt x="2362" y="2625"/>
                </a:moveTo>
                <a:lnTo>
                  <a:pt x="2341" y="2681"/>
                </a:lnTo>
                <a:lnTo>
                  <a:pt x="2307" y="2608"/>
                </a:lnTo>
                <a:lnTo>
                  <a:pt x="2362" y="2625"/>
                </a:lnTo>
                <a:close/>
                <a:moveTo>
                  <a:pt x="1537" y="2659"/>
                </a:moveTo>
                <a:lnTo>
                  <a:pt x="1526" y="2561"/>
                </a:lnTo>
                <a:lnTo>
                  <a:pt x="1583" y="2595"/>
                </a:lnTo>
                <a:lnTo>
                  <a:pt x="1560" y="2680"/>
                </a:lnTo>
                <a:lnTo>
                  <a:pt x="1537" y="2659"/>
                </a:lnTo>
                <a:close/>
                <a:moveTo>
                  <a:pt x="1558" y="2685"/>
                </a:moveTo>
                <a:lnTo>
                  <a:pt x="1547" y="2725"/>
                </a:lnTo>
                <a:lnTo>
                  <a:pt x="1539" y="2667"/>
                </a:lnTo>
                <a:lnTo>
                  <a:pt x="1558" y="2685"/>
                </a:lnTo>
                <a:close/>
                <a:moveTo>
                  <a:pt x="1244" y="2647"/>
                </a:moveTo>
                <a:lnTo>
                  <a:pt x="1260" y="2446"/>
                </a:lnTo>
                <a:lnTo>
                  <a:pt x="1260" y="2446"/>
                </a:lnTo>
                <a:lnTo>
                  <a:pt x="1271" y="2448"/>
                </a:lnTo>
                <a:lnTo>
                  <a:pt x="1282" y="2446"/>
                </a:lnTo>
                <a:lnTo>
                  <a:pt x="1282" y="2446"/>
                </a:lnTo>
                <a:lnTo>
                  <a:pt x="1291" y="2444"/>
                </a:lnTo>
                <a:lnTo>
                  <a:pt x="1299" y="2439"/>
                </a:lnTo>
                <a:lnTo>
                  <a:pt x="1351" y="2488"/>
                </a:lnTo>
                <a:lnTo>
                  <a:pt x="1253" y="2654"/>
                </a:lnTo>
                <a:lnTo>
                  <a:pt x="1244" y="2647"/>
                </a:lnTo>
                <a:close/>
                <a:moveTo>
                  <a:pt x="1250" y="2657"/>
                </a:moveTo>
                <a:lnTo>
                  <a:pt x="1242" y="2673"/>
                </a:lnTo>
                <a:lnTo>
                  <a:pt x="1244" y="2652"/>
                </a:lnTo>
                <a:lnTo>
                  <a:pt x="1250" y="2657"/>
                </a:lnTo>
                <a:close/>
                <a:moveTo>
                  <a:pt x="1300" y="963"/>
                </a:moveTo>
                <a:lnTo>
                  <a:pt x="1300" y="963"/>
                </a:lnTo>
                <a:lnTo>
                  <a:pt x="1304" y="958"/>
                </a:lnTo>
                <a:lnTo>
                  <a:pt x="1307" y="953"/>
                </a:lnTo>
                <a:lnTo>
                  <a:pt x="1308" y="947"/>
                </a:lnTo>
                <a:lnTo>
                  <a:pt x="1310" y="940"/>
                </a:lnTo>
                <a:lnTo>
                  <a:pt x="1362" y="944"/>
                </a:lnTo>
                <a:lnTo>
                  <a:pt x="1628" y="1303"/>
                </a:lnTo>
                <a:lnTo>
                  <a:pt x="1628" y="1303"/>
                </a:lnTo>
                <a:lnTo>
                  <a:pt x="1579" y="1294"/>
                </a:lnTo>
                <a:lnTo>
                  <a:pt x="1300" y="963"/>
                </a:lnTo>
                <a:close/>
                <a:moveTo>
                  <a:pt x="1513" y="1221"/>
                </a:moveTo>
                <a:lnTo>
                  <a:pt x="1291" y="970"/>
                </a:lnTo>
                <a:lnTo>
                  <a:pt x="1291" y="970"/>
                </a:lnTo>
                <a:lnTo>
                  <a:pt x="1297" y="966"/>
                </a:lnTo>
                <a:lnTo>
                  <a:pt x="1513" y="1221"/>
                </a:lnTo>
                <a:close/>
                <a:moveTo>
                  <a:pt x="1799" y="1340"/>
                </a:moveTo>
                <a:lnTo>
                  <a:pt x="1799" y="1340"/>
                </a:lnTo>
                <a:lnTo>
                  <a:pt x="1799" y="1340"/>
                </a:lnTo>
                <a:lnTo>
                  <a:pt x="1799" y="1340"/>
                </a:lnTo>
                <a:lnTo>
                  <a:pt x="1799" y="1345"/>
                </a:lnTo>
                <a:lnTo>
                  <a:pt x="1799" y="1345"/>
                </a:lnTo>
                <a:lnTo>
                  <a:pt x="1800" y="1354"/>
                </a:lnTo>
                <a:lnTo>
                  <a:pt x="1797" y="1356"/>
                </a:lnTo>
                <a:lnTo>
                  <a:pt x="1797" y="1356"/>
                </a:lnTo>
                <a:lnTo>
                  <a:pt x="1799" y="1348"/>
                </a:lnTo>
                <a:lnTo>
                  <a:pt x="1799" y="1340"/>
                </a:lnTo>
                <a:lnTo>
                  <a:pt x="1799" y="1340"/>
                </a:lnTo>
                <a:close/>
                <a:moveTo>
                  <a:pt x="1799" y="1335"/>
                </a:moveTo>
                <a:lnTo>
                  <a:pt x="1797" y="1327"/>
                </a:lnTo>
                <a:lnTo>
                  <a:pt x="1805" y="1322"/>
                </a:lnTo>
                <a:lnTo>
                  <a:pt x="1805" y="1322"/>
                </a:lnTo>
                <a:lnTo>
                  <a:pt x="1802" y="1329"/>
                </a:lnTo>
                <a:lnTo>
                  <a:pt x="1800" y="1335"/>
                </a:lnTo>
                <a:lnTo>
                  <a:pt x="1800" y="1335"/>
                </a:lnTo>
                <a:lnTo>
                  <a:pt x="1799" y="1335"/>
                </a:lnTo>
                <a:lnTo>
                  <a:pt x="1799" y="1335"/>
                </a:lnTo>
                <a:close/>
                <a:moveTo>
                  <a:pt x="1799" y="1335"/>
                </a:moveTo>
                <a:lnTo>
                  <a:pt x="1799" y="1335"/>
                </a:lnTo>
                <a:lnTo>
                  <a:pt x="1797" y="1333"/>
                </a:lnTo>
                <a:lnTo>
                  <a:pt x="1797" y="1333"/>
                </a:lnTo>
                <a:lnTo>
                  <a:pt x="1797" y="1333"/>
                </a:lnTo>
                <a:lnTo>
                  <a:pt x="1797" y="1333"/>
                </a:lnTo>
                <a:lnTo>
                  <a:pt x="1795" y="1327"/>
                </a:lnTo>
                <a:lnTo>
                  <a:pt x="1797" y="1327"/>
                </a:lnTo>
                <a:lnTo>
                  <a:pt x="1799" y="1335"/>
                </a:lnTo>
                <a:close/>
                <a:moveTo>
                  <a:pt x="1800" y="1359"/>
                </a:moveTo>
                <a:lnTo>
                  <a:pt x="1800" y="1359"/>
                </a:lnTo>
                <a:lnTo>
                  <a:pt x="1805" y="1369"/>
                </a:lnTo>
                <a:lnTo>
                  <a:pt x="1808" y="1385"/>
                </a:lnTo>
                <a:lnTo>
                  <a:pt x="1808" y="1385"/>
                </a:lnTo>
                <a:lnTo>
                  <a:pt x="1790" y="1371"/>
                </a:lnTo>
                <a:lnTo>
                  <a:pt x="1790" y="1371"/>
                </a:lnTo>
                <a:lnTo>
                  <a:pt x="1794" y="1364"/>
                </a:lnTo>
                <a:lnTo>
                  <a:pt x="1800" y="1359"/>
                </a:lnTo>
                <a:close/>
                <a:moveTo>
                  <a:pt x="2569" y="1252"/>
                </a:moveTo>
                <a:lnTo>
                  <a:pt x="2373" y="1353"/>
                </a:lnTo>
                <a:lnTo>
                  <a:pt x="2362" y="1303"/>
                </a:lnTo>
                <a:lnTo>
                  <a:pt x="2519" y="1203"/>
                </a:lnTo>
                <a:lnTo>
                  <a:pt x="2569" y="1252"/>
                </a:lnTo>
                <a:close/>
                <a:moveTo>
                  <a:pt x="2522" y="1200"/>
                </a:moveTo>
                <a:lnTo>
                  <a:pt x="2524" y="1200"/>
                </a:lnTo>
                <a:lnTo>
                  <a:pt x="2522" y="1200"/>
                </a:lnTo>
                <a:lnTo>
                  <a:pt x="2522" y="1200"/>
                </a:lnTo>
                <a:close/>
                <a:moveTo>
                  <a:pt x="2118" y="1559"/>
                </a:moveTo>
                <a:lnTo>
                  <a:pt x="2402" y="1496"/>
                </a:lnTo>
                <a:lnTo>
                  <a:pt x="2414" y="1548"/>
                </a:lnTo>
                <a:lnTo>
                  <a:pt x="2066" y="1590"/>
                </a:lnTo>
                <a:lnTo>
                  <a:pt x="2032" y="1564"/>
                </a:lnTo>
                <a:lnTo>
                  <a:pt x="2393" y="1455"/>
                </a:lnTo>
                <a:lnTo>
                  <a:pt x="2402" y="1496"/>
                </a:lnTo>
                <a:lnTo>
                  <a:pt x="2118" y="1558"/>
                </a:lnTo>
                <a:lnTo>
                  <a:pt x="2118" y="1559"/>
                </a:lnTo>
                <a:close/>
                <a:moveTo>
                  <a:pt x="2899" y="1385"/>
                </a:moveTo>
                <a:lnTo>
                  <a:pt x="2962" y="1481"/>
                </a:lnTo>
                <a:lnTo>
                  <a:pt x="2892" y="1489"/>
                </a:lnTo>
                <a:lnTo>
                  <a:pt x="2863" y="1411"/>
                </a:lnTo>
                <a:lnTo>
                  <a:pt x="2871" y="1392"/>
                </a:lnTo>
                <a:lnTo>
                  <a:pt x="2899" y="1385"/>
                </a:lnTo>
                <a:close/>
                <a:moveTo>
                  <a:pt x="2871" y="1390"/>
                </a:moveTo>
                <a:lnTo>
                  <a:pt x="2883" y="1363"/>
                </a:lnTo>
                <a:lnTo>
                  <a:pt x="2897" y="1385"/>
                </a:lnTo>
                <a:lnTo>
                  <a:pt x="2871" y="1390"/>
                </a:lnTo>
                <a:close/>
                <a:moveTo>
                  <a:pt x="2655" y="2020"/>
                </a:moveTo>
                <a:lnTo>
                  <a:pt x="2655" y="2020"/>
                </a:lnTo>
                <a:lnTo>
                  <a:pt x="2651" y="2009"/>
                </a:lnTo>
                <a:lnTo>
                  <a:pt x="2701" y="1978"/>
                </a:lnTo>
                <a:lnTo>
                  <a:pt x="2722" y="1986"/>
                </a:lnTo>
                <a:lnTo>
                  <a:pt x="2704" y="2069"/>
                </a:lnTo>
                <a:lnTo>
                  <a:pt x="2654" y="2043"/>
                </a:lnTo>
                <a:lnTo>
                  <a:pt x="2654" y="2043"/>
                </a:lnTo>
                <a:lnTo>
                  <a:pt x="2657" y="2032"/>
                </a:lnTo>
                <a:lnTo>
                  <a:pt x="2655" y="2020"/>
                </a:lnTo>
                <a:lnTo>
                  <a:pt x="2655" y="2020"/>
                </a:lnTo>
                <a:close/>
                <a:moveTo>
                  <a:pt x="1102" y="2298"/>
                </a:moveTo>
                <a:lnTo>
                  <a:pt x="1093" y="2329"/>
                </a:lnTo>
                <a:lnTo>
                  <a:pt x="994" y="2326"/>
                </a:lnTo>
                <a:lnTo>
                  <a:pt x="1084" y="2251"/>
                </a:lnTo>
                <a:lnTo>
                  <a:pt x="1084" y="2251"/>
                </a:lnTo>
                <a:lnTo>
                  <a:pt x="1084" y="2262"/>
                </a:lnTo>
                <a:lnTo>
                  <a:pt x="1084" y="2262"/>
                </a:lnTo>
                <a:lnTo>
                  <a:pt x="1084" y="2274"/>
                </a:lnTo>
                <a:lnTo>
                  <a:pt x="1089" y="2283"/>
                </a:lnTo>
                <a:lnTo>
                  <a:pt x="1094" y="2292"/>
                </a:lnTo>
                <a:lnTo>
                  <a:pt x="1102" y="2298"/>
                </a:lnTo>
                <a:lnTo>
                  <a:pt x="1102" y="2298"/>
                </a:lnTo>
                <a:close/>
                <a:moveTo>
                  <a:pt x="899" y="1255"/>
                </a:moveTo>
                <a:lnTo>
                  <a:pt x="1081" y="1324"/>
                </a:lnTo>
                <a:lnTo>
                  <a:pt x="1057" y="1374"/>
                </a:lnTo>
                <a:lnTo>
                  <a:pt x="1057" y="1374"/>
                </a:lnTo>
                <a:lnTo>
                  <a:pt x="997" y="1377"/>
                </a:lnTo>
                <a:lnTo>
                  <a:pt x="921" y="1356"/>
                </a:lnTo>
                <a:lnTo>
                  <a:pt x="899" y="1255"/>
                </a:lnTo>
                <a:close/>
                <a:moveTo>
                  <a:pt x="921" y="1379"/>
                </a:moveTo>
                <a:lnTo>
                  <a:pt x="921" y="1379"/>
                </a:lnTo>
                <a:lnTo>
                  <a:pt x="831" y="1380"/>
                </a:lnTo>
                <a:lnTo>
                  <a:pt x="809" y="1325"/>
                </a:lnTo>
                <a:lnTo>
                  <a:pt x="916" y="1356"/>
                </a:lnTo>
                <a:lnTo>
                  <a:pt x="921" y="1379"/>
                </a:lnTo>
                <a:close/>
                <a:moveTo>
                  <a:pt x="1177" y="1221"/>
                </a:moveTo>
                <a:lnTo>
                  <a:pt x="1416" y="1359"/>
                </a:lnTo>
                <a:lnTo>
                  <a:pt x="1416" y="1359"/>
                </a:lnTo>
                <a:lnTo>
                  <a:pt x="1334" y="1363"/>
                </a:lnTo>
                <a:lnTo>
                  <a:pt x="1119" y="1259"/>
                </a:lnTo>
                <a:lnTo>
                  <a:pt x="1141" y="1213"/>
                </a:lnTo>
                <a:lnTo>
                  <a:pt x="1141" y="1213"/>
                </a:lnTo>
                <a:lnTo>
                  <a:pt x="1177" y="1221"/>
                </a:lnTo>
                <a:lnTo>
                  <a:pt x="1177" y="1221"/>
                </a:lnTo>
                <a:close/>
                <a:moveTo>
                  <a:pt x="1143" y="1208"/>
                </a:moveTo>
                <a:lnTo>
                  <a:pt x="1146" y="1203"/>
                </a:lnTo>
                <a:lnTo>
                  <a:pt x="1162" y="1213"/>
                </a:lnTo>
                <a:lnTo>
                  <a:pt x="1162" y="1213"/>
                </a:lnTo>
                <a:lnTo>
                  <a:pt x="1143" y="1208"/>
                </a:lnTo>
                <a:lnTo>
                  <a:pt x="1143" y="1208"/>
                </a:lnTo>
                <a:close/>
                <a:moveTo>
                  <a:pt x="1812" y="1393"/>
                </a:moveTo>
                <a:lnTo>
                  <a:pt x="1836" y="1413"/>
                </a:lnTo>
                <a:lnTo>
                  <a:pt x="1847" y="1507"/>
                </a:lnTo>
                <a:lnTo>
                  <a:pt x="1823" y="1496"/>
                </a:lnTo>
                <a:lnTo>
                  <a:pt x="1797" y="1408"/>
                </a:lnTo>
                <a:lnTo>
                  <a:pt x="1810" y="1393"/>
                </a:lnTo>
                <a:lnTo>
                  <a:pt x="1812" y="1393"/>
                </a:lnTo>
                <a:lnTo>
                  <a:pt x="1815" y="1411"/>
                </a:lnTo>
                <a:lnTo>
                  <a:pt x="1815" y="1411"/>
                </a:lnTo>
                <a:lnTo>
                  <a:pt x="1812" y="1393"/>
                </a:lnTo>
                <a:close/>
                <a:moveTo>
                  <a:pt x="1855" y="1389"/>
                </a:moveTo>
                <a:lnTo>
                  <a:pt x="1857" y="1423"/>
                </a:lnTo>
                <a:lnTo>
                  <a:pt x="1834" y="1406"/>
                </a:lnTo>
                <a:lnTo>
                  <a:pt x="1833" y="1389"/>
                </a:lnTo>
                <a:lnTo>
                  <a:pt x="1833" y="1389"/>
                </a:lnTo>
                <a:lnTo>
                  <a:pt x="1844" y="1390"/>
                </a:lnTo>
                <a:lnTo>
                  <a:pt x="1844" y="1390"/>
                </a:lnTo>
                <a:lnTo>
                  <a:pt x="1855" y="1389"/>
                </a:lnTo>
                <a:lnTo>
                  <a:pt x="1855" y="1389"/>
                </a:lnTo>
                <a:close/>
                <a:moveTo>
                  <a:pt x="1850" y="1301"/>
                </a:moveTo>
                <a:lnTo>
                  <a:pt x="1854" y="1299"/>
                </a:lnTo>
                <a:lnTo>
                  <a:pt x="1854" y="1301"/>
                </a:lnTo>
                <a:lnTo>
                  <a:pt x="1854" y="1301"/>
                </a:lnTo>
                <a:lnTo>
                  <a:pt x="1850" y="1301"/>
                </a:lnTo>
                <a:lnTo>
                  <a:pt x="1850" y="1301"/>
                </a:lnTo>
                <a:close/>
                <a:moveTo>
                  <a:pt x="1912" y="1272"/>
                </a:moveTo>
                <a:lnTo>
                  <a:pt x="1904" y="1330"/>
                </a:lnTo>
                <a:lnTo>
                  <a:pt x="1886" y="1333"/>
                </a:lnTo>
                <a:lnTo>
                  <a:pt x="1886" y="1333"/>
                </a:lnTo>
                <a:lnTo>
                  <a:pt x="1885" y="1325"/>
                </a:lnTo>
                <a:lnTo>
                  <a:pt x="1880" y="1319"/>
                </a:lnTo>
                <a:lnTo>
                  <a:pt x="1881" y="1296"/>
                </a:lnTo>
                <a:lnTo>
                  <a:pt x="1912" y="1272"/>
                </a:lnTo>
                <a:close/>
                <a:moveTo>
                  <a:pt x="1881" y="1290"/>
                </a:moveTo>
                <a:lnTo>
                  <a:pt x="1883" y="1285"/>
                </a:lnTo>
                <a:lnTo>
                  <a:pt x="1898" y="1277"/>
                </a:lnTo>
                <a:lnTo>
                  <a:pt x="1881" y="1290"/>
                </a:lnTo>
                <a:close/>
                <a:moveTo>
                  <a:pt x="2321" y="973"/>
                </a:moveTo>
                <a:lnTo>
                  <a:pt x="2380" y="961"/>
                </a:lnTo>
                <a:lnTo>
                  <a:pt x="2333" y="1020"/>
                </a:lnTo>
                <a:lnTo>
                  <a:pt x="2313" y="1000"/>
                </a:lnTo>
                <a:lnTo>
                  <a:pt x="2313" y="1000"/>
                </a:lnTo>
                <a:lnTo>
                  <a:pt x="2316" y="994"/>
                </a:lnTo>
                <a:lnTo>
                  <a:pt x="2320" y="987"/>
                </a:lnTo>
                <a:lnTo>
                  <a:pt x="2321" y="979"/>
                </a:lnTo>
                <a:lnTo>
                  <a:pt x="2321" y="973"/>
                </a:lnTo>
                <a:lnTo>
                  <a:pt x="2321" y="973"/>
                </a:lnTo>
                <a:close/>
                <a:moveTo>
                  <a:pt x="2358" y="1304"/>
                </a:moveTo>
                <a:lnTo>
                  <a:pt x="2190" y="1410"/>
                </a:lnTo>
                <a:lnTo>
                  <a:pt x="2190" y="1410"/>
                </a:lnTo>
                <a:lnTo>
                  <a:pt x="2358" y="1304"/>
                </a:lnTo>
                <a:lnTo>
                  <a:pt x="2370" y="1354"/>
                </a:lnTo>
                <a:lnTo>
                  <a:pt x="2005" y="1541"/>
                </a:lnTo>
                <a:lnTo>
                  <a:pt x="1992" y="1532"/>
                </a:lnTo>
                <a:lnTo>
                  <a:pt x="1985" y="1523"/>
                </a:lnTo>
                <a:lnTo>
                  <a:pt x="2347" y="1254"/>
                </a:lnTo>
                <a:lnTo>
                  <a:pt x="2358" y="1304"/>
                </a:lnTo>
                <a:close/>
                <a:moveTo>
                  <a:pt x="2347" y="1238"/>
                </a:moveTo>
                <a:lnTo>
                  <a:pt x="2375" y="1233"/>
                </a:lnTo>
                <a:lnTo>
                  <a:pt x="2350" y="1251"/>
                </a:lnTo>
                <a:lnTo>
                  <a:pt x="2347" y="1238"/>
                </a:lnTo>
                <a:close/>
                <a:moveTo>
                  <a:pt x="2743" y="1903"/>
                </a:moveTo>
                <a:lnTo>
                  <a:pt x="2759" y="1827"/>
                </a:lnTo>
                <a:lnTo>
                  <a:pt x="2852" y="1848"/>
                </a:lnTo>
                <a:lnTo>
                  <a:pt x="2853" y="1879"/>
                </a:lnTo>
                <a:lnTo>
                  <a:pt x="2789" y="1918"/>
                </a:lnTo>
                <a:lnTo>
                  <a:pt x="2743" y="1903"/>
                </a:lnTo>
                <a:close/>
                <a:moveTo>
                  <a:pt x="2787" y="1920"/>
                </a:moveTo>
                <a:lnTo>
                  <a:pt x="2733" y="1952"/>
                </a:lnTo>
                <a:lnTo>
                  <a:pt x="2743" y="1905"/>
                </a:lnTo>
                <a:lnTo>
                  <a:pt x="2787" y="1920"/>
                </a:lnTo>
                <a:close/>
                <a:moveTo>
                  <a:pt x="2568" y="2040"/>
                </a:moveTo>
                <a:lnTo>
                  <a:pt x="2560" y="2041"/>
                </a:lnTo>
                <a:lnTo>
                  <a:pt x="2569" y="1999"/>
                </a:lnTo>
                <a:lnTo>
                  <a:pt x="2574" y="2004"/>
                </a:lnTo>
                <a:lnTo>
                  <a:pt x="2574" y="2004"/>
                </a:lnTo>
                <a:lnTo>
                  <a:pt x="2569" y="2012"/>
                </a:lnTo>
                <a:lnTo>
                  <a:pt x="2568" y="2020"/>
                </a:lnTo>
                <a:lnTo>
                  <a:pt x="2566" y="2030"/>
                </a:lnTo>
                <a:lnTo>
                  <a:pt x="2568" y="2040"/>
                </a:lnTo>
                <a:lnTo>
                  <a:pt x="2568" y="2040"/>
                </a:lnTo>
                <a:close/>
                <a:moveTo>
                  <a:pt x="2535" y="2048"/>
                </a:moveTo>
                <a:lnTo>
                  <a:pt x="2501" y="2027"/>
                </a:lnTo>
                <a:lnTo>
                  <a:pt x="2495" y="1959"/>
                </a:lnTo>
                <a:lnTo>
                  <a:pt x="2563" y="1996"/>
                </a:lnTo>
                <a:lnTo>
                  <a:pt x="2565" y="1996"/>
                </a:lnTo>
                <a:lnTo>
                  <a:pt x="2553" y="2043"/>
                </a:lnTo>
                <a:lnTo>
                  <a:pt x="2535" y="2048"/>
                </a:lnTo>
                <a:close/>
                <a:moveTo>
                  <a:pt x="2552" y="2050"/>
                </a:moveTo>
                <a:lnTo>
                  <a:pt x="2550" y="2058"/>
                </a:lnTo>
                <a:lnTo>
                  <a:pt x="2542" y="2053"/>
                </a:lnTo>
                <a:lnTo>
                  <a:pt x="2552" y="2050"/>
                </a:lnTo>
                <a:close/>
                <a:moveTo>
                  <a:pt x="2216" y="2137"/>
                </a:moveTo>
                <a:lnTo>
                  <a:pt x="2162" y="2152"/>
                </a:lnTo>
                <a:lnTo>
                  <a:pt x="2094" y="2030"/>
                </a:lnTo>
                <a:lnTo>
                  <a:pt x="2164" y="1993"/>
                </a:lnTo>
                <a:lnTo>
                  <a:pt x="2269" y="2123"/>
                </a:lnTo>
                <a:lnTo>
                  <a:pt x="2216" y="2137"/>
                </a:lnTo>
                <a:lnTo>
                  <a:pt x="2165" y="2064"/>
                </a:lnTo>
                <a:lnTo>
                  <a:pt x="2165" y="2064"/>
                </a:lnTo>
                <a:lnTo>
                  <a:pt x="2216" y="2137"/>
                </a:lnTo>
                <a:close/>
                <a:moveTo>
                  <a:pt x="1940" y="2106"/>
                </a:moveTo>
                <a:lnTo>
                  <a:pt x="1893" y="2132"/>
                </a:lnTo>
                <a:lnTo>
                  <a:pt x="1860" y="1618"/>
                </a:lnTo>
                <a:lnTo>
                  <a:pt x="1860" y="1618"/>
                </a:lnTo>
                <a:lnTo>
                  <a:pt x="1863" y="1619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2217" y="1960"/>
                </a:lnTo>
                <a:lnTo>
                  <a:pt x="2199" y="1970"/>
                </a:lnTo>
                <a:lnTo>
                  <a:pt x="2010" y="1772"/>
                </a:lnTo>
                <a:lnTo>
                  <a:pt x="2010" y="1774"/>
                </a:lnTo>
                <a:lnTo>
                  <a:pt x="2199" y="1970"/>
                </a:lnTo>
                <a:lnTo>
                  <a:pt x="2162" y="1990"/>
                </a:lnTo>
                <a:lnTo>
                  <a:pt x="1880" y="1642"/>
                </a:lnTo>
                <a:lnTo>
                  <a:pt x="1880" y="1642"/>
                </a:lnTo>
                <a:lnTo>
                  <a:pt x="2162" y="1990"/>
                </a:lnTo>
                <a:lnTo>
                  <a:pt x="2091" y="2027"/>
                </a:lnTo>
                <a:lnTo>
                  <a:pt x="1863" y="1622"/>
                </a:lnTo>
                <a:lnTo>
                  <a:pt x="2091" y="2027"/>
                </a:lnTo>
                <a:lnTo>
                  <a:pt x="2053" y="2046"/>
                </a:lnTo>
                <a:lnTo>
                  <a:pt x="1922" y="1752"/>
                </a:lnTo>
                <a:lnTo>
                  <a:pt x="1922" y="1754"/>
                </a:lnTo>
                <a:lnTo>
                  <a:pt x="2053" y="2046"/>
                </a:lnTo>
                <a:lnTo>
                  <a:pt x="2018" y="2066"/>
                </a:lnTo>
                <a:lnTo>
                  <a:pt x="1862" y="1622"/>
                </a:lnTo>
                <a:lnTo>
                  <a:pt x="2016" y="2066"/>
                </a:lnTo>
                <a:lnTo>
                  <a:pt x="1984" y="2084"/>
                </a:lnTo>
                <a:lnTo>
                  <a:pt x="1967" y="2020"/>
                </a:lnTo>
                <a:lnTo>
                  <a:pt x="1967" y="2020"/>
                </a:lnTo>
                <a:lnTo>
                  <a:pt x="1984" y="2084"/>
                </a:lnTo>
                <a:lnTo>
                  <a:pt x="1940" y="2106"/>
                </a:lnTo>
                <a:lnTo>
                  <a:pt x="1901" y="1866"/>
                </a:lnTo>
                <a:lnTo>
                  <a:pt x="1901" y="1866"/>
                </a:lnTo>
                <a:lnTo>
                  <a:pt x="1940" y="2106"/>
                </a:lnTo>
                <a:close/>
                <a:moveTo>
                  <a:pt x="1859" y="1684"/>
                </a:moveTo>
                <a:lnTo>
                  <a:pt x="1847" y="2155"/>
                </a:lnTo>
                <a:lnTo>
                  <a:pt x="1799" y="2181"/>
                </a:lnTo>
                <a:lnTo>
                  <a:pt x="1859" y="1618"/>
                </a:lnTo>
                <a:lnTo>
                  <a:pt x="1860" y="1618"/>
                </a:lnTo>
                <a:lnTo>
                  <a:pt x="1860" y="1621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9"/>
                </a:lnTo>
                <a:lnTo>
                  <a:pt x="1860" y="1619"/>
                </a:lnTo>
                <a:lnTo>
                  <a:pt x="1860" y="1618"/>
                </a:lnTo>
                <a:lnTo>
                  <a:pt x="1891" y="2132"/>
                </a:lnTo>
                <a:lnTo>
                  <a:pt x="1849" y="2155"/>
                </a:lnTo>
                <a:lnTo>
                  <a:pt x="1859" y="1684"/>
                </a:lnTo>
                <a:lnTo>
                  <a:pt x="1859" y="1684"/>
                </a:lnTo>
                <a:close/>
                <a:moveTo>
                  <a:pt x="1747" y="2214"/>
                </a:moveTo>
                <a:lnTo>
                  <a:pt x="1799" y="2186"/>
                </a:lnTo>
                <a:lnTo>
                  <a:pt x="1792" y="2235"/>
                </a:lnTo>
                <a:lnTo>
                  <a:pt x="1742" y="2238"/>
                </a:lnTo>
                <a:lnTo>
                  <a:pt x="1747" y="2214"/>
                </a:lnTo>
                <a:close/>
                <a:moveTo>
                  <a:pt x="1740" y="2238"/>
                </a:moveTo>
                <a:lnTo>
                  <a:pt x="1698" y="2240"/>
                </a:lnTo>
                <a:lnTo>
                  <a:pt x="1745" y="2214"/>
                </a:lnTo>
                <a:lnTo>
                  <a:pt x="1740" y="2238"/>
                </a:lnTo>
                <a:close/>
                <a:moveTo>
                  <a:pt x="1747" y="2209"/>
                </a:moveTo>
                <a:lnTo>
                  <a:pt x="1786" y="2003"/>
                </a:lnTo>
                <a:lnTo>
                  <a:pt x="1786" y="2003"/>
                </a:lnTo>
                <a:lnTo>
                  <a:pt x="1747" y="2209"/>
                </a:lnTo>
                <a:lnTo>
                  <a:pt x="1688" y="2240"/>
                </a:lnTo>
                <a:lnTo>
                  <a:pt x="1685" y="2240"/>
                </a:lnTo>
                <a:lnTo>
                  <a:pt x="1859" y="1619"/>
                </a:lnTo>
                <a:lnTo>
                  <a:pt x="1859" y="1619"/>
                </a:lnTo>
                <a:lnTo>
                  <a:pt x="1859" y="1618"/>
                </a:lnTo>
                <a:lnTo>
                  <a:pt x="1859" y="1618"/>
                </a:lnTo>
                <a:lnTo>
                  <a:pt x="1859" y="1619"/>
                </a:lnTo>
                <a:lnTo>
                  <a:pt x="1859" y="1619"/>
                </a:lnTo>
                <a:lnTo>
                  <a:pt x="1683" y="2240"/>
                </a:lnTo>
                <a:lnTo>
                  <a:pt x="1622" y="2241"/>
                </a:lnTo>
                <a:lnTo>
                  <a:pt x="1859" y="1619"/>
                </a:lnTo>
                <a:lnTo>
                  <a:pt x="1859" y="1619"/>
                </a:lnTo>
                <a:lnTo>
                  <a:pt x="1620" y="2241"/>
                </a:lnTo>
                <a:lnTo>
                  <a:pt x="1555" y="2245"/>
                </a:lnTo>
                <a:lnTo>
                  <a:pt x="1857" y="1621"/>
                </a:lnTo>
                <a:lnTo>
                  <a:pt x="1553" y="2245"/>
                </a:lnTo>
                <a:lnTo>
                  <a:pt x="1518" y="2245"/>
                </a:lnTo>
                <a:lnTo>
                  <a:pt x="1534" y="2175"/>
                </a:lnTo>
                <a:lnTo>
                  <a:pt x="1724" y="1850"/>
                </a:lnTo>
                <a:lnTo>
                  <a:pt x="1724" y="1850"/>
                </a:lnTo>
                <a:lnTo>
                  <a:pt x="1536" y="2171"/>
                </a:lnTo>
                <a:lnTo>
                  <a:pt x="1570" y="2019"/>
                </a:lnTo>
                <a:lnTo>
                  <a:pt x="1800" y="1700"/>
                </a:lnTo>
                <a:lnTo>
                  <a:pt x="1800" y="1700"/>
                </a:lnTo>
                <a:lnTo>
                  <a:pt x="1570" y="2017"/>
                </a:lnTo>
                <a:lnTo>
                  <a:pt x="1592" y="1918"/>
                </a:lnTo>
                <a:lnTo>
                  <a:pt x="1859" y="1619"/>
                </a:lnTo>
                <a:lnTo>
                  <a:pt x="1592" y="1918"/>
                </a:lnTo>
                <a:lnTo>
                  <a:pt x="1604" y="1866"/>
                </a:lnTo>
                <a:lnTo>
                  <a:pt x="1665" y="1806"/>
                </a:lnTo>
                <a:lnTo>
                  <a:pt x="1665" y="1806"/>
                </a:lnTo>
                <a:lnTo>
                  <a:pt x="1604" y="1864"/>
                </a:lnTo>
                <a:lnTo>
                  <a:pt x="1615" y="1816"/>
                </a:lnTo>
                <a:lnTo>
                  <a:pt x="1792" y="1671"/>
                </a:lnTo>
                <a:lnTo>
                  <a:pt x="1792" y="1671"/>
                </a:lnTo>
                <a:lnTo>
                  <a:pt x="1615" y="1816"/>
                </a:lnTo>
                <a:lnTo>
                  <a:pt x="1631" y="1748"/>
                </a:lnTo>
                <a:lnTo>
                  <a:pt x="1852" y="1621"/>
                </a:lnTo>
                <a:lnTo>
                  <a:pt x="1631" y="1746"/>
                </a:lnTo>
                <a:lnTo>
                  <a:pt x="1638" y="1718"/>
                </a:lnTo>
                <a:lnTo>
                  <a:pt x="1674" y="1702"/>
                </a:lnTo>
                <a:lnTo>
                  <a:pt x="1674" y="1700"/>
                </a:lnTo>
                <a:lnTo>
                  <a:pt x="1638" y="1718"/>
                </a:lnTo>
                <a:lnTo>
                  <a:pt x="1643" y="1694"/>
                </a:lnTo>
                <a:lnTo>
                  <a:pt x="1854" y="1619"/>
                </a:lnTo>
                <a:lnTo>
                  <a:pt x="1643" y="1694"/>
                </a:lnTo>
                <a:lnTo>
                  <a:pt x="1657" y="1631"/>
                </a:lnTo>
                <a:lnTo>
                  <a:pt x="1859" y="1616"/>
                </a:lnTo>
                <a:lnTo>
                  <a:pt x="1859" y="1618"/>
                </a:lnTo>
                <a:lnTo>
                  <a:pt x="1859" y="1618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8"/>
                </a:lnTo>
                <a:lnTo>
                  <a:pt x="1850" y="1626"/>
                </a:lnTo>
                <a:lnTo>
                  <a:pt x="1850" y="1626"/>
                </a:lnTo>
                <a:lnTo>
                  <a:pt x="1859" y="1618"/>
                </a:lnTo>
                <a:lnTo>
                  <a:pt x="1859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59" y="1618"/>
                </a:lnTo>
                <a:lnTo>
                  <a:pt x="1859" y="1618"/>
                </a:lnTo>
                <a:lnTo>
                  <a:pt x="1859" y="1618"/>
                </a:lnTo>
                <a:lnTo>
                  <a:pt x="1859" y="1619"/>
                </a:lnTo>
                <a:lnTo>
                  <a:pt x="1859" y="1618"/>
                </a:lnTo>
                <a:lnTo>
                  <a:pt x="1799" y="2181"/>
                </a:lnTo>
                <a:lnTo>
                  <a:pt x="1747" y="2209"/>
                </a:lnTo>
                <a:close/>
                <a:moveTo>
                  <a:pt x="1192" y="2258"/>
                </a:moveTo>
                <a:lnTo>
                  <a:pt x="1166" y="2204"/>
                </a:lnTo>
                <a:lnTo>
                  <a:pt x="1211" y="2149"/>
                </a:lnTo>
                <a:lnTo>
                  <a:pt x="1289" y="2085"/>
                </a:lnTo>
                <a:lnTo>
                  <a:pt x="1326" y="2134"/>
                </a:lnTo>
                <a:lnTo>
                  <a:pt x="1201" y="2256"/>
                </a:lnTo>
                <a:lnTo>
                  <a:pt x="1192" y="2258"/>
                </a:lnTo>
                <a:close/>
                <a:moveTo>
                  <a:pt x="1195" y="2262"/>
                </a:moveTo>
                <a:lnTo>
                  <a:pt x="1195" y="2262"/>
                </a:lnTo>
                <a:lnTo>
                  <a:pt x="1195" y="2262"/>
                </a:lnTo>
                <a:lnTo>
                  <a:pt x="1195" y="2262"/>
                </a:lnTo>
                <a:close/>
                <a:moveTo>
                  <a:pt x="1031" y="1756"/>
                </a:moveTo>
                <a:lnTo>
                  <a:pt x="1084" y="1825"/>
                </a:lnTo>
                <a:lnTo>
                  <a:pt x="1028" y="1840"/>
                </a:lnTo>
                <a:lnTo>
                  <a:pt x="1010" y="1759"/>
                </a:lnTo>
                <a:lnTo>
                  <a:pt x="1031" y="1756"/>
                </a:lnTo>
                <a:close/>
                <a:moveTo>
                  <a:pt x="1010" y="1759"/>
                </a:moveTo>
                <a:lnTo>
                  <a:pt x="1000" y="1717"/>
                </a:lnTo>
                <a:lnTo>
                  <a:pt x="1029" y="1756"/>
                </a:lnTo>
                <a:lnTo>
                  <a:pt x="1010" y="1759"/>
                </a:lnTo>
                <a:close/>
                <a:moveTo>
                  <a:pt x="1086" y="1825"/>
                </a:moveTo>
                <a:lnTo>
                  <a:pt x="1125" y="1876"/>
                </a:lnTo>
                <a:lnTo>
                  <a:pt x="1042" y="1905"/>
                </a:lnTo>
                <a:lnTo>
                  <a:pt x="1028" y="1842"/>
                </a:lnTo>
                <a:lnTo>
                  <a:pt x="1086" y="1825"/>
                </a:lnTo>
                <a:close/>
                <a:moveTo>
                  <a:pt x="1091" y="1825"/>
                </a:moveTo>
                <a:lnTo>
                  <a:pt x="1404" y="1739"/>
                </a:lnTo>
                <a:lnTo>
                  <a:pt x="1404" y="1739"/>
                </a:lnTo>
                <a:lnTo>
                  <a:pt x="1089" y="1824"/>
                </a:lnTo>
                <a:lnTo>
                  <a:pt x="1036" y="1756"/>
                </a:lnTo>
                <a:lnTo>
                  <a:pt x="1557" y="1668"/>
                </a:lnTo>
                <a:lnTo>
                  <a:pt x="1557" y="1668"/>
                </a:lnTo>
                <a:lnTo>
                  <a:pt x="1034" y="1754"/>
                </a:lnTo>
                <a:lnTo>
                  <a:pt x="998" y="1707"/>
                </a:lnTo>
                <a:lnTo>
                  <a:pt x="990" y="1674"/>
                </a:lnTo>
                <a:lnTo>
                  <a:pt x="1612" y="1634"/>
                </a:lnTo>
                <a:lnTo>
                  <a:pt x="1534" y="1731"/>
                </a:lnTo>
                <a:lnTo>
                  <a:pt x="1130" y="1874"/>
                </a:lnTo>
                <a:lnTo>
                  <a:pt x="1091" y="1825"/>
                </a:lnTo>
                <a:close/>
                <a:moveTo>
                  <a:pt x="1747" y="1463"/>
                </a:moveTo>
                <a:lnTo>
                  <a:pt x="1737" y="1476"/>
                </a:lnTo>
                <a:lnTo>
                  <a:pt x="1724" y="1462"/>
                </a:lnTo>
                <a:lnTo>
                  <a:pt x="1724" y="1462"/>
                </a:lnTo>
                <a:lnTo>
                  <a:pt x="1729" y="1455"/>
                </a:lnTo>
                <a:lnTo>
                  <a:pt x="1747" y="1463"/>
                </a:lnTo>
                <a:close/>
                <a:moveTo>
                  <a:pt x="1730" y="1450"/>
                </a:moveTo>
                <a:lnTo>
                  <a:pt x="1730" y="1450"/>
                </a:lnTo>
                <a:lnTo>
                  <a:pt x="1734" y="1444"/>
                </a:lnTo>
                <a:lnTo>
                  <a:pt x="1742" y="1455"/>
                </a:lnTo>
                <a:lnTo>
                  <a:pt x="1730" y="1450"/>
                </a:lnTo>
                <a:close/>
                <a:moveTo>
                  <a:pt x="1750" y="1467"/>
                </a:moveTo>
                <a:lnTo>
                  <a:pt x="1751" y="1465"/>
                </a:lnTo>
                <a:lnTo>
                  <a:pt x="1794" y="1486"/>
                </a:lnTo>
                <a:lnTo>
                  <a:pt x="1857" y="1611"/>
                </a:lnTo>
                <a:lnTo>
                  <a:pt x="1857" y="1611"/>
                </a:lnTo>
                <a:lnTo>
                  <a:pt x="1794" y="1486"/>
                </a:lnTo>
                <a:lnTo>
                  <a:pt x="1812" y="1496"/>
                </a:lnTo>
                <a:lnTo>
                  <a:pt x="1859" y="1613"/>
                </a:lnTo>
                <a:lnTo>
                  <a:pt x="1859" y="1613"/>
                </a:lnTo>
                <a:lnTo>
                  <a:pt x="1859" y="1613"/>
                </a:lnTo>
                <a:lnTo>
                  <a:pt x="1859" y="1613"/>
                </a:lnTo>
                <a:lnTo>
                  <a:pt x="1859" y="1613"/>
                </a:lnTo>
                <a:lnTo>
                  <a:pt x="1812" y="1496"/>
                </a:lnTo>
                <a:lnTo>
                  <a:pt x="1825" y="1502"/>
                </a:lnTo>
                <a:lnTo>
                  <a:pt x="1859" y="1613"/>
                </a:lnTo>
                <a:lnTo>
                  <a:pt x="1859" y="1614"/>
                </a:lnTo>
                <a:lnTo>
                  <a:pt x="1859" y="1614"/>
                </a:lnTo>
                <a:lnTo>
                  <a:pt x="1859" y="1613"/>
                </a:lnTo>
                <a:lnTo>
                  <a:pt x="1825" y="1502"/>
                </a:lnTo>
                <a:lnTo>
                  <a:pt x="1847" y="1514"/>
                </a:lnTo>
                <a:lnTo>
                  <a:pt x="1854" y="1572"/>
                </a:lnTo>
                <a:lnTo>
                  <a:pt x="1854" y="1572"/>
                </a:lnTo>
                <a:lnTo>
                  <a:pt x="1847" y="1514"/>
                </a:lnTo>
                <a:lnTo>
                  <a:pt x="1859" y="1519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59" y="1616"/>
                </a:lnTo>
                <a:lnTo>
                  <a:pt x="1852" y="1608"/>
                </a:lnTo>
                <a:lnTo>
                  <a:pt x="1852" y="1608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7" y="1616"/>
                </a:lnTo>
                <a:lnTo>
                  <a:pt x="1726" y="1499"/>
                </a:lnTo>
                <a:lnTo>
                  <a:pt x="1740" y="1480"/>
                </a:lnTo>
                <a:lnTo>
                  <a:pt x="1854" y="1609"/>
                </a:lnTo>
                <a:lnTo>
                  <a:pt x="1854" y="1609"/>
                </a:lnTo>
                <a:lnTo>
                  <a:pt x="1740" y="1480"/>
                </a:lnTo>
                <a:lnTo>
                  <a:pt x="1750" y="1467"/>
                </a:lnTo>
                <a:lnTo>
                  <a:pt x="1857" y="1611"/>
                </a:lnTo>
                <a:lnTo>
                  <a:pt x="1750" y="1467"/>
                </a:lnTo>
                <a:close/>
                <a:moveTo>
                  <a:pt x="1888" y="1338"/>
                </a:moveTo>
                <a:lnTo>
                  <a:pt x="1902" y="1335"/>
                </a:lnTo>
                <a:lnTo>
                  <a:pt x="1893" y="1403"/>
                </a:lnTo>
                <a:lnTo>
                  <a:pt x="1876" y="1382"/>
                </a:lnTo>
                <a:lnTo>
                  <a:pt x="1876" y="1377"/>
                </a:lnTo>
                <a:lnTo>
                  <a:pt x="1876" y="1377"/>
                </a:lnTo>
                <a:lnTo>
                  <a:pt x="1881" y="1369"/>
                </a:lnTo>
                <a:lnTo>
                  <a:pt x="1885" y="1363"/>
                </a:lnTo>
                <a:lnTo>
                  <a:pt x="1888" y="1354"/>
                </a:lnTo>
                <a:lnTo>
                  <a:pt x="1889" y="1345"/>
                </a:lnTo>
                <a:lnTo>
                  <a:pt x="1889" y="1345"/>
                </a:lnTo>
                <a:lnTo>
                  <a:pt x="1888" y="1338"/>
                </a:lnTo>
                <a:lnTo>
                  <a:pt x="1888" y="1338"/>
                </a:lnTo>
                <a:close/>
                <a:moveTo>
                  <a:pt x="2307" y="1080"/>
                </a:moveTo>
                <a:lnTo>
                  <a:pt x="2318" y="1127"/>
                </a:lnTo>
                <a:lnTo>
                  <a:pt x="2318" y="1127"/>
                </a:lnTo>
                <a:lnTo>
                  <a:pt x="2313" y="1135"/>
                </a:lnTo>
                <a:lnTo>
                  <a:pt x="2310" y="1142"/>
                </a:lnTo>
                <a:lnTo>
                  <a:pt x="2308" y="1148"/>
                </a:lnTo>
                <a:lnTo>
                  <a:pt x="2310" y="1153"/>
                </a:lnTo>
                <a:lnTo>
                  <a:pt x="2201" y="1265"/>
                </a:lnTo>
                <a:lnTo>
                  <a:pt x="2126" y="1281"/>
                </a:lnTo>
                <a:lnTo>
                  <a:pt x="2274" y="1095"/>
                </a:lnTo>
                <a:lnTo>
                  <a:pt x="2307" y="1080"/>
                </a:lnTo>
                <a:close/>
                <a:moveTo>
                  <a:pt x="2282" y="1085"/>
                </a:moveTo>
                <a:lnTo>
                  <a:pt x="2302" y="1061"/>
                </a:lnTo>
                <a:lnTo>
                  <a:pt x="2305" y="1074"/>
                </a:lnTo>
                <a:lnTo>
                  <a:pt x="2282" y="1085"/>
                </a:lnTo>
                <a:close/>
                <a:moveTo>
                  <a:pt x="2024" y="1596"/>
                </a:moveTo>
                <a:lnTo>
                  <a:pt x="1987" y="1577"/>
                </a:lnTo>
                <a:lnTo>
                  <a:pt x="2014" y="1569"/>
                </a:lnTo>
                <a:lnTo>
                  <a:pt x="2034" y="1595"/>
                </a:lnTo>
                <a:lnTo>
                  <a:pt x="2024" y="1596"/>
                </a:lnTo>
                <a:close/>
                <a:moveTo>
                  <a:pt x="2034" y="1595"/>
                </a:moveTo>
                <a:lnTo>
                  <a:pt x="2042" y="1605"/>
                </a:lnTo>
                <a:lnTo>
                  <a:pt x="2024" y="1596"/>
                </a:lnTo>
                <a:lnTo>
                  <a:pt x="2034" y="1595"/>
                </a:lnTo>
                <a:close/>
                <a:moveTo>
                  <a:pt x="2016" y="1596"/>
                </a:moveTo>
                <a:lnTo>
                  <a:pt x="1958" y="1605"/>
                </a:lnTo>
                <a:lnTo>
                  <a:pt x="1958" y="1605"/>
                </a:lnTo>
                <a:lnTo>
                  <a:pt x="2016" y="1596"/>
                </a:lnTo>
                <a:lnTo>
                  <a:pt x="2047" y="1613"/>
                </a:lnTo>
                <a:lnTo>
                  <a:pt x="1862" y="1616"/>
                </a:lnTo>
                <a:lnTo>
                  <a:pt x="1862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2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924" y="1551"/>
                </a:lnTo>
                <a:lnTo>
                  <a:pt x="1930" y="1554"/>
                </a:lnTo>
                <a:lnTo>
                  <a:pt x="1907" y="1574"/>
                </a:lnTo>
                <a:lnTo>
                  <a:pt x="1907" y="1575"/>
                </a:lnTo>
                <a:lnTo>
                  <a:pt x="1930" y="1554"/>
                </a:lnTo>
                <a:lnTo>
                  <a:pt x="1938" y="1559"/>
                </a:lnTo>
                <a:lnTo>
                  <a:pt x="1863" y="1614"/>
                </a:lnTo>
                <a:lnTo>
                  <a:pt x="1863" y="1614"/>
                </a:lnTo>
                <a:lnTo>
                  <a:pt x="1863" y="1614"/>
                </a:lnTo>
                <a:lnTo>
                  <a:pt x="1863" y="1614"/>
                </a:lnTo>
                <a:lnTo>
                  <a:pt x="1863" y="1614"/>
                </a:lnTo>
                <a:lnTo>
                  <a:pt x="1980" y="1579"/>
                </a:lnTo>
                <a:lnTo>
                  <a:pt x="2016" y="1596"/>
                </a:lnTo>
                <a:close/>
                <a:moveTo>
                  <a:pt x="2595" y="1856"/>
                </a:moveTo>
                <a:lnTo>
                  <a:pt x="2516" y="1830"/>
                </a:lnTo>
                <a:lnTo>
                  <a:pt x="2516" y="1830"/>
                </a:lnTo>
                <a:lnTo>
                  <a:pt x="2516" y="1819"/>
                </a:lnTo>
                <a:lnTo>
                  <a:pt x="2513" y="1809"/>
                </a:lnTo>
                <a:lnTo>
                  <a:pt x="2513" y="1809"/>
                </a:lnTo>
                <a:lnTo>
                  <a:pt x="2508" y="1801"/>
                </a:lnTo>
                <a:lnTo>
                  <a:pt x="2535" y="1775"/>
                </a:lnTo>
                <a:lnTo>
                  <a:pt x="2605" y="1791"/>
                </a:lnTo>
                <a:lnTo>
                  <a:pt x="2605" y="1812"/>
                </a:lnTo>
                <a:lnTo>
                  <a:pt x="2595" y="1856"/>
                </a:lnTo>
                <a:close/>
                <a:moveTo>
                  <a:pt x="2607" y="1835"/>
                </a:moveTo>
                <a:lnTo>
                  <a:pt x="2607" y="1860"/>
                </a:lnTo>
                <a:lnTo>
                  <a:pt x="2602" y="1858"/>
                </a:lnTo>
                <a:lnTo>
                  <a:pt x="2607" y="1835"/>
                </a:lnTo>
                <a:close/>
                <a:moveTo>
                  <a:pt x="2496" y="2024"/>
                </a:moveTo>
                <a:lnTo>
                  <a:pt x="2321" y="1912"/>
                </a:lnTo>
                <a:lnTo>
                  <a:pt x="2365" y="1889"/>
                </a:lnTo>
                <a:lnTo>
                  <a:pt x="2490" y="1955"/>
                </a:lnTo>
                <a:lnTo>
                  <a:pt x="2496" y="2024"/>
                </a:lnTo>
                <a:close/>
                <a:moveTo>
                  <a:pt x="2493" y="1939"/>
                </a:moveTo>
                <a:lnTo>
                  <a:pt x="2560" y="1993"/>
                </a:lnTo>
                <a:lnTo>
                  <a:pt x="2495" y="1957"/>
                </a:lnTo>
                <a:lnTo>
                  <a:pt x="2493" y="1939"/>
                </a:lnTo>
                <a:close/>
                <a:moveTo>
                  <a:pt x="1863" y="1618"/>
                </a:moveTo>
                <a:lnTo>
                  <a:pt x="2264" y="1936"/>
                </a:lnTo>
                <a:lnTo>
                  <a:pt x="2217" y="1960"/>
                </a:lnTo>
                <a:lnTo>
                  <a:pt x="1860" y="1618"/>
                </a:lnTo>
                <a:lnTo>
                  <a:pt x="1862" y="1618"/>
                </a:lnTo>
                <a:lnTo>
                  <a:pt x="1863" y="1618"/>
                </a:lnTo>
                <a:lnTo>
                  <a:pt x="1862" y="1618"/>
                </a:lnTo>
                <a:lnTo>
                  <a:pt x="1862" y="1618"/>
                </a:lnTo>
                <a:lnTo>
                  <a:pt x="1863" y="1618"/>
                </a:lnTo>
                <a:lnTo>
                  <a:pt x="1862" y="1618"/>
                </a:lnTo>
                <a:lnTo>
                  <a:pt x="2076" y="1648"/>
                </a:lnTo>
                <a:lnTo>
                  <a:pt x="2094" y="1671"/>
                </a:lnTo>
                <a:lnTo>
                  <a:pt x="2094" y="1671"/>
                </a:lnTo>
                <a:lnTo>
                  <a:pt x="2094" y="1671"/>
                </a:lnTo>
                <a:lnTo>
                  <a:pt x="2117" y="1700"/>
                </a:lnTo>
                <a:lnTo>
                  <a:pt x="1867" y="1619"/>
                </a:lnTo>
                <a:lnTo>
                  <a:pt x="2117" y="1700"/>
                </a:lnTo>
                <a:lnTo>
                  <a:pt x="2146" y="1739"/>
                </a:lnTo>
                <a:lnTo>
                  <a:pt x="1863" y="1618"/>
                </a:lnTo>
                <a:lnTo>
                  <a:pt x="1863" y="1618"/>
                </a:lnTo>
                <a:lnTo>
                  <a:pt x="2147" y="1739"/>
                </a:lnTo>
                <a:lnTo>
                  <a:pt x="2188" y="1793"/>
                </a:lnTo>
                <a:lnTo>
                  <a:pt x="1867" y="1619"/>
                </a:lnTo>
                <a:lnTo>
                  <a:pt x="2188" y="1793"/>
                </a:lnTo>
                <a:lnTo>
                  <a:pt x="2240" y="1860"/>
                </a:lnTo>
                <a:lnTo>
                  <a:pt x="1958" y="1679"/>
                </a:lnTo>
                <a:lnTo>
                  <a:pt x="1958" y="1679"/>
                </a:lnTo>
                <a:lnTo>
                  <a:pt x="2240" y="1860"/>
                </a:lnTo>
                <a:lnTo>
                  <a:pt x="2289" y="1923"/>
                </a:lnTo>
                <a:lnTo>
                  <a:pt x="2266" y="1936"/>
                </a:lnTo>
                <a:lnTo>
                  <a:pt x="1863" y="1618"/>
                </a:lnTo>
                <a:lnTo>
                  <a:pt x="1867" y="1619"/>
                </a:lnTo>
                <a:lnTo>
                  <a:pt x="1863" y="1618"/>
                </a:lnTo>
                <a:close/>
                <a:moveTo>
                  <a:pt x="1860" y="1618"/>
                </a:move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close/>
                <a:moveTo>
                  <a:pt x="1860" y="1618"/>
                </a:move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close/>
                <a:moveTo>
                  <a:pt x="1860" y="1618"/>
                </a:moveTo>
                <a:lnTo>
                  <a:pt x="1859" y="1618"/>
                </a:lnTo>
                <a:lnTo>
                  <a:pt x="1859" y="1616"/>
                </a:lnTo>
                <a:lnTo>
                  <a:pt x="1859" y="1618"/>
                </a:lnTo>
                <a:lnTo>
                  <a:pt x="1859" y="1618"/>
                </a:lnTo>
                <a:lnTo>
                  <a:pt x="1859" y="1618"/>
                </a:lnTo>
                <a:lnTo>
                  <a:pt x="1859" y="1616"/>
                </a:lnTo>
                <a:lnTo>
                  <a:pt x="1859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close/>
                <a:moveTo>
                  <a:pt x="1860" y="1618"/>
                </a:moveTo>
                <a:lnTo>
                  <a:pt x="1859" y="1618"/>
                </a:lnTo>
                <a:lnTo>
                  <a:pt x="1859" y="1618"/>
                </a:lnTo>
                <a:lnTo>
                  <a:pt x="1860" y="1618"/>
                </a:lnTo>
                <a:close/>
                <a:moveTo>
                  <a:pt x="1857" y="1616"/>
                </a:moveTo>
                <a:lnTo>
                  <a:pt x="1859" y="1616"/>
                </a:lnTo>
                <a:lnTo>
                  <a:pt x="1859" y="1616"/>
                </a:lnTo>
                <a:lnTo>
                  <a:pt x="1657" y="1631"/>
                </a:lnTo>
                <a:lnTo>
                  <a:pt x="1661" y="1613"/>
                </a:lnTo>
                <a:lnTo>
                  <a:pt x="1739" y="1614"/>
                </a:lnTo>
                <a:lnTo>
                  <a:pt x="1739" y="1614"/>
                </a:lnTo>
                <a:lnTo>
                  <a:pt x="1661" y="1613"/>
                </a:lnTo>
                <a:lnTo>
                  <a:pt x="1664" y="159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7" y="1616"/>
                </a:lnTo>
                <a:lnTo>
                  <a:pt x="1857" y="1616"/>
                </a:lnTo>
                <a:close/>
                <a:moveTo>
                  <a:pt x="1605" y="2283"/>
                </a:moveTo>
                <a:lnTo>
                  <a:pt x="1532" y="2321"/>
                </a:lnTo>
                <a:lnTo>
                  <a:pt x="1532" y="2321"/>
                </a:lnTo>
                <a:lnTo>
                  <a:pt x="1529" y="2316"/>
                </a:lnTo>
                <a:lnTo>
                  <a:pt x="1523" y="2311"/>
                </a:lnTo>
                <a:lnTo>
                  <a:pt x="1552" y="2249"/>
                </a:lnTo>
                <a:lnTo>
                  <a:pt x="1618" y="2248"/>
                </a:lnTo>
                <a:lnTo>
                  <a:pt x="1605" y="2283"/>
                </a:lnTo>
                <a:close/>
                <a:moveTo>
                  <a:pt x="1620" y="2248"/>
                </a:moveTo>
                <a:lnTo>
                  <a:pt x="1677" y="2245"/>
                </a:lnTo>
                <a:lnTo>
                  <a:pt x="1605" y="2282"/>
                </a:lnTo>
                <a:lnTo>
                  <a:pt x="1620" y="2248"/>
                </a:lnTo>
                <a:close/>
                <a:moveTo>
                  <a:pt x="1523" y="2309"/>
                </a:moveTo>
                <a:lnTo>
                  <a:pt x="1523" y="2309"/>
                </a:lnTo>
                <a:lnTo>
                  <a:pt x="1515" y="2306"/>
                </a:lnTo>
                <a:lnTo>
                  <a:pt x="1505" y="2305"/>
                </a:lnTo>
                <a:lnTo>
                  <a:pt x="1518" y="2251"/>
                </a:lnTo>
                <a:lnTo>
                  <a:pt x="1552" y="2249"/>
                </a:lnTo>
                <a:lnTo>
                  <a:pt x="1523" y="2309"/>
                </a:lnTo>
                <a:close/>
                <a:moveTo>
                  <a:pt x="1515" y="2246"/>
                </a:moveTo>
                <a:lnTo>
                  <a:pt x="1492" y="2246"/>
                </a:lnTo>
                <a:lnTo>
                  <a:pt x="1528" y="2186"/>
                </a:lnTo>
                <a:lnTo>
                  <a:pt x="1515" y="2246"/>
                </a:lnTo>
                <a:close/>
                <a:moveTo>
                  <a:pt x="1492" y="2246"/>
                </a:moveTo>
                <a:lnTo>
                  <a:pt x="1422" y="2249"/>
                </a:lnTo>
                <a:lnTo>
                  <a:pt x="1412" y="2236"/>
                </a:lnTo>
                <a:lnTo>
                  <a:pt x="1563" y="2027"/>
                </a:lnTo>
                <a:lnTo>
                  <a:pt x="1528" y="2184"/>
                </a:lnTo>
                <a:lnTo>
                  <a:pt x="1492" y="2246"/>
                </a:lnTo>
                <a:close/>
                <a:moveTo>
                  <a:pt x="1159" y="2189"/>
                </a:moveTo>
                <a:lnTo>
                  <a:pt x="1127" y="2123"/>
                </a:lnTo>
                <a:lnTo>
                  <a:pt x="1252" y="2037"/>
                </a:lnTo>
                <a:lnTo>
                  <a:pt x="1271" y="2063"/>
                </a:lnTo>
                <a:lnTo>
                  <a:pt x="1193" y="2162"/>
                </a:lnTo>
                <a:lnTo>
                  <a:pt x="1159" y="2189"/>
                </a:lnTo>
                <a:close/>
                <a:moveTo>
                  <a:pt x="1190" y="2165"/>
                </a:moveTo>
                <a:lnTo>
                  <a:pt x="1164" y="2199"/>
                </a:lnTo>
                <a:lnTo>
                  <a:pt x="1159" y="2191"/>
                </a:lnTo>
                <a:lnTo>
                  <a:pt x="1190" y="2165"/>
                </a:lnTo>
                <a:close/>
                <a:moveTo>
                  <a:pt x="1578" y="1717"/>
                </a:moveTo>
                <a:lnTo>
                  <a:pt x="1560" y="1752"/>
                </a:lnTo>
                <a:lnTo>
                  <a:pt x="1503" y="1778"/>
                </a:lnTo>
                <a:lnTo>
                  <a:pt x="1544" y="1730"/>
                </a:lnTo>
                <a:lnTo>
                  <a:pt x="1578" y="1717"/>
                </a:lnTo>
                <a:close/>
                <a:moveTo>
                  <a:pt x="1544" y="1728"/>
                </a:moveTo>
                <a:lnTo>
                  <a:pt x="1612" y="1642"/>
                </a:lnTo>
                <a:lnTo>
                  <a:pt x="1578" y="1717"/>
                </a:lnTo>
                <a:lnTo>
                  <a:pt x="1544" y="1728"/>
                </a:lnTo>
                <a:close/>
                <a:moveTo>
                  <a:pt x="1560" y="1754"/>
                </a:moveTo>
                <a:lnTo>
                  <a:pt x="1539" y="1798"/>
                </a:lnTo>
                <a:lnTo>
                  <a:pt x="1445" y="1851"/>
                </a:lnTo>
                <a:lnTo>
                  <a:pt x="1503" y="1780"/>
                </a:lnTo>
                <a:lnTo>
                  <a:pt x="1560" y="1754"/>
                </a:lnTo>
                <a:close/>
                <a:moveTo>
                  <a:pt x="1433" y="1860"/>
                </a:moveTo>
                <a:lnTo>
                  <a:pt x="1214" y="1983"/>
                </a:lnTo>
                <a:lnTo>
                  <a:pt x="1174" y="1931"/>
                </a:lnTo>
                <a:lnTo>
                  <a:pt x="1492" y="1785"/>
                </a:lnTo>
                <a:lnTo>
                  <a:pt x="1433" y="1860"/>
                </a:lnTo>
                <a:close/>
                <a:moveTo>
                  <a:pt x="1255" y="2033"/>
                </a:moveTo>
                <a:lnTo>
                  <a:pt x="1216" y="1985"/>
                </a:lnTo>
                <a:lnTo>
                  <a:pt x="1432" y="1861"/>
                </a:lnTo>
                <a:lnTo>
                  <a:pt x="1343" y="1973"/>
                </a:lnTo>
                <a:lnTo>
                  <a:pt x="1255" y="2033"/>
                </a:lnTo>
                <a:close/>
                <a:moveTo>
                  <a:pt x="1341" y="1975"/>
                </a:moveTo>
                <a:lnTo>
                  <a:pt x="1274" y="2059"/>
                </a:lnTo>
                <a:lnTo>
                  <a:pt x="1255" y="2035"/>
                </a:lnTo>
                <a:lnTo>
                  <a:pt x="1341" y="1975"/>
                </a:lnTo>
                <a:close/>
                <a:moveTo>
                  <a:pt x="1250" y="2037"/>
                </a:moveTo>
                <a:lnTo>
                  <a:pt x="1127" y="2123"/>
                </a:lnTo>
                <a:lnTo>
                  <a:pt x="1094" y="2054"/>
                </a:lnTo>
                <a:lnTo>
                  <a:pt x="1211" y="1986"/>
                </a:lnTo>
                <a:lnTo>
                  <a:pt x="1250" y="2037"/>
                </a:lnTo>
                <a:close/>
                <a:moveTo>
                  <a:pt x="1274" y="2067"/>
                </a:moveTo>
                <a:lnTo>
                  <a:pt x="1287" y="2084"/>
                </a:lnTo>
                <a:lnTo>
                  <a:pt x="1213" y="2145"/>
                </a:lnTo>
                <a:lnTo>
                  <a:pt x="1274" y="2067"/>
                </a:lnTo>
                <a:close/>
                <a:moveTo>
                  <a:pt x="1278" y="2064"/>
                </a:moveTo>
                <a:lnTo>
                  <a:pt x="1357" y="1964"/>
                </a:lnTo>
                <a:lnTo>
                  <a:pt x="1368" y="1955"/>
                </a:lnTo>
                <a:lnTo>
                  <a:pt x="1368" y="1955"/>
                </a:lnTo>
                <a:lnTo>
                  <a:pt x="1359" y="1962"/>
                </a:lnTo>
                <a:lnTo>
                  <a:pt x="1445" y="1853"/>
                </a:lnTo>
                <a:lnTo>
                  <a:pt x="1539" y="1799"/>
                </a:lnTo>
                <a:lnTo>
                  <a:pt x="1480" y="1926"/>
                </a:lnTo>
                <a:lnTo>
                  <a:pt x="1291" y="2080"/>
                </a:lnTo>
                <a:lnTo>
                  <a:pt x="1278" y="2064"/>
                </a:lnTo>
                <a:close/>
                <a:moveTo>
                  <a:pt x="1479" y="1928"/>
                </a:moveTo>
                <a:lnTo>
                  <a:pt x="1430" y="2033"/>
                </a:lnTo>
                <a:lnTo>
                  <a:pt x="1330" y="2131"/>
                </a:lnTo>
                <a:lnTo>
                  <a:pt x="1292" y="2082"/>
                </a:lnTo>
                <a:lnTo>
                  <a:pt x="1479" y="1928"/>
                </a:lnTo>
                <a:close/>
                <a:moveTo>
                  <a:pt x="1430" y="2035"/>
                </a:moveTo>
                <a:lnTo>
                  <a:pt x="1367" y="2171"/>
                </a:lnTo>
                <a:lnTo>
                  <a:pt x="1364" y="2175"/>
                </a:lnTo>
                <a:lnTo>
                  <a:pt x="1331" y="2132"/>
                </a:lnTo>
                <a:lnTo>
                  <a:pt x="1430" y="2035"/>
                </a:lnTo>
                <a:close/>
                <a:moveTo>
                  <a:pt x="1365" y="2175"/>
                </a:moveTo>
                <a:lnTo>
                  <a:pt x="1365" y="2175"/>
                </a:lnTo>
                <a:lnTo>
                  <a:pt x="1364" y="2175"/>
                </a:lnTo>
                <a:lnTo>
                  <a:pt x="1365" y="2175"/>
                </a:lnTo>
                <a:close/>
                <a:moveTo>
                  <a:pt x="1367" y="2184"/>
                </a:moveTo>
                <a:lnTo>
                  <a:pt x="1409" y="2238"/>
                </a:lnTo>
                <a:lnTo>
                  <a:pt x="1401" y="2249"/>
                </a:lnTo>
                <a:lnTo>
                  <a:pt x="1334" y="2251"/>
                </a:lnTo>
                <a:lnTo>
                  <a:pt x="1367" y="2184"/>
                </a:lnTo>
                <a:close/>
                <a:moveTo>
                  <a:pt x="1409" y="2240"/>
                </a:moveTo>
                <a:lnTo>
                  <a:pt x="1417" y="2249"/>
                </a:lnTo>
                <a:lnTo>
                  <a:pt x="1403" y="2249"/>
                </a:lnTo>
                <a:lnTo>
                  <a:pt x="1409" y="2240"/>
                </a:lnTo>
                <a:close/>
                <a:moveTo>
                  <a:pt x="1420" y="2254"/>
                </a:moveTo>
                <a:lnTo>
                  <a:pt x="1459" y="2303"/>
                </a:lnTo>
                <a:lnTo>
                  <a:pt x="1437" y="2340"/>
                </a:lnTo>
                <a:lnTo>
                  <a:pt x="1339" y="2337"/>
                </a:lnTo>
                <a:lnTo>
                  <a:pt x="1398" y="2254"/>
                </a:lnTo>
                <a:lnTo>
                  <a:pt x="1420" y="2254"/>
                </a:lnTo>
                <a:close/>
                <a:moveTo>
                  <a:pt x="1427" y="2254"/>
                </a:moveTo>
                <a:lnTo>
                  <a:pt x="1489" y="2251"/>
                </a:lnTo>
                <a:lnTo>
                  <a:pt x="1461" y="2298"/>
                </a:lnTo>
                <a:lnTo>
                  <a:pt x="1427" y="2254"/>
                </a:lnTo>
                <a:close/>
                <a:moveTo>
                  <a:pt x="1412" y="2235"/>
                </a:moveTo>
                <a:lnTo>
                  <a:pt x="1368" y="2180"/>
                </a:lnTo>
                <a:lnTo>
                  <a:pt x="1378" y="2160"/>
                </a:lnTo>
                <a:lnTo>
                  <a:pt x="1586" y="1926"/>
                </a:lnTo>
                <a:lnTo>
                  <a:pt x="1563" y="2025"/>
                </a:lnTo>
                <a:lnTo>
                  <a:pt x="1412" y="2235"/>
                </a:lnTo>
                <a:close/>
                <a:moveTo>
                  <a:pt x="1380" y="2157"/>
                </a:moveTo>
                <a:lnTo>
                  <a:pt x="1440" y="2025"/>
                </a:lnTo>
                <a:lnTo>
                  <a:pt x="1599" y="1871"/>
                </a:lnTo>
                <a:lnTo>
                  <a:pt x="1586" y="1925"/>
                </a:lnTo>
                <a:lnTo>
                  <a:pt x="1380" y="2157"/>
                </a:lnTo>
                <a:close/>
                <a:moveTo>
                  <a:pt x="1442" y="2024"/>
                </a:moveTo>
                <a:lnTo>
                  <a:pt x="1489" y="1920"/>
                </a:lnTo>
                <a:lnTo>
                  <a:pt x="1610" y="1821"/>
                </a:lnTo>
                <a:lnTo>
                  <a:pt x="1599" y="1871"/>
                </a:lnTo>
                <a:lnTo>
                  <a:pt x="1442" y="2024"/>
                </a:lnTo>
                <a:close/>
                <a:moveTo>
                  <a:pt x="1490" y="1918"/>
                </a:moveTo>
                <a:lnTo>
                  <a:pt x="1547" y="1795"/>
                </a:lnTo>
                <a:lnTo>
                  <a:pt x="1625" y="1751"/>
                </a:lnTo>
                <a:lnTo>
                  <a:pt x="1610" y="1821"/>
                </a:lnTo>
                <a:lnTo>
                  <a:pt x="1490" y="1918"/>
                </a:lnTo>
                <a:close/>
                <a:moveTo>
                  <a:pt x="1547" y="1795"/>
                </a:moveTo>
                <a:lnTo>
                  <a:pt x="1568" y="1749"/>
                </a:lnTo>
                <a:lnTo>
                  <a:pt x="1631" y="1720"/>
                </a:lnTo>
                <a:lnTo>
                  <a:pt x="1625" y="1749"/>
                </a:lnTo>
                <a:lnTo>
                  <a:pt x="1547" y="1795"/>
                </a:lnTo>
                <a:close/>
                <a:moveTo>
                  <a:pt x="1568" y="1749"/>
                </a:moveTo>
                <a:lnTo>
                  <a:pt x="1584" y="1715"/>
                </a:lnTo>
                <a:lnTo>
                  <a:pt x="1638" y="1696"/>
                </a:lnTo>
                <a:lnTo>
                  <a:pt x="1633" y="1720"/>
                </a:lnTo>
                <a:lnTo>
                  <a:pt x="1568" y="1749"/>
                </a:lnTo>
                <a:close/>
                <a:moveTo>
                  <a:pt x="1584" y="1713"/>
                </a:moveTo>
                <a:lnTo>
                  <a:pt x="1623" y="1632"/>
                </a:lnTo>
                <a:lnTo>
                  <a:pt x="1652" y="1631"/>
                </a:lnTo>
                <a:lnTo>
                  <a:pt x="1638" y="1696"/>
                </a:lnTo>
                <a:lnTo>
                  <a:pt x="1584" y="1713"/>
                </a:lnTo>
                <a:close/>
                <a:moveTo>
                  <a:pt x="1623" y="1632"/>
                </a:moveTo>
                <a:lnTo>
                  <a:pt x="1627" y="1622"/>
                </a:lnTo>
                <a:lnTo>
                  <a:pt x="1635" y="1613"/>
                </a:lnTo>
                <a:lnTo>
                  <a:pt x="1656" y="1613"/>
                </a:lnTo>
                <a:lnTo>
                  <a:pt x="1652" y="1631"/>
                </a:lnTo>
                <a:lnTo>
                  <a:pt x="1623" y="1632"/>
                </a:lnTo>
                <a:close/>
                <a:moveTo>
                  <a:pt x="1378" y="1527"/>
                </a:moveTo>
                <a:lnTo>
                  <a:pt x="1378" y="1527"/>
                </a:lnTo>
                <a:lnTo>
                  <a:pt x="1456" y="1504"/>
                </a:lnTo>
                <a:lnTo>
                  <a:pt x="1651" y="1558"/>
                </a:lnTo>
                <a:lnTo>
                  <a:pt x="1635" y="1593"/>
                </a:lnTo>
                <a:lnTo>
                  <a:pt x="1268" y="1554"/>
                </a:lnTo>
                <a:lnTo>
                  <a:pt x="1268" y="1554"/>
                </a:lnTo>
                <a:lnTo>
                  <a:pt x="1321" y="1541"/>
                </a:lnTo>
                <a:lnTo>
                  <a:pt x="1321" y="1541"/>
                </a:lnTo>
                <a:lnTo>
                  <a:pt x="1377" y="1527"/>
                </a:lnTo>
                <a:lnTo>
                  <a:pt x="1420" y="1535"/>
                </a:lnTo>
                <a:lnTo>
                  <a:pt x="1420" y="1533"/>
                </a:lnTo>
                <a:lnTo>
                  <a:pt x="1378" y="1527"/>
                </a:lnTo>
                <a:close/>
                <a:moveTo>
                  <a:pt x="1641" y="1593"/>
                </a:moveTo>
                <a:lnTo>
                  <a:pt x="1656" y="1559"/>
                </a:lnTo>
                <a:lnTo>
                  <a:pt x="1667" y="1562"/>
                </a:lnTo>
                <a:lnTo>
                  <a:pt x="1667" y="1562"/>
                </a:lnTo>
                <a:lnTo>
                  <a:pt x="1643" y="1593"/>
                </a:lnTo>
                <a:lnTo>
                  <a:pt x="1641" y="1593"/>
                </a:lnTo>
                <a:close/>
                <a:moveTo>
                  <a:pt x="1643" y="1593"/>
                </a:moveTo>
                <a:lnTo>
                  <a:pt x="1636" y="1601"/>
                </a:lnTo>
                <a:lnTo>
                  <a:pt x="1641" y="1593"/>
                </a:lnTo>
                <a:lnTo>
                  <a:pt x="1643" y="1593"/>
                </a:lnTo>
                <a:close/>
                <a:moveTo>
                  <a:pt x="1665" y="1575"/>
                </a:moveTo>
                <a:lnTo>
                  <a:pt x="1661" y="1595"/>
                </a:lnTo>
                <a:lnTo>
                  <a:pt x="1649" y="1595"/>
                </a:lnTo>
                <a:lnTo>
                  <a:pt x="1665" y="1575"/>
                </a:lnTo>
                <a:close/>
                <a:moveTo>
                  <a:pt x="1670" y="1567"/>
                </a:moveTo>
                <a:lnTo>
                  <a:pt x="1674" y="1564"/>
                </a:lnTo>
                <a:lnTo>
                  <a:pt x="1857" y="1616"/>
                </a:lnTo>
                <a:lnTo>
                  <a:pt x="1674" y="1564"/>
                </a:lnTo>
                <a:lnTo>
                  <a:pt x="1685" y="1551"/>
                </a:lnTo>
                <a:lnTo>
                  <a:pt x="1808" y="1596"/>
                </a:lnTo>
                <a:lnTo>
                  <a:pt x="1808" y="1596"/>
                </a:lnTo>
                <a:lnTo>
                  <a:pt x="1685" y="1549"/>
                </a:lnTo>
                <a:lnTo>
                  <a:pt x="1695" y="1538"/>
                </a:lnTo>
                <a:lnTo>
                  <a:pt x="1855" y="1614"/>
                </a:lnTo>
                <a:lnTo>
                  <a:pt x="1695" y="1536"/>
                </a:lnTo>
                <a:lnTo>
                  <a:pt x="1714" y="1514"/>
                </a:lnTo>
                <a:lnTo>
                  <a:pt x="1730" y="1525"/>
                </a:lnTo>
                <a:lnTo>
                  <a:pt x="1730" y="1525"/>
                </a:lnTo>
                <a:lnTo>
                  <a:pt x="1714" y="1512"/>
                </a:lnTo>
                <a:lnTo>
                  <a:pt x="1726" y="1499"/>
                </a:lnTo>
                <a:lnTo>
                  <a:pt x="1857" y="1616"/>
                </a:lnTo>
                <a:lnTo>
                  <a:pt x="1859" y="1616"/>
                </a:lnTo>
                <a:lnTo>
                  <a:pt x="1664" y="1596"/>
                </a:lnTo>
                <a:lnTo>
                  <a:pt x="1670" y="1567"/>
                </a:lnTo>
                <a:close/>
                <a:moveTo>
                  <a:pt x="1674" y="1556"/>
                </a:moveTo>
                <a:lnTo>
                  <a:pt x="1675" y="1546"/>
                </a:lnTo>
                <a:lnTo>
                  <a:pt x="1680" y="1548"/>
                </a:lnTo>
                <a:lnTo>
                  <a:pt x="1674" y="1556"/>
                </a:lnTo>
                <a:close/>
                <a:moveTo>
                  <a:pt x="1709" y="1509"/>
                </a:moveTo>
                <a:lnTo>
                  <a:pt x="1688" y="1494"/>
                </a:lnTo>
                <a:lnTo>
                  <a:pt x="1688" y="1491"/>
                </a:lnTo>
                <a:lnTo>
                  <a:pt x="1696" y="1473"/>
                </a:lnTo>
                <a:lnTo>
                  <a:pt x="1721" y="1496"/>
                </a:lnTo>
                <a:lnTo>
                  <a:pt x="1709" y="1509"/>
                </a:lnTo>
                <a:close/>
                <a:moveTo>
                  <a:pt x="1709" y="1510"/>
                </a:moveTo>
                <a:lnTo>
                  <a:pt x="1690" y="1535"/>
                </a:lnTo>
                <a:lnTo>
                  <a:pt x="1680" y="1530"/>
                </a:lnTo>
                <a:lnTo>
                  <a:pt x="1688" y="1494"/>
                </a:lnTo>
                <a:lnTo>
                  <a:pt x="1709" y="1510"/>
                </a:lnTo>
                <a:close/>
                <a:moveTo>
                  <a:pt x="1690" y="1535"/>
                </a:moveTo>
                <a:lnTo>
                  <a:pt x="1680" y="1548"/>
                </a:lnTo>
                <a:lnTo>
                  <a:pt x="1675" y="1546"/>
                </a:lnTo>
                <a:lnTo>
                  <a:pt x="1680" y="1530"/>
                </a:lnTo>
                <a:lnTo>
                  <a:pt x="1690" y="1535"/>
                </a:lnTo>
                <a:close/>
                <a:moveTo>
                  <a:pt x="1675" y="1528"/>
                </a:moveTo>
                <a:lnTo>
                  <a:pt x="1672" y="1527"/>
                </a:lnTo>
                <a:lnTo>
                  <a:pt x="1680" y="1510"/>
                </a:lnTo>
                <a:lnTo>
                  <a:pt x="1675" y="1528"/>
                </a:lnTo>
                <a:close/>
                <a:moveTo>
                  <a:pt x="1675" y="1528"/>
                </a:moveTo>
                <a:lnTo>
                  <a:pt x="1672" y="1545"/>
                </a:lnTo>
                <a:lnTo>
                  <a:pt x="1664" y="1543"/>
                </a:lnTo>
                <a:lnTo>
                  <a:pt x="1672" y="1527"/>
                </a:lnTo>
                <a:lnTo>
                  <a:pt x="1675" y="1528"/>
                </a:lnTo>
                <a:close/>
                <a:moveTo>
                  <a:pt x="1672" y="1545"/>
                </a:moveTo>
                <a:lnTo>
                  <a:pt x="1667" y="1562"/>
                </a:lnTo>
                <a:lnTo>
                  <a:pt x="1656" y="1559"/>
                </a:lnTo>
                <a:lnTo>
                  <a:pt x="1664" y="1543"/>
                </a:lnTo>
                <a:lnTo>
                  <a:pt x="1672" y="1545"/>
                </a:lnTo>
                <a:close/>
                <a:moveTo>
                  <a:pt x="1651" y="1558"/>
                </a:moveTo>
                <a:lnTo>
                  <a:pt x="1458" y="1504"/>
                </a:lnTo>
                <a:lnTo>
                  <a:pt x="1458" y="1504"/>
                </a:lnTo>
                <a:lnTo>
                  <a:pt x="1519" y="1488"/>
                </a:lnTo>
                <a:lnTo>
                  <a:pt x="1659" y="1541"/>
                </a:lnTo>
                <a:lnTo>
                  <a:pt x="1651" y="1558"/>
                </a:lnTo>
                <a:close/>
                <a:moveTo>
                  <a:pt x="1635" y="1593"/>
                </a:moveTo>
                <a:lnTo>
                  <a:pt x="1627" y="1613"/>
                </a:lnTo>
                <a:lnTo>
                  <a:pt x="1080" y="1603"/>
                </a:lnTo>
                <a:lnTo>
                  <a:pt x="1080" y="1603"/>
                </a:lnTo>
                <a:lnTo>
                  <a:pt x="1266" y="1556"/>
                </a:lnTo>
                <a:lnTo>
                  <a:pt x="1635" y="1593"/>
                </a:lnTo>
                <a:close/>
                <a:moveTo>
                  <a:pt x="1636" y="1613"/>
                </a:moveTo>
                <a:lnTo>
                  <a:pt x="1649" y="1595"/>
                </a:lnTo>
                <a:lnTo>
                  <a:pt x="1661" y="1595"/>
                </a:lnTo>
                <a:lnTo>
                  <a:pt x="1656" y="1613"/>
                </a:lnTo>
                <a:lnTo>
                  <a:pt x="1636" y="1613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59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4"/>
                </a:moveTo>
                <a:lnTo>
                  <a:pt x="1859" y="1519"/>
                </a:lnTo>
                <a:lnTo>
                  <a:pt x="1867" y="1522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3"/>
                </a:lnTo>
                <a:lnTo>
                  <a:pt x="1860" y="1613"/>
                </a:lnTo>
                <a:lnTo>
                  <a:pt x="1860" y="1614"/>
                </a:lnTo>
                <a:close/>
                <a:moveTo>
                  <a:pt x="1891" y="1411"/>
                </a:moveTo>
                <a:lnTo>
                  <a:pt x="1886" y="1447"/>
                </a:lnTo>
                <a:lnTo>
                  <a:pt x="1872" y="1436"/>
                </a:lnTo>
                <a:lnTo>
                  <a:pt x="1875" y="1390"/>
                </a:lnTo>
                <a:lnTo>
                  <a:pt x="1891" y="1411"/>
                </a:lnTo>
                <a:close/>
                <a:moveTo>
                  <a:pt x="1873" y="1379"/>
                </a:moveTo>
                <a:lnTo>
                  <a:pt x="1873" y="1379"/>
                </a:lnTo>
                <a:lnTo>
                  <a:pt x="1876" y="1377"/>
                </a:lnTo>
                <a:lnTo>
                  <a:pt x="1875" y="1382"/>
                </a:lnTo>
                <a:lnTo>
                  <a:pt x="1873" y="1379"/>
                </a:lnTo>
                <a:close/>
                <a:moveTo>
                  <a:pt x="1904" y="1436"/>
                </a:moveTo>
                <a:lnTo>
                  <a:pt x="1906" y="1429"/>
                </a:lnTo>
                <a:lnTo>
                  <a:pt x="1917" y="1444"/>
                </a:lnTo>
                <a:lnTo>
                  <a:pt x="1911" y="1467"/>
                </a:lnTo>
                <a:lnTo>
                  <a:pt x="1886" y="1447"/>
                </a:lnTo>
                <a:lnTo>
                  <a:pt x="1891" y="1411"/>
                </a:lnTo>
                <a:lnTo>
                  <a:pt x="1906" y="1429"/>
                </a:lnTo>
                <a:lnTo>
                  <a:pt x="1904" y="1436"/>
                </a:lnTo>
                <a:lnTo>
                  <a:pt x="1904" y="143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60" y="1616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59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4"/>
                </a:lnTo>
                <a:lnTo>
                  <a:pt x="1860" y="1614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2" y="1616"/>
                </a:lnTo>
                <a:lnTo>
                  <a:pt x="1862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4"/>
                </a:lnTo>
                <a:lnTo>
                  <a:pt x="1860" y="1614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951" y="1499"/>
                </a:moveTo>
                <a:lnTo>
                  <a:pt x="1941" y="1491"/>
                </a:lnTo>
                <a:lnTo>
                  <a:pt x="1946" y="1481"/>
                </a:lnTo>
                <a:lnTo>
                  <a:pt x="1956" y="1494"/>
                </a:lnTo>
                <a:lnTo>
                  <a:pt x="1951" y="1499"/>
                </a:lnTo>
                <a:close/>
                <a:moveTo>
                  <a:pt x="1956" y="1494"/>
                </a:moveTo>
                <a:lnTo>
                  <a:pt x="1966" y="1507"/>
                </a:lnTo>
                <a:lnTo>
                  <a:pt x="1964" y="1509"/>
                </a:lnTo>
                <a:lnTo>
                  <a:pt x="1953" y="1499"/>
                </a:lnTo>
                <a:lnTo>
                  <a:pt x="1956" y="1494"/>
                </a:lnTo>
                <a:close/>
                <a:moveTo>
                  <a:pt x="1894" y="1536"/>
                </a:moveTo>
                <a:lnTo>
                  <a:pt x="1901" y="1540"/>
                </a:lnTo>
                <a:lnTo>
                  <a:pt x="1862" y="1611"/>
                </a:lnTo>
                <a:lnTo>
                  <a:pt x="1862" y="1611"/>
                </a:lnTo>
                <a:lnTo>
                  <a:pt x="1901" y="1540"/>
                </a:lnTo>
                <a:lnTo>
                  <a:pt x="1907" y="1543"/>
                </a:lnTo>
                <a:lnTo>
                  <a:pt x="1893" y="1564"/>
                </a:lnTo>
                <a:lnTo>
                  <a:pt x="1893" y="1564"/>
                </a:lnTo>
                <a:lnTo>
                  <a:pt x="1907" y="1543"/>
                </a:lnTo>
                <a:lnTo>
                  <a:pt x="1914" y="1546"/>
                </a:lnTo>
                <a:lnTo>
                  <a:pt x="1862" y="1613"/>
                </a:lnTo>
                <a:lnTo>
                  <a:pt x="1888" y="1533"/>
                </a:lnTo>
                <a:lnTo>
                  <a:pt x="1894" y="1536"/>
                </a:lnTo>
                <a:lnTo>
                  <a:pt x="1862" y="1611"/>
                </a:lnTo>
                <a:lnTo>
                  <a:pt x="1894" y="1536"/>
                </a:lnTo>
                <a:close/>
                <a:moveTo>
                  <a:pt x="1938" y="1496"/>
                </a:moveTo>
                <a:lnTo>
                  <a:pt x="1909" y="1540"/>
                </a:lnTo>
                <a:lnTo>
                  <a:pt x="1904" y="1536"/>
                </a:lnTo>
                <a:lnTo>
                  <a:pt x="1930" y="1488"/>
                </a:lnTo>
                <a:lnTo>
                  <a:pt x="1938" y="1496"/>
                </a:lnTo>
                <a:close/>
                <a:moveTo>
                  <a:pt x="1932" y="1483"/>
                </a:moveTo>
                <a:lnTo>
                  <a:pt x="1938" y="1471"/>
                </a:lnTo>
                <a:lnTo>
                  <a:pt x="1946" y="1481"/>
                </a:lnTo>
                <a:lnTo>
                  <a:pt x="1940" y="1491"/>
                </a:lnTo>
                <a:lnTo>
                  <a:pt x="1932" y="1483"/>
                </a:lnTo>
                <a:close/>
                <a:moveTo>
                  <a:pt x="1909" y="1540"/>
                </a:moveTo>
                <a:lnTo>
                  <a:pt x="1938" y="1496"/>
                </a:lnTo>
                <a:lnTo>
                  <a:pt x="1948" y="1504"/>
                </a:lnTo>
                <a:lnTo>
                  <a:pt x="1917" y="1543"/>
                </a:lnTo>
                <a:lnTo>
                  <a:pt x="1909" y="1540"/>
                </a:lnTo>
                <a:close/>
                <a:moveTo>
                  <a:pt x="1941" y="1467"/>
                </a:moveTo>
                <a:lnTo>
                  <a:pt x="2027" y="1307"/>
                </a:lnTo>
                <a:lnTo>
                  <a:pt x="2063" y="1301"/>
                </a:lnTo>
                <a:lnTo>
                  <a:pt x="1949" y="1476"/>
                </a:lnTo>
                <a:lnTo>
                  <a:pt x="1941" y="1467"/>
                </a:lnTo>
                <a:close/>
                <a:moveTo>
                  <a:pt x="1941" y="1467"/>
                </a:moveTo>
                <a:lnTo>
                  <a:pt x="1932" y="1454"/>
                </a:lnTo>
                <a:lnTo>
                  <a:pt x="1990" y="1316"/>
                </a:lnTo>
                <a:lnTo>
                  <a:pt x="2027" y="1307"/>
                </a:lnTo>
                <a:lnTo>
                  <a:pt x="1941" y="1467"/>
                </a:lnTo>
                <a:close/>
                <a:moveTo>
                  <a:pt x="1938" y="1471"/>
                </a:moveTo>
                <a:lnTo>
                  <a:pt x="1932" y="1483"/>
                </a:lnTo>
                <a:lnTo>
                  <a:pt x="1922" y="1475"/>
                </a:lnTo>
                <a:lnTo>
                  <a:pt x="1928" y="1458"/>
                </a:lnTo>
                <a:lnTo>
                  <a:pt x="1938" y="1471"/>
                </a:lnTo>
                <a:close/>
                <a:moveTo>
                  <a:pt x="1928" y="1488"/>
                </a:moveTo>
                <a:lnTo>
                  <a:pt x="1902" y="1536"/>
                </a:lnTo>
                <a:lnTo>
                  <a:pt x="1896" y="1533"/>
                </a:lnTo>
                <a:lnTo>
                  <a:pt x="1919" y="1480"/>
                </a:lnTo>
                <a:lnTo>
                  <a:pt x="1928" y="1488"/>
                </a:lnTo>
                <a:close/>
                <a:moveTo>
                  <a:pt x="1896" y="1533"/>
                </a:moveTo>
                <a:lnTo>
                  <a:pt x="1889" y="1528"/>
                </a:lnTo>
                <a:lnTo>
                  <a:pt x="1909" y="1471"/>
                </a:lnTo>
                <a:lnTo>
                  <a:pt x="1919" y="1480"/>
                </a:lnTo>
                <a:lnTo>
                  <a:pt x="1896" y="1533"/>
                </a:lnTo>
                <a:close/>
                <a:moveTo>
                  <a:pt x="1889" y="1528"/>
                </a:moveTo>
                <a:lnTo>
                  <a:pt x="1875" y="1522"/>
                </a:lnTo>
                <a:lnTo>
                  <a:pt x="1885" y="1454"/>
                </a:lnTo>
                <a:lnTo>
                  <a:pt x="1907" y="1471"/>
                </a:lnTo>
                <a:lnTo>
                  <a:pt x="1889" y="1528"/>
                </a:lnTo>
                <a:close/>
                <a:moveTo>
                  <a:pt x="1888" y="1533"/>
                </a:moveTo>
                <a:lnTo>
                  <a:pt x="1862" y="1613"/>
                </a:lnTo>
                <a:lnTo>
                  <a:pt x="1860" y="1614"/>
                </a:lnTo>
                <a:lnTo>
                  <a:pt x="1875" y="1527"/>
                </a:lnTo>
                <a:lnTo>
                  <a:pt x="1888" y="1533"/>
                </a:lnTo>
                <a:close/>
                <a:moveTo>
                  <a:pt x="1860" y="1614"/>
                </a:moveTo>
                <a:lnTo>
                  <a:pt x="1860" y="1614"/>
                </a:lnTo>
                <a:lnTo>
                  <a:pt x="1867" y="1522"/>
                </a:lnTo>
                <a:lnTo>
                  <a:pt x="1875" y="1527"/>
                </a:lnTo>
                <a:lnTo>
                  <a:pt x="1860" y="1614"/>
                </a:lnTo>
                <a:close/>
                <a:moveTo>
                  <a:pt x="1860" y="1614"/>
                </a:moveTo>
                <a:lnTo>
                  <a:pt x="1862" y="1613"/>
                </a:lnTo>
                <a:lnTo>
                  <a:pt x="1862" y="1614"/>
                </a:lnTo>
                <a:lnTo>
                  <a:pt x="1862" y="1614"/>
                </a:lnTo>
                <a:lnTo>
                  <a:pt x="1862" y="1613"/>
                </a:lnTo>
                <a:lnTo>
                  <a:pt x="1915" y="1546"/>
                </a:lnTo>
                <a:lnTo>
                  <a:pt x="1924" y="1551"/>
                </a:lnTo>
                <a:lnTo>
                  <a:pt x="1860" y="1616"/>
                </a:lnTo>
                <a:lnTo>
                  <a:pt x="1860" y="1614"/>
                </a:lnTo>
                <a:close/>
                <a:moveTo>
                  <a:pt x="1917" y="1543"/>
                </a:moveTo>
                <a:lnTo>
                  <a:pt x="1948" y="1504"/>
                </a:lnTo>
                <a:lnTo>
                  <a:pt x="1959" y="1514"/>
                </a:lnTo>
                <a:lnTo>
                  <a:pt x="1927" y="1548"/>
                </a:lnTo>
                <a:lnTo>
                  <a:pt x="1917" y="1543"/>
                </a:lnTo>
                <a:close/>
                <a:moveTo>
                  <a:pt x="1961" y="1514"/>
                </a:moveTo>
                <a:lnTo>
                  <a:pt x="1969" y="1520"/>
                </a:lnTo>
                <a:lnTo>
                  <a:pt x="1933" y="1551"/>
                </a:lnTo>
                <a:lnTo>
                  <a:pt x="1927" y="1548"/>
                </a:lnTo>
                <a:lnTo>
                  <a:pt x="1961" y="1514"/>
                </a:lnTo>
                <a:close/>
                <a:moveTo>
                  <a:pt x="1964" y="1509"/>
                </a:moveTo>
                <a:lnTo>
                  <a:pt x="1966" y="1507"/>
                </a:lnTo>
                <a:lnTo>
                  <a:pt x="1974" y="1517"/>
                </a:lnTo>
                <a:lnTo>
                  <a:pt x="1972" y="1517"/>
                </a:lnTo>
                <a:lnTo>
                  <a:pt x="1964" y="1509"/>
                </a:lnTo>
                <a:close/>
                <a:moveTo>
                  <a:pt x="1959" y="1489"/>
                </a:moveTo>
                <a:lnTo>
                  <a:pt x="2122" y="1288"/>
                </a:lnTo>
                <a:lnTo>
                  <a:pt x="2195" y="1272"/>
                </a:lnTo>
                <a:lnTo>
                  <a:pt x="1969" y="1502"/>
                </a:lnTo>
                <a:lnTo>
                  <a:pt x="1959" y="1489"/>
                </a:lnTo>
                <a:close/>
                <a:moveTo>
                  <a:pt x="1959" y="1489"/>
                </a:moveTo>
                <a:lnTo>
                  <a:pt x="1949" y="1476"/>
                </a:lnTo>
                <a:lnTo>
                  <a:pt x="2065" y="1299"/>
                </a:lnTo>
                <a:lnTo>
                  <a:pt x="2120" y="1288"/>
                </a:lnTo>
                <a:lnTo>
                  <a:pt x="1959" y="1489"/>
                </a:lnTo>
                <a:close/>
                <a:moveTo>
                  <a:pt x="2031" y="1301"/>
                </a:moveTo>
                <a:lnTo>
                  <a:pt x="2096" y="1181"/>
                </a:lnTo>
                <a:lnTo>
                  <a:pt x="2160" y="1150"/>
                </a:lnTo>
                <a:lnTo>
                  <a:pt x="2068" y="1294"/>
                </a:lnTo>
                <a:lnTo>
                  <a:pt x="2031" y="1301"/>
                </a:lnTo>
                <a:close/>
                <a:moveTo>
                  <a:pt x="2031" y="1303"/>
                </a:moveTo>
                <a:lnTo>
                  <a:pt x="1993" y="1311"/>
                </a:lnTo>
                <a:lnTo>
                  <a:pt x="2037" y="1210"/>
                </a:lnTo>
                <a:lnTo>
                  <a:pt x="2096" y="1182"/>
                </a:lnTo>
                <a:lnTo>
                  <a:pt x="2031" y="1303"/>
                </a:lnTo>
                <a:close/>
                <a:moveTo>
                  <a:pt x="1993" y="1311"/>
                </a:moveTo>
                <a:lnTo>
                  <a:pt x="1959" y="1317"/>
                </a:lnTo>
                <a:lnTo>
                  <a:pt x="1987" y="1234"/>
                </a:lnTo>
                <a:lnTo>
                  <a:pt x="2036" y="1212"/>
                </a:lnTo>
                <a:lnTo>
                  <a:pt x="1993" y="1311"/>
                </a:lnTo>
                <a:close/>
                <a:moveTo>
                  <a:pt x="1990" y="1316"/>
                </a:moveTo>
                <a:lnTo>
                  <a:pt x="1930" y="1454"/>
                </a:lnTo>
                <a:lnTo>
                  <a:pt x="1919" y="1439"/>
                </a:lnTo>
                <a:lnTo>
                  <a:pt x="1958" y="1324"/>
                </a:lnTo>
                <a:lnTo>
                  <a:pt x="1990" y="1316"/>
                </a:lnTo>
                <a:close/>
                <a:moveTo>
                  <a:pt x="1928" y="1458"/>
                </a:moveTo>
                <a:lnTo>
                  <a:pt x="1922" y="1475"/>
                </a:lnTo>
                <a:lnTo>
                  <a:pt x="1911" y="1467"/>
                </a:lnTo>
                <a:lnTo>
                  <a:pt x="1917" y="1444"/>
                </a:lnTo>
                <a:lnTo>
                  <a:pt x="1928" y="1458"/>
                </a:lnTo>
                <a:close/>
                <a:moveTo>
                  <a:pt x="1885" y="1454"/>
                </a:moveTo>
                <a:lnTo>
                  <a:pt x="1875" y="1522"/>
                </a:lnTo>
                <a:lnTo>
                  <a:pt x="1867" y="1519"/>
                </a:lnTo>
                <a:lnTo>
                  <a:pt x="1872" y="1442"/>
                </a:lnTo>
                <a:lnTo>
                  <a:pt x="1885" y="1454"/>
                </a:lnTo>
                <a:close/>
                <a:moveTo>
                  <a:pt x="1867" y="1519"/>
                </a:moveTo>
                <a:lnTo>
                  <a:pt x="1859" y="1514"/>
                </a:lnTo>
                <a:lnTo>
                  <a:pt x="1857" y="1431"/>
                </a:lnTo>
                <a:lnTo>
                  <a:pt x="1872" y="1442"/>
                </a:lnTo>
                <a:lnTo>
                  <a:pt x="1867" y="1519"/>
                </a:lnTo>
                <a:close/>
                <a:moveTo>
                  <a:pt x="1860" y="1614"/>
                </a:moveTo>
                <a:lnTo>
                  <a:pt x="1860" y="1616"/>
                </a:lnTo>
                <a:lnTo>
                  <a:pt x="1860" y="1614"/>
                </a:lnTo>
                <a:lnTo>
                  <a:pt x="1860" y="1614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60" y="1616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59" y="1618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6"/>
                </a:lnTo>
                <a:close/>
                <a:moveTo>
                  <a:pt x="1860" y="1618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8"/>
                </a:lnTo>
                <a:lnTo>
                  <a:pt x="1860" y="1618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8"/>
                </a:lnTo>
                <a:lnTo>
                  <a:pt x="1860" y="1618"/>
                </a:lnTo>
                <a:lnTo>
                  <a:pt x="1860" y="1616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2" y="1616"/>
                </a:lnTo>
                <a:lnTo>
                  <a:pt x="1862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lnTo>
                  <a:pt x="1862" y="1616"/>
                </a:lnTo>
                <a:lnTo>
                  <a:pt x="1862" y="1616"/>
                </a:lnTo>
                <a:lnTo>
                  <a:pt x="2061" y="1629"/>
                </a:lnTo>
                <a:lnTo>
                  <a:pt x="2076" y="1648"/>
                </a:lnTo>
                <a:lnTo>
                  <a:pt x="1862" y="1618"/>
                </a:lnTo>
                <a:lnTo>
                  <a:pt x="1862" y="1618"/>
                </a:lnTo>
                <a:lnTo>
                  <a:pt x="1862" y="1618"/>
                </a:lnTo>
                <a:lnTo>
                  <a:pt x="1860" y="1618"/>
                </a:lnTo>
                <a:lnTo>
                  <a:pt x="1860" y="1616"/>
                </a:lnTo>
                <a:close/>
                <a:moveTo>
                  <a:pt x="2139" y="1658"/>
                </a:moveTo>
                <a:lnTo>
                  <a:pt x="2084" y="1650"/>
                </a:lnTo>
                <a:lnTo>
                  <a:pt x="2068" y="1629"/>
                </a:lnTo>
                <a:lnTo>
                  <a:pt x="2084" y="1631"/>
                </a:lnTo>
                <a:lnTo>
                  <a:pt x="2139" y="1658"/>
                </a:lnTo>
                <a:close/>
                <a:moveTo>
                  <a:pt x="2096" y="1631"/>
                </a:moveTo>
                <a:lnTo>
                  <a:pt x="2109" y="1632"/>
                </a:lnTo>
                <a:lnTo>
                  <a:pt x="2128" y="1648"/>
                </a:lnTo>
                <a:lnTo>
                  <a:pt x="2096" y="1631"/>
                </a:lnTo>
                <a:close/>
                <a:moveTo>
                  <a:pt x="2253" y="1868"/>
                </a:moveTo>
                <a:lnTo>
                  <a:pt x="2201" y="1799"/>
                </a:lnTo>
                <a:lnTo>
                  <a:pt x="2360" y="1886"/>
                </a:lnTo>
                <a:lnTo>
                  <a:pt x="2316" y="1908"/>
                </a:lnTo>
                <a:lnTo>
                  <a:pt x="2253" y="1868"/>
                </a:lnTo>
                <a:close/>
                <a:moveTo>
                  <a:pt x="2316" y="1908"/>
                </a:moveTo>
                <a:lnTo>
                  <a:pt x="2294" y="1920"/>
                </a:lnTo>
                <a:lnTo>
                  <a:pt x="2255" y="1869"/>
                </a:lnTo>
                <a:lnTo>
                  <a:pt x="2316" y="1908"/>
                </a:lnTo>
                <a:close/>
                <a:moveTo>
                  <a:pt x="2199" y="1799"/>
                </a:moveTo>
                <a:lnTo>
                  <a:pt x="2157" y="1744"/>
                </a:lnTo>
                <a:lnTo>
                  <a:pt x="2357" y="1830"/>
                </a:lnTo>
                <a:lnTo>
                  <a:pt x="2399" y="1864"/>
                </a:lnTo>
                <a:lnTo>
                  <a:pt x="2360" y="1886"/>
                </a:lnTo>
                <a:lnTo>
                  <a:pt x="2199" y="1799"/>
                </a:lnTo>
                <a:close/>
                <a:moveTo>
                  <a:pt x="2248" y="1744"/>
                </a:moveTo>
                <a:lnTo>
                  <a:pt x="2355" y="1829"/>
                </a:lnTo>
                <a:lnTo>
                  <a:pt x="2157" y="1744"/>
                </a:lnTo>
                <a:lnTo>
                  <a:pt x="2126" y="1704"/>
                </a:lnTo>
                <a:lnTo>
                  <a:pt x="2248" y="1744"/>
                </a:lnTo>
                <a:close/>
                <a:moveTo>
                  <a:pt x="2125" y="1704"/>
                </a:moveTo>
                <a:lnTo>
                  <a:pt x="2102" y="1673"/>
                </a:lnTo>
                <a:lnTo>
                  <a:pt x="2185" y="1692"/>
                </a:lnTo>
                <a:lnTo>
                  <a:pt x="2248" y="1743"/>
                </a:lnTo>
                <a:lnTo>
                  <a:pt x="2125" y="1704"/>
                </a:lnTo>
                <a:close/>
                <a:moveTo>
                  <a:pt x="2375" y="1838"/>
                </a:moveTo>
                <a:lnTo>
                  <a:pt x="2417" y="1856"/>
                </a:lnTo>
                <a:lnTo>
                  <a:pt x="2406" y="1861"/>
                </a:lnTo>
                <a:lnTo>
                  <a:pt x="2375" y="1838"/>
                </a:lnTo>
                <a:close/>
                <a:moveTo>
                  <a:pt x="2373" y="1837"/>
                </a:moveTo>
                <a:lnTo>
                  <a:pt x="2264" y="1749"/>
                </a:lnTo>
                <a:lnTo>
                  <a:pt x="2435" y="1804"/>
                </a:lnTo>
                <a:lnTo>
                  <a:pt x="2448" y="1811"/>
                </a:lnTo>
                <a:lnTo>
                  <a:pt x="2448" y="1811"/>
                </a:lnTo>
                <a:lnTo>
                  <a:pt x="2444" y="1817"/>
                </a:lnTo>
                <a:lnTo>
                  <a:pt x="2444" y="1825"/>
                </a:lnTo>
                <a:lnTo>
                  <a:pt x="2444" y="1832"/>
                </a:lnTo>
                <a:lnTo>
                  <a:pt x="2448" y="1840"/>
                </a:lnTo>
                <a:lnTo>
                  <a:pt x="2417" y="1855"/>
                </a:lnTo>
                <a:lnTo>
                  <a:pt x="2373" y="1837"/>
                </a:lnTo>
                <a:close/>
                <a:moveTo>
                  <a:pt x="2449" y="1843"/>
                </a:moveTo>
                <a:lnTo>
                  <a:pt x="2449" y="1843"/>
                </a:lnTo>
                <a:lnTo>
                  <a:pt x="2456" y="1851"/>
                </a:lnTo>
                <a:lnTo>
                  <a:pt x="2462" y="1856"/>
                </a:lnTo>
                <a:lnTo>
                  <a:pt x="2472" y="1860"/>
                </a:lnTo>
                <a:lnTo>
                  <a:pt x="2482" y="1861"/>
                </a:lnTo>
                <a:lnTo>
                  <a:pt x="2483" y="1884"/>
                </a:lnTo>
                <a:lnTo>
                  <a:pt x="2422" y="1858"/>
                </a:lnTo>
                <a:lnTo>
                  <a:pt x="2449" y="1843"/>
                </a:lnTo>
                <a:close/>
                <a:moveTo>
                  <a:pt x="2464" y="1793"/>
                </a:moveTo>
                <a:lnTo>
                  <a:pt x="2464" y="1793"/>
                </a:lnTo>
                <a:lnTo>
                  <a:pt x="2456" y="1798"/>
                </a:lnTo>
                <a:lnTo>
                  <a:pt x="2449" y="1808"/>
                </a:lnTo>
                <a:lnTo>
                  <a:pt x="2250" y="1709"/>
                </a:lnTo>
                <a:lnTo>
                  <a:pt x="2462" y="1757"/>
                </a:lnTo>
                <a:lnTo>
                  <a:pt x="2470" y="1790"/>
                </a:lnTo>
                <a:lnTo>
                  <a:pt x="2470" y="1790"/>
                </a:lnTo>
                <a:lnTo>
                  <a:pt x="2464" y="1793"/>
                </a:lnTo>
                <a:lnTo>
                  <a:pt x="2464" y="1793"/>
                </a:lnTo>
                <a:close/>
                <a:moveTo>
                  <a:pt x="2428" y="1801"/>
                </a:moveTo>
                <a:lnTo>
                  <a:pt x="2263" y="1748"/>
                </a:lnTo>
                <a:lnTo>
                  <a:pt x="2198" y="1696"/>
                </a:lnTo>
                <a:lnTo>
                  <a:pt x="2232" y="1704"/>
                </a:lnTo>
                <a:lnTo>
                  <a:pt x="2428" y="1801"/>
                </a:lnTo>
                <a:close/>
                <a:moveTo>
                  <a:pt x="2196" y="1696"/>
                </a:moveTo>
                <a:lnTo>
                  <a:pt x="2169" y="1673"/>
                </a:lnTo>
                <a:lnTo>
                  <a:pt x="2230" y="1702"/>
                </a:lnTo>
                <a:lnTo>
                  <a:pt x="2196" y="1696"/>
                </a:lnTo>
                <a:close/>
                <a:moveTo>
                  <a:pt x="2185" y="1692"/>
                </a:moveTo>
                <a:lnTo>
                  <a:pt x="2102" y="1673"/>
                </a:lnTo>
                <a:lnTo>
                  <a:pt x="2084" y="1650"/>
                </a:lnTo>
                <a:lnTo>
                  <a:pt x="2141" y="1658"/>
                </a:lnTo>
                <a:lnTo>
                  <a:pt x="2144" y="1661"/>
                </a:lnTo>
                <a:lnTo>
                  <a:pt x="2185" y="1692"/>
                </a:lnTo>
                <a:close/>
                <a:moveTo>
                  <a:pt x="2068" y="1629"/>
                </a:moveTo>
                <a:lnTo>
                  <a:pt x="2060" y="1618"/>
                </a:lnTo>
                <a:lnTo>
                  <a:pt x="2084" y="1631"/>
                </a:lnTo>
                <a:lnTo>
                  <a:pt x="2068" y="1629"/>
                </a:lnTo>
                <a:close/>
                <a:moveTo>
                  <a:pt x="2292" y="1926"/>
                </a:moveTo>
                <a:lnTo>
                  <a:pt x="2352" y="2004"/>
                </a:lnTo>
                <a:lnTo>
                  <a:pt x="2269" y="1938"/>
                </a:lnTo>
                <a:lnTo>
                  <a:pt x="2292" y="1926"/>
                </a:lnTo>
                <a:close/>
                <a:moveTo>
                  <a:pt x="2297" y="1923"/>
                </a:moveTo>
                <a:lnTo>
                  <a:pt x="2320" y="1912"/>
                </a:lnTo>
                <a:lnTo>
                  <a:pt x="2496" y="2025"/>
                </a:lnTo>
                <a:lnTo>
                  <a:pt x="2500" y="2058"/>
                </a:lnTo>
                <a:lnTo>
                  <a:pt x="2441" y="2074"/>
                </a:lnTo>
                <a:lnTo>
                  <a:pt x="2370" y="2017"/>
                </a:lnTo>
                <a:lnTo>
                  <a:pt x="2297" y="1923"/>
                </a:lnTo>
                <a:close/>
                <a:moveTo>
                  <a:pt x="2365" y="1887"/>
                </a:moveTo>
                <a:lnTo>
                  <a:pt x="2404" y="1868"/>
                </a:lnTo>
                <a:lnTo>
                  <a:pt x="2488" y="1934"/>
                </a:lnTo>
                <a:lnTo>
                  <a:pt x="2490" y="1955"/>
                </a:lnTo>
                <a:lnTo>
                  <a:pt x="2365" y="1887"/>
                </a:lnTo>
                <a:close/>
                <a:moveTo>
                  <a:pt x="2409" y="1864"/>
                </a:moveTo>
                <a:lnTo>
                  <a:pt x="2422" y="1858"/>
                </a:lnTo>
                <a:lnTo>
                  <a:pt x="2483" y="1884"/>
                </a:lnTo>
                <a:lnTo>
                  <a:pt x="2487" y="1928"/>
                </a:lnTo>
                <a:lnTo>
                  <a:pt x="2409" y="1864"/>
                </a:lnTo>
                <a:close/>
                <a:moveTo>
                  <a:pt x="2474" y="1790"/>
                </a:moveTo>
                <a:lnTo>
                  <a:pt x="2467" y="1759"/>
                </a:lnTo>
                <a:lnTo>
                  <a:pt x="2531" y="1774"/>
                </a:lnTo>
                <a:lnTo>
                  <a:pt x="2505" y="1798"/>
                </a:lnTo>
                <a:lnTo>
                  <a:pt x="2505" y="1798"/>
                </a:lnTo>
                <a:lnTo>
                  <a:pt x="2498" y="1793"/>
                </a:lnTo>
                <a:lnTo>
                  <a:pt x="2490" y="1790"/>
                </a:lnTo>
                <a:lnTo>
                  <a:pt x="2482" y="1790"/>
                </a:lnTo>
                <a:lnTo>
                  <a:pt x="2474" y="1790"/>
                </a:lnTo>
                <a:lnTo>
                  <a:pt x="2474" y="1790"/>
                </a:lnTo>
                <a:close/>
                <a:moveTo>
                  <a:pt x="2537" y="1774"/>
                </a:moveTo>
                <a:lnTo>
                  <a:pt x="2587" y="1725"/>
                </a:lnTo>
                <a:lnTo>
                  <a:pt x="2605" y="1728"/>
                </a:lnTo>
                <a:lnTo>
                  <a:pt x="2605" y="1790"/>
                </a:lnTo>
                <a:lnTo>
                  <a:pt x="2537" y="1774"/>
                </a:lnTo>
                <a:close/>
                <a:moveTo>
                  <a:pt x="2532" y="1774"/>
                </a:moveTo>
                <a:lnTo>
                  <a:pt x="2467" y="1757"/>
                </a:lnTo>
                <a:lnTo>
                  <a:pt x="2454" y="1705"/>
                </a:lnTo>
                <a:lnTo>
                  <a:pt x="2582" y="1725"/>
                </a:lnTo>
                <a:lnTo>
                  <a:pt x="2532" y="1774"/>
                </a:lnTo>
                <a:close/>
                <a:moveTo>
                  <a:pt x="2462" y="1757"/>
                </a:moveTo>
                <a:lnTo>
                  <a:pt x="2248" y="1707"/>
                </a:lnTo>
                <a:lnTo>
                  <a:pt x="2156" y="1661"/>
                </a:lnTo>
                <a:lnTo>
                  <a:pt x="2451" y="1705"/>
                </a:lnTo>
                <a:lnTo>
                  <a:pt x="2462" y="1757"/>
                </a:lnTo>
                <a:close/>
                <a:moveTo>
                  <a:pt x="2154" y="1660"/>
                </a:moveTo>
                <a:lnTo>
                  <a:pt x="2152" y="1660"/>
                </a:lnTo>
                <a:lnTo>
                  <a:pt x="2118" y="1632"/>
                </a:lnTo>
                <a:lnTo>
                  <a:pt x="2438" y="1653"/>
                </a:lnTo>
                <a:lnTo>
                  <a:pt x="2449" y="1704"/>
                </a:lnTo>
                <a:lnTo>
                  <a:pt x="2154" y="1660"/>
                </a:lnTo>
                <a:close/>
                <a:moveTo>
                  <a:pt x="2432" y="1605"/>
                </a:moveTo>
                <a:lnTo>
                  <a:pt x="2604" y="1601"/>
                </a:lnTo>
                <a:lnTo>
                  <a:pt x="2604" y="1661"/>
                </a:lnTo>
                <a:lnTo>
                  <a:pt x="2443" y="1652"/>
                </a:lnTo>
                <a:lnTo>
                  <a:pt x="2432" y="1605"/>
                </a:lnTo>
                <a:close/>
                <a:moveTo>
                  <a:pt x="2438" y="1652"/>
                </a:moveTo>
                <a:lnTo>
                  <a:pt x="2118" y="1632"/>
                </a:lnTo>
                <a:lnTo>
                  <a:pt x="2092" y="1611"/>
                </a:lnTo>
                <a:lnTo>
                  <a:pt x="2427" y="1605"/>
                </a:lnTo>
                <a:lnTo>
                  <a:pt x="2438" y="1652"/>
                </a:lnTo>
                <a:close/>
                <a:moveTo>
                  <a:pt x="2109" y="1632"/>
                </a:moveTo>
                <a:lnTo>
                  <a:pt x="2094" y="1631"/>
                </a:lnTo>
                <a:lnTo>
                  <a:pt x="2057" y="1613"/>
                </a:lnTo>
                <a:lnTo>
                  <a:pt x="2084" y="1611"/>
                </a:lnTo>
                <a:lnTo>
                  <a:pt x="2109" y="1632"/>
                </a:lnTo>
                <a:close/>
                <a:moveTo>
                  <a:pt x="2061" y="1629"/>
                </a:moveTo>
                <a:lnTo>
                  <a:pt x="1862" y="1616"/>
                </a:lnTo>
                <a:lnTo>
                  <a:pt x="1862" y="1616"/>
                </a:lnTo>
                <a:lnTo>
                  <a:pt x="1863" y="1616"/>
                </a:lnTo>
                <a:lnTo>
                  <a:pt x="1863" y="1616"/>
                </a:lnTo>
                <a:lnTo>
                  <a:pt x="1862" y="1616"/>
                </a:lnTo>
                <a:lnTo>
                  <a:pt x="1862" y="1616"/>
                </a:lnTo>
                <a:lnTo>
                  <a:pt x="1860" y="1616"/>
                </a:lnTo>
                <a:lnTo>
                  <a:pt x="1862" y="1616"/>
                </a:lnTo>
                <a:lnTo>
                  <a:pt x="1862" y="1616"/>
                </a:lnTo>
                <a:lnTo>
                  <a:pt x="2047" y="1613"/>
                </a:lnTo>
                <a:lnTo>
                  <a:pt x="2048" y="1613"/>
                </a:lnTo>
                <a:lnTo>
                  <a:pt x="2061" y="1629"/>
                </a:lnTo>
                <a:close/>
                <a:moveTo>
                  <a:pt x="1863" y="1614"/>
                </a:moveTo>
                <a:lnTo>
                  <a:pt x="1863" y="1614"/>
                </a:lnTo>
                <a:lnTo>
                  <a:pt x="1967" y="1572"/>
                </a:lnTo>
                <a:lnTo>
                  <a:pt x="1980" y="1579"/>
                </a:lnTo>
                <a:lnTo>
                  <a:pt x="1863" y="1614"/>
                </a:lnTo>
                <a:close/>
                <a:moveTo>
                  <a:pt x="1863" y="1614"/>
                </a:moveTo>
                <a:lnTo>
                  <a:pt x="1938" y="1559"/>
                </a:lnTo>
                <a:lnTo>
                  <a:pt x="1956" y="1567"/>
                </a:lnTo>
                <a:lnTo>
                  <a:pt x="1867" y="1613"/>
                </a:lnTo>
                <a:lnTo>
                  <a:pt x="1956" y="1567"/>
                </a:lnTo>
                <a:lnTo>
                  <a:pt x="1967" y="1572"/>
                </a:lnTo>
                <a:lnTo>
                  <a:pt x="1863" y="1614"/>
                </a:lnTo>
                <a:close/>
                <a:moveTo>
                  <a:pt x="1943" y="1556"/>
                </a:moveTo>
                <a:lnTo>
                  <a:pt x="1979" y="1528"/>
                </a:lnTo>
                <a:lnTo>
                  <a:pt x="1988" y="1535"/>
                </a:lnTo>
                <a:lnTo>
                  <a:pt x="1997" y="1546"/>
                </a:lnTo>
                <a:lnTo>
                  <a:pt x="1961" y="1564"/>
                </a:lnTo>
                <a:lnTo>
                  <a:pt x="1943" y="1556"/>
                </a:lnTo>
                <a:close/>
                <a:moveTo>
                  <a:pt x="1943" y="1556"/>
                </a:moveTo>
                <a:lnTo>
                  <a:pt x="1933" y="1551"/>
                </a:lnTo>
                <a:lnTo>
                  <a:pt x="1969" y="1520"/>
                </a:lnTo>
                <a:lnTo>
                  <a:pt x="1979" y="1528"/>
                </a:lnTo>
                <a:lnTo>
                  <a:pt x="1943" y="1556"/>
                </a:lnTo>
                <a:close/>
                <a:moveTo>
                  <a:pt x="1974" y="1517"/>
                </a:moveTo>
                <a:lnTo>
                  <a:pt x="1974" y="1517"/>
                </a:lnTo>
                <a:lnTo>
                  <a:pt x="1974" y="1517"/>
                </a:lnTo>
                <a:lnTo>
                  <a:pt x="1974" y="1517"/>
                </a:lnTo>
                <a:close/>
                <a:moveTo>
                  <a:pt x="1971" y="1504"/>
                </a:moveTo>
                <a:lnTo>
                  <a:pt x="2196" y="1272"/>
                </a:lnTo>
                <a:lnTo>
                  <a:pt x="2264" y="1257"/>
                </a:lnTo>
                <a:lnTo>
                  <a:pt x="1977" y="1512"/>
                </a:lnTo>
                <a:lnTo>
                  <a:pt x="1971" y="1504"/>
                </a:lnTo>
                <a:close/>
                <a:moveTo>
                  <a:pt x="2203" y="1264"/>
                </a:moveTo>
                <a:lnTo>
                  <a:pt x="2311" y="1153"/>
                </a:lnTo>
                <a:lnTo>
                  <a:pt x="2311" y="1153"/>
                </a:lnTo>
                <a:lnTo>
                  <a:pt x="2313" y="1155"/>
                </a:lnTo>
                <a:lnTo>
                  <a:pt x="2316" y="1155"/>
                </a:lnTo>
                <a:lnTo>
                  <a:pt x="2323" y="1153"/>
                </a:lnTo>
                <a:lnTo>
                  <a:pt x="2333" y="1195"/>
                </a:lnTo>
                <a:lnTo>
                  <a:pt x="2272" y="1249"/>
                </a:lnTo>
                <a:lnTo>
                  <a:pt x="2203" y="1264"/>
                </a:lnTo>
                <a:close/>
                <a:moveTo>
                  <a:pt x="2125" y="1281"/>
                </a:moveTo>
                <a:lnTo>
                  <a:pt x="2068" y="1293"/>
                </a:lnTo>
                <a:lnTo>
                  <a:pt x="2162" y="1150"/>
                </a:lnTo>
                <a:lnTo>
                  <a:pt x="2272" y="1096"/>
                </a:lnTo>
                <a:lnTo>
                  <a:pt x="2125" y="1281"/>
                </a:lnTo>
                <a:close/>
                <a:moveTo>
                  <a:pt x="2100" y="1173"/>
                </a:moveTo>
                <a:lnTo>
                  <a:pt x="2147" y="1088"/>
                </a:lnTo>
                <a:lnTo>
                  <a:pt x="2256" y="1004"/>
                </a:lnTo>
                <a:lnTo>
                  <a:pt x="2165" y="1142"/>
                </a:lnTo>
                <a:lnTo>
                  <a:pt x="2100" y="1173"/>
                </a:lnTo>
                <a:close/>
                <a:moveTo>
                  <a:pt x="2100" y="1174"/>
                </a:moveTo>
                <a:lnTo>
                  <a:pt x="2040" y="1203"/>
                </a:lnTo>
                <a:lnTo>
                  <a:pt x="2060" y="1156"/>
                </a:lnTo>
                <a:lnTo>
                  <a:pt x="2146" y="1090"/>
                </a:lnTo>
                <a:lnTo>
                  <a:pt x="2100" y="1174"/>
                </a:lnTo>
                <a:close/>
                <a:moveTo>
                  <a:pt x="2039" y="1203"/>
                </a:moveTo>
                <a:lnTo>
                  <a:pt x="1988" y="1228"/>
                </a:lnTo>
                <a:lnTo>
                  <a:pt x="1997" y="1207"/>
                </a:lnTo>
                <a:lnTo>
                  <a:pt x="2058" y="1156"/>
                </a:lnTo>
                <a:lnTo>
                  <a:pt x="2039" y="1203"/>
                </a:lnTo>
                <a:close/>
                <a:moveTo>
                  <a:pt x="1988" y="1228"/>
                </a:moveTo>
                <a:lnTo>
                  <a:pt x="1948" y="1247"/>
                </a:lnTo>
                <a:lnTo>
                  <a:pt x="1949" y="1242"/>
                </a:lnTo>
                <a:lnTo>
                  <a:pt x="1995" y="1207"/>
                </a:lnTo>
                <a:lnTo>
                  <a:pt x="1988" y="1228"/>
                </a:lnTo>
                <a:close/>
                <a:moveTo>
                  <a:pt x="1948" y="1247"/>
                </a:moveTo>
                <a:lnTo>
                  <a:pt x="1937" y="1252"/>
                </a:lnTo>
                <a:lnTo>
                  <a:pt x="1948" y="1244"/>
                </a:lnTo>
                <a:lnTo>
                  <a:pt x="1948" y="1247"/>
                </a:lnTo>
                <a:close/>
                <a:moveTo>
                  <a:pt x="1985" y="1234"/>
                </a:moveTo>
                <a:lnTo>
                  <a:pt x="1959" y="1317"/>
                </a:lnTo>
                <a:lnTo>
                  <a:pt x="1930" y="1324"/>
                </a:lnTo>
                <a:lnTo>
                  <a:pt x="1946" y="1254"/>
                </a:lnTo>
                <a:lnTo>
                  <a:pt x="1985" y="1234"/>
                </a:lnTo>
                <a:close/>
                <a:moveTo>
                  <a:pt x="1956" y="1324"/>
                </a:moveTo>
                <a:lnTo>
                  <a:pt x="1919" y="1437"/>
                </a:lnTo>
                <a:lnTo>
                  <a:pt x="1907" y="1423"/>
                </a:lnTo>
                <a:lnTo>
                  <a:pt x="1928" y="1330"/>
                </a:lnTo>
                <a:lnTo>
                  <a:pt x="1956" y="1324"/>
                </a:lnTo>
                <a:close/>
                <a:moveTo>
                  <a:pt x="1907" y="1421"/>
                </a:moveTo>
                <a:lnTo>
                  <a:pt x="1893" y="1405"/>
                </a:lnTo>
                <a:lnTo>
                  <a:pt x="1904" y="1335"/>
                </a:lnTo>
                <a:lnTo>
                  <a:pt x="1928" y="1330"/>
                </a:lnTo>
                <a:lnTo>
                  <a:pt x="1907" y="1421"/>
                </a:lnTo>
                <a:close/>
                <a:moveTo>
                  <a:pt x="1867" y="1307"/>
                </a:moveTo>
                <a:lnTo>
                  <a:pt x="1881" y="1296"/>
                </a:lnTo>
                <a:lnTo>
                  <a:pt x="1880" y="1319"/>
                </a:lnTo>
                <a:lnTo>
                  <a:pt x="1880" y="1319"/>
                </a:lnTo>
                <a:lnTo>
                  <a:pt x="1873" y="1312"/>
                </a:lnTo>
                <a:lnTo>
                  <a:pt x="1867" y="1307"/>
                </a:lnTo>
                <a:lnTo>
                  <a:pt x="1867" y="1307"/>
                </a:lnTo>
                <a:close/>
                <a:moveTo>
                  <a:pt x="1868" y="1382"/>
                </a:moveTo>
                <a:lnTo>
                  <a:pt x="1875" y="1390"/>
                </a:lnTo>
                <a:lnTo>
                  <a:pt x="1872" y="1436"/>
                </a:lnTo>
                <a:lnTo>
                  <a:pt x="1857" y="1423"/>
                </a:lnTo>
                <a:lnTo>
                  <a:pt x="1855" y="1389"/>
                </a:lnTo>
                <a:lnTo>
                  <a:pt x="1855" y="1389"/>
                </a:lnTo>
                <a:lnTo>
                  <a:pt x="1863" y="1385"/>
                </a:lnTo>
                <a:lnTo>
                  <a:pt x="1868" y="1382"/>
                </a:lnTo>
                <a:lnTo>
                  <a:pt x="1868" y="1382"/>
                </a:lnTo>
                <a:close/>
                <a:moveTo>
                  <a:pt x="1859" y="1514"/>
                </a:moveTo>
                <a:lnTo>
                  <a:pt x="1847" y="1507"/>
                </a:lnTo>
                <a:lnTo>
                  <a:pt x="1836" y="1415"/>
                </a:lnTo>
                <a:lnTo>
                  <a:pt x="1857" y="1431"/>
                </a:lnTo>
                <a:lnTo>
                  <a:pt x="1859" y="1514"/>
                </a:lnTo>
                <a:close/>
                <a:moveTo>
                  <a:pt x="1737" y="1476"/>
                </a:moveTo>
                <a:lnTo>
                  <a:pt x="1722" y="1496"/>
                </a:lnTo>
                <a:lnTo>
                  <a:pt x="1696" y="1473"/>
                </a:lnTo>
                <a:lnTo>
                  <a:pt x="1696" y="1473"/>
                </a:lnTo>
                <a:lnTo>
                  <a:pt x="1696" y="1473"/>
                </a:lnTo>
                <a:lnTo>
                  <a:pt x="1706" y="1471"/>
                </a:lnTo>
                <a:lnTo>
                  <a:pt x="1714" y="1468"/>
                </a:lnTo>
                <a:lnTo>
                  <a:pt x="1714" y="1468"/>
                </a:lnTo>
                <a:lnTo>
                  <a:pt x="1719" y="1465"/>
                </a:lnTo>
                <a:lnTo>
                  <a:pt x="1724" y="1462"/>
                </a:lnTo>
                <a:lnTo>
                  <a:pt x="1737" y="1476"/>
                </a:lnTo>
                <a:close/>
                <a:moveTo>
                  <a:pt x="1683" y="1405"/>
                </a:moveTo>
                <a:lnTo>
                  <a:pt x="1683" y="1405"/>
                </a:lnTo>
                <a:lnTo>
                  <a:pt x="1677" y="1408"/>
                </a:lnTo>
                <a:lnTo>
                  <a:pt x="1669" y="1398"/>
                </a:lnTo>
                <a:lnTo>
                  <a:pt x="1631" y="1354"/>
                </a:lnTo>
                <a:lnTo>
                  <a:pt x="1631" y="1354"/>
                </a:lnTo>
                <a:lnTo>
                  <a:pt x="1665" y="1351"/>
                </a:lnTo>
                <a:lnTo>
                  <a:pt x="1701" y="1402"/>
                </a:lnTo>
                <a:lnTo>
                  <a:pt x="1701" y="1402"/>
                </a:lnTo>
                <a:lnTo>
                  <a:pt x="1691" y="1402"/>
                </a:lnTo>
                <a:lnTo>
                  <a:pt x="1683" y="1405"/>
                </a:lnTo>
                <a:lnTo>
                  <a:pt x="1683" y="1405"/>
                </a:lnTo>
                <a:close/>
                <a:moveTo>
                  <a:pt x="1688" y="1471"/>
                </a:moveTo>
                <a:lnTo>
                  <a:pt x="1685" y="1484"/>
                </a:lnTo>
                <a:lnTo>
                  <a:pt x="1683" y="1489"/>
                </a:lnTo>
                <a:lnTo>
                  <a:pt x="1636" y="1457"/>
                </a:lnTo>
                <a:lnTo>
                  <a:pt x="1636" y="1457"/>
                </a:lnTo>
                <a:lnTo>
                  <a:pt x="1664" y="1449"/>
                </a:lnTo>
                <a:lnTo>
                  <a:pt x="1664" y="1449"/>
                </a:lnTo>
                <a:lnTo>
                  <a:pt x="1665" y="1452"/>
                </a:lnTo>
                <a:lnTo>
                  <a:pt x="1665" y="1452"/>
                </a:lnTo>
                <a:lnTo>
                  <a:pt x="1670" y="1458"/>
                </a:lnTo>
                <a:lnTo>
                  <a:pt x="1675" y="1463"/>
                </a:lnTo>
                <a:lnTo>
                  <a:pt x="1682" y="1468"/>
                </a:lnTo>
                <a:lnTo>
                  <a:pt x="1688" y="1471"/>
                </a:lnTo>
                <a:lnTo>
                  <a:pt x="1688" y="1471"/>
                </a:lnTo>
                <a:close/>
                <a:moveTo>
                  <a:pt x="1683" y="1489"/>
                </a:moveTo>
                <a:lnTo>
                  <a:pt x="1667" y="1523"/>
                </a:lnTo>
                <a:lnTo>
                  <a:pt x="1566" y="1475"/>
                </a:lnTo>
                <a:lnTo>
                  <a:pt x="1566" y="1475"/>
                </a:lnTo>
                <a:lnTo>
                  <a:pt x="1635" y="1457"/>
                </a:lnTo>
                <a:lnTo>
                  <a:pt x="1683" y="1489"/>
                </a:lnTo>
                <a:close/>
                <a:moveTo>
                  <a:pt x="1667" y="1523"/>
                </a:moveTo>
                <a:lnTo>
                  <a:pt x="1659" y="1540"/>
                </a:lnTo>
                <a:lnTo>
                  <a:pt x="1519" y="1488"/>
                </a:lnTo>
                <a:lnTo>
                  <a:pt x="1519" y="1488"/>
                </a:lnTo>
                <a:lnTo>
                  <a:pt x="1566" y="1475"/>
                </a:lnTo>
                <a:lnTo>
                  <a:pt x="1667" y="1523"/>
                </a:lnTo>
                <a:close/>
                <a:moveTo>
                  <a:pt x="1513" y="1484"/>
                </a:moveTo>
                <a:lnTo>
                  <a:pt x="1218" y="1374"/>
                </a:lnTo>
                <a:lnTo>
                  <a:pt x="1218" y="1374"/>
                </a:lnTo>
                <a:lnTo>
                  <a:pt x="1261" y="1372"/>
                </a:lnTo>
                <a:lnTo>
                  <a:pt x="1261" y="1372"/>
                </a:lnTo>
                <a:lnTo>
                  <a:pt x="1343" y="1367"/>
                </a:lnTo>
                <a:lnTo>
                  <a:pt x="1560" y="1473"/>
                </a:lnTo>
                <a:lnTo>
                  <a:pt x="1560" y="1473"/>
                </a:lnTo>
                <a:lnTo>
                  <a:pt x="1513" y="1484"/>
                </a:lnTo>
                <a:lnTo>
                  <a:pt x="1513" y="1484"/>
                </a:lnTo>
                <a:close/>
                <a:moveTo>
                  <a:pt x="1205" y="1369"/>
                </a:moveTo>
                <a:lnTo>
                  <a:pt x="1086" y="1324"/>
                </a:lnTo>
                <a:lnTo>
                  <a:pt x="1119" y="1260"/>
                </a:lnTo>
                <a:lnTo>
                  <a:pt x="1333" y="1363"/>
                </a:lnTo>
                <a:lnTo>
                  <a:pt x="1333" y="1363"/>
                </a:lnTo>
                <a:lnTo>
                  <a:pt x="1205" y="1369"/>
                </a:lnTo>
                <a:lnTo>
                  <a:pt x="1205" y="1369"/>
                </a:lnTo>
                <a:close/>
                <a:moveTo>
                  <a:pt x="1203" y="1369"/>
                </a:moveTo>
                <a:lnTo>
                  <a:pt x="1203" y="1369"/>
                </a:lnTo>
                <a:lnTo>
                  <a:pt x="1062" y="1374"/>
                </a:lnTo>
                <a:lnTo>
                  <a:pt x="1086" y="1325"/>
                </a:lnTo>
                <a:lnTo>
                  <a:pt x="1203" y="1369"/>
                </a:lnTo>
                <a:close/>
                <a:moveTo>
                  <a:pt x="1216" y="1374"/>
                </a:moveTo>
                <a:lnTo>
                  <a:pt x="1511" y="1486"/>
                </a:lnTo>
                <a:lnTo>
                  <a:pt x="1511" y="1486"/>
                </a:lnTo>
                <a:lnTo>
                  <a:pt x="1450" y="1502"/>
                </a:lnTo>
                <a:lnTo>
                  <a:pt x="1054" y="1392"/>
                </a:lnTo>
                <a:lnTo>
                  <a:pt x="1058" y="1380"/>
                </a:lnTo>
                <a:lnTo>
                  <a:pt x="1058" y="1380"/>
                </a:lnTo>
                <a:lnTo>
                  <a:pt x="1216" y="1374"/>
                </a:lnTo>
                <a:lnTo>
                  <a:pt x="1216" y="1374"/>
                </a:lnTo>
                <a:close/>
                <a:moveTo>
                  <a:pt x="1049" y="1390"/>
                </a:moveTo>
                <a:lnTo>
                  <a:pt x="1015" y="1382"/>
                </a:lnTo>
                <a:lnTo>
                  <a:pt x="1015" y="1382"/>
                </a:lnTo>
                <a:lnTo>
                  <a:pt x="1054" y="1380"/>
                </a:lnTo>
                <a:lnTo>
                  <a:pt x="1049" y="1390"/>
                </a:lnTo>
                <a:close/>
                <a:moveTo>
                  <a:pt x="1052" y="1393"/>
                </a:moveTo>
                <a:lnTo>
                  <a:pt x="1448" y="1502"/>
                </a:lnTo>
                <a:lnTo>
                  <a:pt x="1448" y="1502"/>
                </a:lnTo>
                <a:lnTo>
                  <a:pt x="1367" y="1523"/>
                </a:lnTo>
                <a:lnTo>
                  <a:pt x="1020" y="1458"/>
                </a:lnTo>
                <a:lnTo>
                  <a:pt x="1052" y="1393"/>
                </a:lnTo>
                <a:close/>
                <a:moveTo>
                  <a:pt x="1367" y="1525"/>
                </a:moveTo>
                <a:lnTo>
                  <a:pt x="1367" y="1525"/>
                </a:lnTo>
                <a:lnTo>
                  <a:pt x="1256" y="1554"/>
                </a:lnTo>
                <a:lnTo>
                  <a:pt x="987" y="1525"/>
                </a:lnTo>
                <a:lnTo>
                  <a:pt x="1020" y="1460"/>
                </a:lnTo>
                <a:lnTo>
                  <a:pt x="1367" y="1525"/>
                </a:lnTo>
                <a:close/>
                <a:moveTo>
                  <a:pt x="1253" y="1554"/>
                </a:moveTo>
                <a:lnTo>
                  <a:pt x="1253" y="1554"/>
                </a:lnTo>
                <a:lnTo>
                  <a:pt x="1063" y="1603"/>
                </a:lnTo>
                <a:lnTo>
                  <a:pt x="976" y="1601"/>
                </a:lnTo>
                <a:lnTo>
                  <a:pt x="968" y="1566"/>
                </a:lnTo>
                <a:lnTo>
                  <a:pt x="987" y="1527"/>
                </a:lnTo>
                <a:lnTo>
                  <a:pt x="1253" y="1554"/>
                </a:lnTo>
                <a:close/>
                <a:moveTo>
                  <a:pt x="1058" y="1603"/>
                </a:moveTo>
                <a:lnTo>
                  <a:pt x="1058" y="1603"/>
                </a:lnTo>
                <a:lnTo>
                  <a:pt x="979" y="1621"/>
                </a:lnTo>
                <a:lnTo>
                  <a:pt x="976" y="1601"/>
                </a:lnTo>
                <a:lnTo>
                  <a:pt x="1058" y="1603"/>
                </a:lnTo>
                <a:close/>
                <a:moveTo>
                  <a:pt x="974" y="1622"/>
                </a:moveTo>
                <a:lnTo>
                  <a:pt x="974" y="1622"/>
                </a:lnTo>
                <a:lnTo>
                  <a:pt x="969" y="1624"/>
                </a:lnTo>
                <a:lnTo>
                  <a:pt x="969" y="1624"/>
                </a:lnTo>
                <a:lnTo>
                  <a:pt x="966" y="1613"/>
                </a:lnTo>
                <a:lnTo>
                  <a:pt x="966" y="1613"/>
                </a:lnTo>
                <a:lnTo>
                  <a:pt x="963" y="1606"/>
                </a:lnTo>
                <a:lnTo>
                  <a:pt x="956" y="1601"/>
                </a:lnTo>
                <a:lnTo>
                  <a:pt x="969" y="1601"/>
                </a:lnTo>
                <a:lnTo>
                  <a:pt x="974" y="1622"/>
                </a:lnTo>
                <a:close/>
                <a:moveTo>
                  <a:pt x="969" y="1627"/>
                </a:moveTo>
                <a:lnTo>
                  <a:pt x="969" y="1627"/>
                </a:lnTo>
                <a:lnTo>
                  <a:pt x="976" y="1626"/>
                </a:lnTo>
                <a:lnTo>
                  <a:pt x="985" y="1674"/>
                </a:lnTo>
                <a:lnTo>
                  <a:pt x="972" y="1674"/>
                </a:lnTo>
                <a:lnTo>
                  <a:pt x="958" y="1655"/>
                </a:lnTo>
                <a:lnTo>
                  <a:pt x="958" y="1655"/>
                </a:lnTo>
                <a:lnTo>
                  <a:pt x="963" y="1650"/>
                </a:lnTo>
                <a:lnTo>
                  <a:pt x="966" y="1642"/>
                </a:lnTo>
                <a:lnTo>
                  <a:pt x="969" y="1635"/>
                </a:lnTo>
                <a:lnTo>
                  <a:pt x="969" y="1627"/>
                </a:lnTo>
                <a:lnTo>
                  <a:pt x="969" y="1627"/>
                </a:lnTo>
                <a:close/>
                <a:moveTo>
                  <a:pt x="985" y="1674"/>
                </a:moveTo>
                <a:lnTo>
                  <a:pt x="990" y="1697"/>
                </a:lnTo>
                <a:lnTo>
                  <a:pt x="974" y="1676"/>
                </a:lnTo>
                <a:lnTo>
                  <a:pt x="985" y="1674"/>
                </a:lnTo>
                <a:close/>
                <a:moveTo>
                  <a:pt x="981" y="1626"/>
                </a:moveTo>
                <a:lnTo>
                  <a:pt x="981" y="1626"/>
                </a:lnTo>
                <a:lnTo>
                  <a:pt x="1076" y="1603"/>
                </a:lnTo>
                <a:lnTo>
                  <a:pt x="1627" y="1613"/>
                </a:lnTo>
                <a:lnTo>
                  <a:pt x="1622" y="1621"/>
                </a:lnTo>
                <a:lnTo>
                  <a:pt x="1612" y="1632"/>
                </a:lnTo>
                <a:lnTo>
                  <a:pt x="990" y="1673"/>
                </a:lnTo>
                <a:lnTo>
                  <a:pt x="981" y="1626"/>
                </a:lnTo>
                <a:close/>
                <a:moveTo>
                  <a:pt x="1534" y="1733"/>
                </a:moveTo>
                <a:lnTo>
                  <a:pt x="1493" y="1783"/>
                </a:lnTo>
                <a:lnTo>
                  <a:pt x="1172" y="1929"/>
                </a:lnTo>
                <a:lnTo>
                  <a:pt x="1130" y="1876"/>
                </a:lnTo>
                <a:lnTo>
                  <a:pt x="1534" y="1733"/>
                </a:lnTo>
                <a:close/>
                <a:moveTo>
                  <a:pt x="1211" y="1986"/>
                </a:moveTo>
                <a:lnTo>
                  <a:pt x="1093" y="2053"/>
                </a:lnTo>
                <a:lnTo>
                  <a:pt x="1058" y="1983"/>
                </a:lnTo>
                <a:lnTo>
                  <a:pt x="1169" y="1933"/>
                </a:lnTo>
                <a:lnTo>
                  <a:pt x="1211" y="1986"/>
                </a:lnTo>
                <a:close/>
                <a:moveTo>
                  <a:pt x="1088" y="2056"/>
                </a:moveTo>
                <a:lnTo>
                  <a:pt x="1076" y="2063"/>
                </a:lnTo>
                <a:lnTo>
                  <a:pt x="1063" y="2004"/>
                </a:lnTo>
                <a:lnTo>
                  <a:pt x="1088" y="2056"/>
                </a:lnTo>
                <a:close/>
                <a:moveTo>
                  <a:pt x="1089" y="2058"/>
                </a:moveTo>
                <a:lnTo>
                  <a:pt x="1122" y="2126"/>
                </a:lnTo>
                <a:lnTo>
                  <a:pt x="1094" y="2145"/>
                </a:lnTo>
                <a:lnTo>
                  <a:pt x="1076" y="2064"/>
                </a:lnTo>
                <a:lnTo>
                  <a:pt x="1089" y="2058"/>
                </a:lnTo>
                <a:close/>
                <a:moveTo>
                  <a:pt x="1122" y="2126"/>
                </a:moveTo>
                <a:lnTo>
                  <a:pt x="1154" y="2193"/>
                </a:lnTo>
                <a:lnTo>
                  <a:pt x="1125" y="2217"/>
                </a:lnTo>
                <a:lnTo>
                  <a:pt x="1125" y="2217"/>
                </a:lnTo>
                <a:lnTo>
                  <a:pt x="1117" y="2219"/>
                </a:lnTo>
                <a:lnTo>
                  <a:pt x="1110" y="2222"/>
                </a:lnTo>
                <a:lnTo>
                  <a:pt x="1094" y="2145"/>
                </a:lnTo>
                <a:lnTo>
                  <a:pt x="1122" y="2126"/>
                </a:lnTo>
                <a:close/>
                <a:moveTo>
                  <a:pt x="1156" y="2194"/>
                </a:moveTo>
                <a:lnTo>
                  <a:pt x="1159" y="2204"/>
                </a:lnTo>
                <a:lnTo>
                  <a:pt x="1146" y="2220"/>
                </a:lnTo>
                <a:lnTo>
                  <a:pt x="1146" y="2220"/>
                </a:lnTo>
                <a:lnTo>
                  <a:pt x="1138" y="2219"/>
                </a:lnTo>
                <a:lnTo>
                  <a:pt x="1128" y="2217"/>
                </a:lnTo>
                <a:lnTo>
                  <a:pt x="1128" y="2217"/>
                </a:lnTo>
                <a:lnTo>
                  <a:pt x="1127" y="2217"/>
                </a:lnTo>
                <a:lnTo>
                  <a:pt x="1156" y="2194"/>
                </a:lnTo>
                <a:close/>
                <a:moveTo>
                  <a:pt x="1162" y="2209"/>
                </a:moveTo>
                <a:lnTo>
                  <a:pt x="1185" y="2258"/>
                </a:lnTo>
                <a:lnTo>
                  <a:pt x="1174" y="2258"/>
                </a:lnTo>
                <a:lnTo>
                  <a:pt x="1174" y="2258"/>
                </a:lnTo>
                <a:lnTo>
                  <a:pt x="1170" y="2246"/>
                </a:lnTo>
                <a:lnTo>
                  <a:pt x="1167" y="2238"/>
                </a:lnTo>
                <a:lnTo>
                  <a:pt x="1159" y="2230"/>
                </a:lnTo>
                <a:lnTo>
                  <a:pt x="1151" y="2223"/>
                </a:lnTo>
                <a:lnTo>
                  <a:pt x="1162" y="2209"/>
                </a:lnTo>
                <a:close/>
                <a:moveTo>
                  <a:pt x="1174" y="2262"/>
                </a:moveTo>
                <a:lnTo>
                  <a:pt x="1188" y="2262"/>
                </a:lnTo>
                <a:lnTo>
                  <a:pt x="1190" y="2267"/>
                </a:lnTo>
                <a:lnTo>
                  <a:pt x="1159" y="2298"/>
                </a:lnTo>
                <a:lnTo>
                  <a:pt x="1157" y="2296"/>
                </a:lnTo>
                <a:lnTo>
                  <a:pt x="1157" y="2296"/>
                </a:lnTo>
                <a:lnTo>
                  <a:pt x="1164" y="2290"/>
                </a:lnTo>
                <a:lnTo>
                  <a:pt x="1169" y="2282"/>
                </a:lnTo>
                <a:lnTo>
                  <a:pt x="1172" y="2272"/>
                </a:lnTo>
                <a:lnTo>
                  <a:pt x="1174" y="2262"/>
                </a:lnTo>
                <a:lnTo>
                  <a:pt x="1174" y="2262"/>
                </a:lnTo>
                <a:close/>
                <a:moveTo>
                  <a:pt x="1328" y="2134"/>
                </a:moveTo>
                <a:lnTo>
                  <a:pt x="1360" y="2178"/>
                </a:lnTo>
                <a:lnTo>
                  <a:pt x="1294" y="2253"/>
                </a:lnTo>
                <a:lnTo>
                  <a:pt x="1291" y="2253"/>
                </a:lnTo>
                <a:lnTo>
                  <a:pt x="1291" y="2253"/>
                </a:lnTo>
                <a:lnTo>
                  <a:pt x="1284" y="2253"/>
                </a:lnTo>
                <a:lnTo>
                  <a:pt x="1276" y="2254"/>
                </a:lnTo>
                <a:lnTo>
                  <a:pt x="1203" y="2256"/>
                </a:lnTo>
                <a:lnTo>
                  <a:pt x="1328" y="2134"/>
                </a:lnTo>
                <a:close/>
                <a:moveTo>
                  <a:pt x="1362" y="2178"/>
                </a:moveTo>
                <a:lnTo>
                  <a:pt x="1362" y="2180"/>
                </a:lnTo>
                <a:lnTo>
                  <a:pt x="1330" y="2253"/>
                </a:lnTo>
                <a:lnTo>
                  <a:pt x="1295" y="2253"/>
                </a:lnTo>
                <a:lnTo>
                  <a:pt x="1362" y="2178"/>
                </a:lnTo>
                <a:close/>
                <a:moveTo>
                  <a:pt x="1333" y="2258"/>
                </a:moveTo>
                <a:lnTo>
                  <a:pt x="1398" y="2254"/>
                </a:lnTo>
                <a:lnTo>
                  <a:pt x="1338" y="2337"/>
                </a:lnTo>
                <a:lnTo>
                  <a:pt x="1295" y="2335"/>
                </a:lnTo>
                <a:lnTo>
                  <a:pt x="1333" y="2258"/>
                </a:lnTo>
                <a:close/>
                <a:moveTo>
                  <a:pt x="1433" y="2344"/>
                </a:moveTo>
                <a:lnTo>
                  <a:pt x="1427" y="2357"/>
                </a:lnTo>
                <a:lnTo>
                  <a:pt x="1315" y="2387"/>
                </a:lnTo>
                <a:lnTo>
                  <a:pt x="1315" y="2387"/>
                </a:lnTo>
                <a:lnTo>
                  <a:pt x="1310" y="2378"/>
                </a:lnTo>
                <a:lnTo>
                  <a:pt x="1336" y="2342"/>
                </a:lnTo>
                <a:lnTo>
                  <a:pt x="1433" y="2344"/>
                </a:lnTo>
                <a:close/>
                <a:moveTo>
                  <a:pt x="1435" y="2344"/>
                </a:moveTo>
                <a:lnTo>
                  <a:pt x="1467" y="2345"/>
                </a:lnTo>
                <a:lnTo>
                  <a:pt x="1467" y="2345"/>
                </a:lnTo>
                <a:lnTo>
                  <a:pt x="1467" y="2345"/>
                </a:lnTo>
                <a:lnTo>
                  <a:pt x="1429" y="2357"/>
                </a:lnTo>
                <a:lnTo>
                  <a:pt x="1435" y="2344"/>
                </a:lnTo>
                <a:close/>
                <a:moveTo>
                  <a:pt x="1467" y="2340"/>
                </a:moveTo>
                <a:lnTo>
                  <a:pt x="1438" y="2340"/>
                </a:lnTo>
                <a:lnTo>
                  <a:pt x="1459" y="2303"/>
                </a:lnTo>
                <a:lnTo>
                  <a:pt x="1472" y="2321"/>
                </a:lnTo>
                <a:lnTo>
                  <a:pt x="1472" y="2321"/>
                </a:lnTo>
                <a:lnTo>
                  <a:pt x="1467" y="2331"/>
                </a:lnTo>
                <a:lnTo>
                  <a:pt x="1467" y="2340"/>
                </a:lnTo>
                <a:lnTo>
                  <a:pt x="1467" y="2340"/>
                </a:lnTo>
                <a:close/>
                <a:moveTo>
                  <a:pt x="1461" y="2300"/>
                </a:moveTo>
                <a:lnTo>
                  <a:pt x="1489" y="2251"/>
                </a:lnTo>
                <a:lnTo>
                  <a:pt x="1513" y="2251"/>
                </a:lnTo>
                <a:lnTo>
                  <a:pt x="1502" y="2305"/>
                </a:lnTo>
                <a:lnTo>
                  <a:pt x="1502" y="2305"/>
                </a:lnTo>
                <a:lnTo>
                  <a:pt x="1493" y="2305"/>
                </a:lnTo>
                <a:lnTo>
                  <a:pt x="1487" y="2308"/>
                </a:lnTo>
                <a:lnTo>
                  <a:pt x="1487" y="2308"/>
                </a:lnTo>
                <a:lnTo>
                  <a:pt x="1480" y="2311"/>
                </a:lnTo>
                <a:lnTo>
                  <a:pt x="1476" y="2316"/>
                </a:lnTo>
                <a:lnTo>
                  <a:pt x="1461" y="2300"/>
                </a:lnTo>
                <a:close/>
                <a:moveTo>
                  <a:pt x="1518" y="2373"/>
                </a:moveTo>
                <a:lnTo>
                  <a:pt x="1518" y="2373"/>
                </a:lnTo>
                <a:lnTo>
                  <a:pt x="1526" y="2366"/>
                </a:lnTo>
                <a:lnTo>
                  <a:pt x="1532" y="2358"/>
                </a:lnTo>
                <a:lnTo>
                  <a:pt x="1571" y="2371"/>
                </a:lnTo>
                <a:lnTo>
                  <a:pt x="1518" y="2509"/>
                </a:lnTo>
                <a:lnTo>
                  <a:pt x="1500" y="2376"/>
                </a:lnTo>
                <a:lnTo>
                  <a:pt x="1500" y="2376"/>
                </a:lnTo>
                <a:lnTo>
                  <a:pt x="1510" y="2374"/>
                </a:lnTo>
                <a:lnTo>
                  <a:pt x="1518" y="2373"/>
                </a:lnTo>
                <a:lnTo>
                  <a:pt x="1518" y="2373"/>
                </a:lnTo>
                <a:close/>
                <a:moveTo>
                  <a:pt x="1536" y="2355"/>
                </a:moveTo>
                <a:lnTo>
                  <a:pt x="1536" y="2355"/>
                </a:lnTo>
                <a:lnTo>
                  <a:pt x="1537" y="2350"/>
                </a:lnTo>
                <a:lnTo>
                  <a:pt x="1539" y="2344"/>
                </a:lnTo>
                <a:lnTo>
                  <a:pt x="1539" y="2337"/>
                </a:lnTo>
                <a:lnTo>
                  <a:pt x="1537" y="2332"/>
                </a:lnTo>
                <a:lnTo>
                  <a:pt x="1592" y="2316"/>
                </a:lnTo>
                <a:lnTo>
                  <a:pt x="1573" y="2366"/>
                </a:lnTo>
                <a:lnTo>
                  <a:pt x="1536" y="2355"/>
                </a:lnTo>
                <a:close/>
                <a:moveTo>
                  <a:pt x="1536" y="2326"/>
                </a:moveTo>
                <a:lnTo>
                  <a:pt x="1536" y="2326"/>
                </a:lnTo>
                <a:lnTo>
                  <a:pt x="1536" y="2324"/>
                </a:lnTo>
                <a:lnTo>
                  <a:pt x="1602" y="2290"/>
                </a:lnTo>
                <a:lnTo>
                  <a:pt x="1594" y="2309"/>
                </a:lnTo>
                <a:lnTo>
                  <a:pt x="1536" y="2326"/>
                </a:lnTo>
                <a:close/>
                <a:moveTo>
                  <a:pt x="1604" y="2288"/>
                </a:moveTo>
                <a:lnTo>
                  <a:pt x="1682" y="2248"/>
                </a:lnTo>
                <a:lnTo>
                  <a:pt x="1670" y="2288"/>
                </a:lnTo>
                <a:lnTo>
                  <a:pt x="1596" y="2309"/>
                </a:lnTo>
                <a:lnTo>
                  <a:pt x="1604" y="2288"/>
                </a:lnTo>
                <a:close/>
                <a:moveTo>
                  <a:pt x="1985" y="2089"/>
                </a:moveTo>
                <a:lnTo>
                  <a:pt x="2013" y="2194"/>
                </a:lnTo>
                <a:lnTo>
                  <a:pt x="1958" y="2209"/>
                </a:lnTo>
                <a:lnTo>
                  <a:pt x="1941" y="2111"/>
                </a:lnTo>
                <a:lnTo>
                  <a:pt x="1985" y="2089"/>
                </a:lnTo>
                <a:close/>
                <a:moveTo>
                  <a:pt x="1985" y="2087"/>
                </a:moveTo>
                <a:lnTo>
                  <a:pt x="2018" y="2071"/>
                </a:lnTo>
                <a:lnTo>
                  <a:pt x="2057" y="2181"/>
                </a:lnTo>
                <a:lnTo>
                  <a:pt x="2013" y="2194"/>
                </a:lnTo>
                <a:lnTo>
                  <a:pt x="1985" y="2087"/>
                </a:lnTo>
                <a:close/>
                <a:moveTo>
                  <a:pt x="2018" y="2071"/>
                </a:moveTo>
                <a:lnTo>
                  <a:pt x="2055" y="2051"/>
                </a:lnTo>
                <a:lnTo>
                  <a:pt x="2107" y="2168"/>
                </a:lnTo>
                <a:lnTo>
                  <a:pt x="2057" y="2181"/>
                </a:lnTo>
                <a:lnTo>
                  <a:pt x="2018" y="2071"/>
                </a:lnTo>
                <a:close/>
                <a:moveTo>
                  <a:pt x="2055" y="2051"/>
                </a:moveTo>
                <a:lnTo>
                  <a:pt x="2092" y="2032"/>
                </a:lnTo>
                <a:lnTo>
                  <a:pt x="2160" y="2152"/>
                </a:lnTo>
                <a:lnTo>
                  <a:pt x="2109" y="2167"/>
                </a:lnTo>
                <a:lnTo>
                  <a:pt x="2055" y="2051"/>
                </a:lnTo>
                <a:close/>
                <a:moveTo>
                  <a:pt x="2165" y="1993"/>
                </a:moveTo>
                <a:lnTo>
                  <a:pt x="2203" y="1973"/>
                </a:lnTo>
                <a:lnTo>
                  <a:pt x="2329" y="2105"/>
                </a:lnTo>
                <a:lnTo>
                  <a:pt x="2269" y="2123"/>
                </a:lnTo>
                <a:lnTo>
                  <a:pt x="2165" y="1993"/>
                </a:lnTo>
                <a:close/>
                <a:moveTo>
                  <a:pt x="2203" y="1973"/>
                </a:moveTo>
                <a:lnTo>
                  <a:pt x="2221" y="1964"/>
                </a:lnTo>
                <a:lnTo>
                  <a:pt x="2358" y="2098"/>
                </a:lnTo>
                <a:lnTo>
                  <a:pt x="2331" y="2105"/>
                </a:lnTo>
                <a:lnTo>
                  <a:pt x="2203" y="1973"/>
                </a:lnTo>
                <a:close/>
                <a:moveTo>
                  <a:pt x="2221" y="1964"/>
                </a:moveTo>
                <a:lnTo>
                  <a:pt x="2269" y="1939"/>
                </a:lnTo>
                <a:lnTo>
                  <a:pt x="2354" y="2006"/>
                </a:lnTo>
                <a:lnTo>
                  <a:pt x="2414" y="2082"/>
                </a:lnTo>
                <a:lnTo>
                  <a:pt x="2360" y="2097"/>
                </a:lnTo>
                <a:lnTo>
                  <a:pt x="2221" y="1964"/>
                </a:lnTo>
                <a:close/>
                <a:moveTo>
                  <a:pt x="2371" y="2020"/>
                </a:moveTo>
                <a:lnTo>
                  <a:pt x="2441" y="2074"/>
                </a:lnTo>
                <a:lnTo>
                  <a:pt x="2419" y="2080"/>
                </a:lnTo>
                <a:lnTo>
                  <a:pt x="2371" y="2020"/>
                </a:lnTo>
                <a:close/>
                <a:moveTo>
                  <a:pt x="2446" y="2079"/>
                </a:moveTo>
                <a:lnTo>
                  <a:pt x="2506" y="2126"/>
                </a:lnTo>
                <a:lnTo>
                  <a:pt x="2509" y="2168"/>
                </a:lnTo>
                <a:lnTo>
                  <a:pt x="2509" y="2168"/>
                </a:lnTo>
                <a:lnTo>
                  <a:pt x="2501" y="2171"/>
                </a:lnTo>
                <a:lnTo>
                  <a:pt x="2493" y="2175"/>
                </a:lnTo>
                <a:lnTo>
                  <a:pt x="2422" y="2085"/>
                </a:lnTo>
                <a:lnTo>
                  <a:pt x="2446" y="2079"/>
                </a:lnTo>
                <a:close/>
                <a:moveTo>
                  <a:pt x="2448" y="2079"/>
                </a:moveTo>
                <a:lnTo>
                  <a:pt x="2500" y="2064"/>
                </a:lnTo>
                <a:lnTo>
                  <a:pt x="2506" y="2124"/>
                </a:lnTo>
                <a:lnTo>
                  <a:pt x="2448" y="2079"/>
                </a:lnTo>
                <a:close/>
                <a:moveTo>
                  <a:pt x="2501" y="2027"/>
                </a:moveTo>
                <a:lnTo>
                  <a:pt x="2534" y="2048"/>
                </a:lnTo>
                <a:lnTo>
                  <a:pt x="2503" y="2058"/>
                </a:lnTo>
                <a:lnTo>
                  <a:pt x="2501" y="2027"/>
                </a:lnTo>
                <a:close/>
                <a:moveTo>
                  <a:pt x="2566" y="1990"/>
                </a:moveTo>
                <a:lnTo>
                  <a:pt x="2492" y="1931"/>
                </a:lnTo>
                <a:lnTo>
                  <a:pt x="2488" y="1886"/>
                </a:lnTo>
                <a:lnTo>
                  <a:pt x="2581" y="1926"/>
                </a:lnTo>
                <a:lnTo>
                  <a:pt x="2566" y="1990"/>
                </a:lnTo>
                <a:close/>
                <a:moveTo>
                  <a:pt x="2488" y="1886"/>
                </a:moveTo>
                <a:lnTo>
                  <a:pt x="2485" y="1860"/>
                </a:lnTo>
                <a:lnTo>
                  <a:pt x="2485" y="1860"/>
                </a:lnTo>
                <a:lnTo>
                  <a:pt x="2495" y="1856"/>
                </a:lnTo>
                <a:lnTo>
                  <a:pt x="2495" y="1856"/>
                </a:lnTo>
                <a:lnTo>
                  <a:pt x="2503" y="1851"/>
                </a:lnTo>
                <a:lnTo>
                  <a:pt x="2509" y="1847"/>
                </a:lnTo>
                <a:lnTo>
                  <a:pt x="2513" y="1838"/>
                </a:lnTo>
                <a:lnTo>
                  <a:pt x="2516" y="1830"/>
                </a:lnTo>
                <a:lnTo>
                  <a:pt x="2595" y="1856"/>
                </a:lnTo>
                <a:lnTo>
                  <a:pt x="2581" y="1925"/>
                </a:lnTo>
                <a:lnTo>
                  <a:pt x="2488" y="1886"/>
                </a:lnTo>
                <a:close/>
                <a:moveTo>
                  <a:pt x="2600" y="1858"/>
                </a:moveTo>
                <a:lnTo>
                  <a:pt x="2607" y="1861"/>
                </a:lnTo>
                <a:lnTo>
                  <a:pt x="2607" y="1936"/>
                </a:lnTo>
                <a:lnTo>
                  <a:pt x="2586" y="1928"/>
                </a:lnTo>
                <a:lnTo>
                  <a:pt x="2600" y="1858"/>
                </a:lnTo>
                <a:close/>
                <a:moveTo>
                  <a:pt x="2607" y="1450"/>
                </a:moveTo>
                <a:lnTo>
                  <a:pt x="2693" y="1431"/>
                </a:lnTo>
                <a:lnTo>
                  <a:pt x="2673" y="1517"/>
                </a:lnTo>
                <a:lnTo>
                  <a:pt x="2608" y="1525"/>
                </a:lnTo>
                <a:lnTo>
                  <a:pt x="2607" y="1450"/>
                </a:lnTo>
                <a:close/>
                <a:moveTo>
                  <a:pt x="2678" y="1517"/>
                </a:moveTo>
                <a:lnTo>
                  <a:pt x="2792" y="1504"/>
                </a:lnTo>
                <a:lnTo>
                  <a:pt x="2792" y="1504"/>
                </a:lnTo>
                <a:lnTo>
                  <a:pt x="2793" y="1510"/>
                </a:lnTo>
                <a:lnTo>
                  <a:pt x="2793" y="1510"/>
                </a:lnTo>
                <a:lnTo>
                  <a:pt x="2798" y="1517"/>
                </a:lnTo>
                <a:lnTo>
                  <a:pt x="2732" y="1582"/>
                </a:lnTo>
                <a:lnTo>
                  <a:pt x="2732" y="1582"/>
                </a:lnTo>
                <a:lnTo>
                  <a:pt x="2724" y="1583"/>
                </a:lnTo>
                <a:lnTo>
                  <a:pt x="2716" y="1587"/>
                </a:lnTo>
                <a:lnTo>
                  <a:pt x="2711" y="1592"/>
                </a:lnTo>
                <a:lnTo>
                  <a:pt x="2709" y="1598"/>
                </a:lnTo>
                <a:lnTo>
                  <a:pt x="2660" y="1598"/>
                </a:lnTo>
                <a:lnTo>
                  <a:pt x="2678" y="1517"/>
                </a:lnTo>
                <a:close/>
                <a:moveTo>
                  <a:pt x="2738" y="1582"/>
                </a:moveTo>
                <a:lnTo>
                  <a:pt x="2802" y="1520"/>
                </a:lnTo>
                <a:lnTo>
                  <a:pt x="2802" y="1520"/>
                </a:lnTo>
                <a:lnTo>
                  <a:pt x="2810" y="1527"/>
                </a:lnTo>
                <a:lnTo>
                  <a:pt x="2818" y="1530"/>
                </a:lnTo>
                <a:lnTo>
                  <a:pt x="2787" y="1673"/>
                </a:lnTo>
                <a:lnTo>
                  <a:pt x="2651" y="1665"/>
                </a:lnTo>
                <a:lnTo>
                  <a:pt x="2712" y="1606"/>
                </a:lnTo>
                <a:lnTo>
                  <a:pt x="2712" y="1606"/>
                </a:lnTo>
                <a:lnTo>
                  <a:pt x="2717" y="1609"/>
                </a:lnTo>
                <a:lnTo>
                  <a:pt x="2722" y="1611"/>
                </a:lnTo>
                <a:lnTo>
                  <a:pt x="2727" y="1613"/>
                </a:lnTo>
                <a:lnTo>
                  <a:pt x="2733" y="1614"/>
                </a:lnTo>
                <a:lnTo>
                  <a:pt x="2733" y="1614"/>
                </a:lnTo>
                <a:lnTo>
                  <a:pt x="2743" y="1613"/>
                </a:lnTo>
                <a:lnTo>
                  <a:pt x="2751" y="1609"/>
                </a:lnTo>
                <a:lnTo>
                  <a:pt x="2756" y="1603"/>
                </a:lnTo>
                <a:lnTo>
                  <a:pt x="2758" y="1600"/>
                </a:lnTo>
                <a:lnTo>
                  <a:pt x="2758" y="1596"/>
                </a:lnTo>
                <a:lnTo>
                  <a:pt x="2758" y="1596"/>
                </a:lnTo>
                <a:lnTo>
                  <a:pt x="2756" y="1592"/>
                </a:lnTo>
                <a:lnTo>
                  <a:pt x="2753" y="1587"/>
                </a:lnTo>
                <a:lnTo>
                  <a:pt x="2746" y="1583"/>
                </a:lnTo>
                <a:lnTo>
                  <a:pt x="2738" y="1582"/>
                </a:lnTo>
                <a:lnTo>
                  <a:pt x="2738" y="1582"/>
                </a:lnTo>
                <a:close/>
                <a:moveTo>
                  <a:pt x="2709" y="1598"/>
                </a:moveTo>
                <a:lnTo>
                  <a:pt x="2709" y="1598"/>
                </a:lnTo>
                <a:lnTo>
                  <a:pt x="2711" y="1603"/>
                </a:lnTo>
                <a:lnTo>
                  <a:pt x="2646" y="1665"/>
                </a:lnTo>
                <a:lnTo>
                  <a:pt x="2660" y="1600"/>
                </a:lnTo>
                <a:lnTo>
                  <a:pt x="2709" y="1598"/>
                </a:lnTo>
                <a:close/>
                <a:moveTo>
                  <a:pt x="2651" y="1666"/>
                </a:moveTo>
                <a:lnTo>
                  <a:pt x="2787" y="1674"/>
                </a:lnTo>
                <a:lnTo>
                  <a:pt x="2771" y="1751"/>
                </a:lnTo>
                <a:lnTo>
                  <a:pt x="2630" y="1731"/>
                </a:lnTo>
                <a:lnTo>
                  <a:pt x="2644" y="1673"/>
                </a:lnTo>
                <a:lnTo>
                  <a:pt x="2651" y="1666"/>
                </a:lnTo>
                <a:close/>
                <a:moveTo>
                  <a:pt x="2771" y="1752"/>
                </a:moveTo>
                <a:lnTo>
                  <a:pt x="2754" y="1824"/>
                </a:lnTo>
                <a:lnTo>
                  <a:pt x="2617" y="1793"/>
                </a:lnTo>
                <a:lnTo>
                  <a:pt x="2630" y="1731"/>
                </a:lnTo>
                <a:lnTo>
                  <a:pt x="2771" y="1752"/>
                </a:lnTo>
                <a:close/>
                <a:moveTo>
                  <a:pt x="2759" y="1825"/>
                </a:moveTo>
                <a:lnTo>
                  <a:pt x="2774" y="1752"/>
                </a:lnTo>
                <a:lnTo>
                  <a:pt x="2845" y="1764"/>
                </a:lnTo>
                <a:lnTo>
                  <a:pt x="2852" y="1847"/>
                </a:lnTo>
                <a:lnTo>
                  <a:pt x="2759" y="1825"/>
                </a:lnTo>
                <a:close/>
                <a:moveTo>
                  <a:pt x="2776" y="1752"/>
                </a:moveTo>
                <a:lnTo>
                  <a:pt x="2790" y="1674"/>
                </a:lnTo>
                <a:lnTo>
                  <a:pt x="2839" y="1678"/>
                </a:lnTo>
                <a:lnTo>
                  <a:pt x="2845" y="1762"/>
                </a:lnTo>
                <a:lnTo>
                  <a:pt x="2776" y="1752"/>
                </a:lnTo>
                <a:close/>
                <a:moveTo>
                  <a:pt x="2792" y="1673"/>
                </a:moveTo>
                <a:lnTo>
                  <a:pt x="2821" y="1530"/>
                </a:lnTo>
                <a:lnTo>
                  <a:pt x="2821" y="1530"/>
                </a:lnTo>
                <a:lnTo>
                  <a:pt x="2828" y="1530"/>
                </a:lnTo>
                <a:lnTo>
                  <a:pt x="2839" y="1676"/>
                </a:lnTo>
                <a:lnTo>
                  <a:pt x="2792" y="1673"/>
                </a:lnTo>
                <a:close/>
                <a:moveTo>
                  <a:pt x="2811" y="1462"/>
                </a:moveTo>
                <a:lnTo>
                  <a:pt x="2811" y="1462"/>
                </a:lnTo>
                <a:lnTo>
                  <a:pt x="2802" y="1468"/>
                </a:lnTo>
                <a:lnTo>
                  <a:pt x="2750" y="1419"/>
                </a:lnTo>
                <a:lnTo>
                  <a:pt x="2816" y="1405"/>
                </a:lnTo>
                <a:lnTo>
                  <a:pt x="2821" y="1458"/>
                </a:lnTo>
                <a:lnTo>
                  <a:pt x="2821" y="1458"/>
                </a:lnTo>
                <a:lnTo>
                  <a:pt x="2811" y="1462"/>
                </a:lnTo>
                <a:lnTo>
                  <a:pt x="2811" y="1462"/>
                </a:lnTo>
                <a:close/>
                <a:moveTo>
                  <a:pt x="2798" y="1471"/>
                </a:moveTo>
                <a:lnTo>
                  <a:pt x="2798" y="1471"/>
                </a:lnTo>
                <a:lnTo>
                  <a:pt x="2795" y="1478"/>
                </a:lnTo>
                <a:lnTo>
                  <a:pt x="2792" y="1486"/>
                </a:lnTo>
                <a:lnTo>
                  <a:pt x="2790" y="1494"/>
                </a:lnTo>
                <a:lnTo>
                  <a:pt x="2792" y="1502"/>
                </a:lnTo>
                <a:lnTo>
                  <a:pt x="2678" y="1515"/>
                </a:lnTo>
                <a:lnTo>
                  <a:pt x="2698" y="1431"/>
                </a:lnTo>
                <a:lnTo>
                  <a:pt x="2745" y="1419"/>
                </a:lnTo>
                <a:lnTo>
                  <a:pt x="2798" y="1471"/>
                </a:lnTo>
                <a:close/>
                <a:moveTo>
                  <a:pt x="2698" y="1429"/>
                </a:moveTo>
                <a:lnTo>
                  <a:pt x="2709" y="1385"/>
                </a:lnTo>
                <a:lnTo>
                  <a:pt x="2745" y="1419"/>
                </a:lnTo>
                <a:lnTo>
                  <a:pt x="2698" y="1429"/>
                </a:lnTo>
                <a:close/>
                <a:moveTo>
                  <a:pt x="2706" y="1376"/>
                </a:moveTo>
                <a:lnTo>
                  <a:pt x="2693" y="1364"/>
                </a:lnTo>
                <a:lnTo>
                  <a:pt x="2709" y="1359"/>
                </a:lnTo>
                <a:lnTo>
                  <a:pt x="2706" y="1376"/>
                </a:lnTo>
                <a:close/>
                <a:moveTo>
                  <a:pt x="2704" y="1380"/>
                </a:moveTo>
                <a:lnTo>
                  <a:pt x="2693" y="1431"/>
                </a:lnTo>
                <a:lnTo>
                  <a:pt x="2607" y="1450"/>
                </a:lnTo>
                <a:lnTo>
                  <a:pt x="2607" y="1390"/>
                </a:lnTo>
                <a:lnTo>
                  <a:pt x="2688" y="1366"/>
                </a:lnTo>
                <a:lnTo>
                  <a:pt x="2704" y="1380"/>
                </a:lnTo>
                <a:close/>
                <a:moveTo>
                  <a:pt x="2607" y="1389"/>
                </a:moveTo>
                <a:lnTo>
                  <a:pt x="2605" y="1316"/>
                </a:lnTo>
                <a:lnTo>
                  <a:pt x="2628" y="1307"/>
                </a:lnTo>
                <a:lnTo>
                  <a:pt x="2686" y="1364"/>
                </a:lnTo>
                <a:lnTo>
                  <a:pt x="2607" y="1389"/>
                </a:lnTo>
                <a:close/>
                <a:moveTo>
                  <a:pt x="2605" y="1316"/>
                </a:moveTo>
                <a:lnTo>
                  <a:pt x="2605" y="1286"/>
                </a:lnTo>
                <a:lnTo>
                  <a:pt x="2626" y="1306"/>
                </a:lnTo>
                <a:lnTo>
                  <a:pt x="2605" y="1316"/>
                </a:lnTo>
                <a:close/>
                <a:moveTo>
                  <a:pt x="2605" y="1726"/>
                </a:moveTo>
                <a:lnTo>
                  <a:pt x="2589" y="1725"/>
                </a:lnTo>
                <a:lnTo>
                  <a:pt x="2605" y="1709"/>
                </a:lnTo>
                <a:lnTo>
                  <a:pt x="2605" y="1726"/>
                </a:lnTo>
                <a:close/>
                <a:moveTo>
                  <a:pt x="2582" y="1723"/>
                </a:moveTo>
                <a:lnTo>
                  <a:pt x="2454" y="1705"/>
                </a:lnTo>
                <a:lnTo>
                  <a:pt x="2443" y="1653"/>
                </a:lnTo>
                <a:lnTo>
                  <a:pt x="2604" y="1663"/>
                </a:lnTo>
                <a:lnTo>
                  <a:pt x="2605" y="1704"/>
                </a:lnTo>
                <a:lnTo>
                  <a:pt x="2582" y="1723"/>
                </a:lnTo>
                <a:close/>
                <a:moveTo>
                  <a:pt x="2604" y="1182"/>
                </a:moveTo>
                <a:lnTo>
                  <a:pt x="2717" y="1158"/>
                </a:lnTo>
                <a:lnTo>
                  <a:pt x="2717" y="1158"/>
                </a:lnTo>
                <a:lnTo>
                  <a:pt x="2720" y="1166"/>
                </a:lnTo>
                <a:lnTo>
                  <a:pt x="2724" y="1173"/>
                </a:lnTo>
                <a:lnTo>
                  <a:pt x="2604" y="1234"/>
                </a:lnTo>
                <a:lnTo>
                  <a:pt x="2604" y="1182"/>
                </a:lnTo>
                <a:close/>
                <a:moveTo>
                  <a:pt x="2716" y="1145"/>
                </a:moveTo>
                <a:lnTo>
                  <a:pt x="2716" y="1145"/>
                </a:lnTo>
                <a:lnTo>
                  <a:pt x="2716" y="1151"/>
                </a:lnTo>
                <a:lnTo>
                  <a:pt x="2604" y="1177"/>
                </a:lnTo>
                <a:lnTo>
                  <a:pt x="2604" y="1151"/>
                </a:lnTo>
                <a:lnTo>
                  <a:pt x="2678" y="1104"/>
                </a:lnTo>
                <a:lnTo>
                  <a:pt x="2719" y="1127"/>
                </a:lnTo>
                <a:lnTo>
                  <a:pt x="2719" y="1127"/>
                </a:lnTo>
                <a:lnTo>
                  <a:pt x="2716" y="1135"/>
                </a:lnTo>
                <a:lnTo>
                  <a:pt x="2716" y="1145"/>
                </a:lnTo>
                <a:lnTo>
                  <a:pt x="2716" y="1145"/>
                </a:lnTo>
                <a:close/>
                <a:moveTo>
                  <a:pt x="2604" y="1600"/>
                </a:moveTo>
                <a:lnTo>
                  <a:pt x="2432" y="1603"/>
                </a:lnTo>
                <a:lnTo>
                  <a:pt x="2419" y="1548"/>
                </a:lnTo>
                <a:lnTo>
                  <a:pt x="2602" y="1527"/>
                </a:lnTo>
                <a:lnTo>
                  <a:pt x="2604" y="1600"/>
                </a:lnTo>
                <a:close/>
                <a:moveTo>
                  <a:pt x="2427" y="1603"/>
                </a:moveTo>
                <a:lnTo>
                  <a:pt x="2092" y="1611"/>
                </a:lnTo>
                <a:lnTo>
                  <a:pt x="2066" y="1592"/>
                </a:lnTo>
                <a:lnTo>
                  <a:pt x="2415" y="1549"/>
                </a:lnTo>
                <a:lnTo>
                  <a:pt x="2427" y="1603"/>
                </a:lnTo>
                <a:close/>
                <a:moveTo>
                  <a:pt x="2083" y="1611"/>
                </a:moveTo>
                <a:lnTo>
                  <a:pt x="2057" y="1613"/>
                </a:lnTo>
                <a:lnTo>
                  <a:pt x="2053" y="1611"/>
                </a:lnTo>
                <a:lnTo>
                  <a:pt x="2040" y="1595"/>
                </a:lnTo>
                <a:lnTo>
                  <a:pt x="2058" y="1592"/>
                </a:lnTo>
                <a:lnTo>
                  <a:pt x="2083" y="1611"/>
                </a:lnTo>
                <a:close/>
                <a:moveTo>
                  <a:pt x="2040" y="1593"/>
                </a:moveTo>
                <a:lnTo>
                  <a:pt x="2019" y="1567"/>
                </a:lnTo>
                <a:lnTo>
                  <a:pt x="2026" y="1566"/>
                </a:lnTo>
                <a:lnTo>
                  <a:pt x="2058" y="1592"/>
                </a:lnTo>
                <a:lnTo>
                  <a:pt x="2040" y="1593"/>
                </a:lnTo>
                <a:close/>
                <a:moveTo>
                  <a:pt x="2019" y="1567"/>
                </a:moveTo>
                <a:lnTo>
                  <a:pt x="2011" y="1556"/>
                </a:lnTo>
                <a:lnTo>
                  <a:pt x="2013" y="1554"/>
                </a:lnTo>
                <a:lnTo>
                  <a:pt x="2026" y="1566"/>
                </a:lnTo>
                <a:lnTo>
                  <a:pt x="2019" y="1567"/>
                </a:lnTo>
                <a:close/>
                <a:moveTo>
                  <a:pt x="2011" y="1556"/>
                </a:moveTo>
                <a:lnTo>
                  <a:pt x="2006" y="1549"/>
                </a:lnTo>
                <a:lnTo>
                  <a:pt x="2013" y="1554"/>
                </a:lnTo>
                <a:lnTo>
                  <a:pt x="2011" y="1556"/>
                </a:lnTo>
                <a:close/>
                <a:moveTo>
                  <a:pt x="2014" y="1569"/>
                </a:moveTo>
                <a:lnTo>
                  <a:pt x="1987" y="1577"/>
                </a:lnTo>
                <a:lnTo>
                  <a:pt x="1974" y="1570"/>
                </a:lnTo>
                <a:lnTo>
                  <a:pt x="2005" y="1558"/>
                </a:lnTo>
                <a:lnTo>
                  <a:pt x="2014" y="1569"/>
                </a:lnTo>
                <a:close/>
                <a:moveTo>
                  <a:pt x="1972" y="1570"/>
                </a:moveTo>
                <a:lnTo>
                  <a:pt x="1961" y="1564"/>
                </a:lnTo>
                <a:lnTo>
                  <a:pt x="1997" y="1546"/>
                </a:lnTo>
                <a:lnTo>
                  <a:pt x="2005" y="1558"/>
                </a:lnTo>
                <a:lnTo>
                  <a:pt x="1972" y="1570"/>
                </a:lnTo>
                <a:close/>
                <a:moveTo>
                  <a:pt x="1985" y="1523"/>
                </a:moveTo>
                <a:lnTo>
                  <a:pt x="1977" y="1512"/>
                </a:lnTo>
                <a:lnTo>
                  <a:pt x="2266" y="1255"/>
                </a:lnTo>
                <a:lnTo>
                  <a:pt x="2344" y="1239"/>
                </a:lnTo>
                <a:lnTo>
                  <a:pt x="2347" y="1252"/>
                </a:lnTo>
                <a:lnTo>
                  <a:pt x="1985" y="1523"/>
                </a:lnTo>
                <a:close/>
                <a:moveTo>
                  <a:pt x="2274" y="1249"/>
                </a:moveTo>
                <a:lnTo>
                  <a:pt x="2334" y="1195"/>
                </a:lnTo>
                <a:lnTo>
                  <a:pt x="2342" y="1234"/>
                </a:lnTo>
                <a:lnTo>
                  <a:pt x="2274" y="1249"/>
                </a:lnTo>
                <a:close/>
                <a:moveTo>
                  <a:pt x="2328" y="1151"/>
                </a:moveTo>
                <a:lnTo>
                  <a:pt x="2328" y="1151"/>
                </a:lnTo>
                <a:lnTo>
                  <a:pt x="2336" y="1143"/>
                </a:lnTo>
                <a:lnTo>
                  <a:pt x="2336" y="1143"/>
                </a:lnTo>
                <a:lnTo>
                  <a:pt x="2342" y="1137"/>
                </a:lnTo>
                <a:lnTo>
                  <a:pt x="2345" y="1129"/>
                </a:lnTo>
                <a:lnTo>
                  <a:pt x="2347" y="1122"/>
                </a:lnTo>
                <a:lnTo>
                  <a:pt x="2345" y="1119"/>
                </a:lnTo>
                <a:lnTo>
                  <a:pt x="2344" y="1117"/>
                </a:lnTo>
                <a:lnTo>
                  <a:pt x="2344" y="1117"/>
                </a:lnTo>
                <a:lnTo>
                  <a:pt x="2341" y="1116"/>
                </a:lnTo>
                <a:lnTo>
                  <a:pt x="2334" y="1116"/>
                </a:lnTo>
                <a:lnTo>
                  <a:pt x="2328" y="1119"/>
                </a:lnTo>
                <a:lnTo>
                  <a:pt x="2321" y="1124"/>
                </a:lnTo>
                <a:lnTo>
                  <a:pt x="2311" y="1078"/>
                </a:lnTo>
                <a:lnTo>
                  <a:pt x="2362" y="1052"/>
                </a:lnTo>
                <a:lnTo>
                  <a:pt x="2425" y="1114"/>
                </a:lnTo>
                <a:lnTo>
                  <a:pt x="2337" y="1192"/>
                </a:lnTo>
                <a:lnTo>
                  <a:pt x="2328" y="1151"/>
                </a:lnTo>
                <a:close/>
                <a:moveTo>
                  <a:pt x="2310" y="1072"/>
                </a:moveTo>
                <a:lnTo>
                  <a:pt x="2305" y="1056"/>
                </a:lnTo>
                <a:lnTo>
                  <a:pt x="2331" y="1023"/>
                </a:lnTo>
                <a:lnTo>
                  <a:pt x="2357" y="1049"/>
                </a:lnTo>
                <a:lnTo>
                  <a:pt x="2310" y="1072"/>
                </a:lnTo>
                <a:close/>
                <a:moveTo>
                  <a:pt x="2331" y="1023"/>
                </a:moveTo>
                <a:lnTo>
                  <a:pt x="2305" y="1054"/>
                </a:lnTo>
                <a:lnTo>
                  <a:pt x="2295" y="1012"/>
                </a:lnTo>
                <a:lnTo>
                  <a:pt x="2295" y="1012"/>
                </a:lnTo>
                <a:lnTo>
                  <a:pt x="2300" y="1009"/>
                </a:lnTo>
                <a:lnTo>
                  <a:pt x="2300" y="1009"/>
                </a:lnTo>
                <a:lnTo>
                  <a:pt x="2310" y="1004"/>
                </a:lnTo>
                <a:lnTo>
                  <a:pt x="2331" y="1023"/>
                </a:lnTo>
                <a:close/>
                <a:moveTo>
                  <a:pt x="2302" y="1059"/>
                </a:moveTo>
                <a:lnTo>
                  <a:pt x="2281" y="1087"/>
                </a:lnTo>
                <a:lnTo>
                  <a:pt x="2167" y="1142"/>
                </a:lnTo>
                <a:lnTo>
                  <a:pt x="2258" y="1002"/>
                </a:lnTo>
                <a:lnTo>
                  <a:pt x="2258" y="1000"/>
                </a:lnTo>
                <a:lnTo>
                  <a:pt x="2258" y="1000"/>
                </a:lnTo>
                <a:lnTo>
                  <a:pt x="2266" y="1007"/>
                </a:lnTo>
                <a:lnTo>
                  <a:pt x="2274" y="1010"/>
                </a:lnTo>
                <a:lnTo>
                  <a:pt x="2282" y="1012"/>
                </a:lnTo>
                <a:lnTo>
                  <a:pt x="2292" y="1012"/>
                </a:lnTo>
                <a:lnTo>
                  <a:pt x="2302" y="1059"/>
                </a:lnTo>
                <a:close/>
                <a:moveTo>
                  <a:pt x="2269" y="945"/>
                </a:moveTo>
                <a:lnTo>
                  <a:pt x="2269" y="945"/>
                </a:lnTo>
                <a:lnTo>
                  <a:pt x="2263" y="950"/>
                </a:lnTo>
                <a:lnTo>
                  <a:pt x="2256" y="957"/>
                </a:lnTo>
                <a:lnTo>
                  <a:pt x="2251" y="965"/>
                </a:lnTo>
                <a:lnTo>
                  <a:pt x="2250" y="973"/>
                </a:lnTo>
                <a:lnTo>
                  <a:pt x="2211" y="971"/>
                </a:lnTo>
                <a:lnTo>
                  <a:pt x="2251" y="896"/>
                </a:lnTo>
                <a:lnTo>
                  <a:pt x="2271" y="945"/>
                </a:lnTo>
                <a:lnTo>
                  <a:pt x="2271" y="945"/>
                </a:lnTo>
                <a:lnTo>
                  <a:pt x="2269" y="945"/>
                </a:lnTo>
                <a:lnTo>
                  <a:pt x="2269" y="945"/>
                </a:lnTo>
                <a:close/>
                <a:moveTo>
                  <a:pt x="2250" y="978"/>
                </a:moveTo>
                <a:lnTo>
                  <a:pt x="2250" y="978"/>
                </a:lnTo>
                <a:lnTo>
                  <a:pt x="2250" y="986"/>
                </a:lnTo>
                <a:lnTo>
                  <a:pt x="2253" y="992"/>
                </a:lnTo>
                <a:lnTo>
                  <a:pt x="2253" y="992"/>
                </a:lnTo>
                <a:lnTo>
                  <a:pt x="2256" y="997"/>
                </a:lnTo>
                <a:lnTo>
                  <a:pt x="2152" y="1078"/>
                </a:lnTo>
                <a:lnTo>
                  <a:pt x="2208" y="976"/>
                </a:lnTo>
                <a:lnTo>
                  <a:pt x="2250" y="978"/>
                </a:lnTo>
                <a:close/>
                <a:moveTo>
                  <a:pt x="2151" y="1080"/>
                </a:moveTo>
                <a:lnTo>
                  <a:pt x="2063" y="1148"/>
                </a:lnTo>
                <a:lnTo>
                  <a:pt x="2139" y="973"/>
                </a:lnTo>
                <a:lnTo>
                  <a:pt x="2208" y="976"/>
                </a:lnTo>
                <a:lnTo>
                  <a:pt x="2151" y="1080"/>
                </a:lnTo>
                <a:close/>
                <a:moveTo>
                  <a:pt x="2063" y="1148"/>
                </a:moveTo>
                <a:lnTo>
                  <a:pt x="1998" y="1199"/>
                </a:lnTo>
                <a:lnTo>
                  <a:pt x="2074" y="971"/>
                </a:lnTo>
                <a:lnTo>
                  <a:pt x="2138" y="973"/>
                </a:lnTo>
                <a:lnTo>
                  <a:pt x="2063" y="1148"/>
                </a:lnTo>
                <a:close/>
                <a:moveTo>
                  <a:pt x="1998" y="1200"/>
                </a:moveTo>
                <a:lnTo>
                  <a:pt x="1951" y="1236"/>
                </a:lnTo>
                <a:lnTo>
                  <a:pt x="2014" y="968"/>
                </a:lnTo>
                <a:lnTo>
                  <a:pt x="2073" y="971"/>
                </a:lnTo>
                <a:lnTo>
                  <a:pt x="1998" y="1200"/>
                </a:lnTo>
                <a:close/>
                <a:moveTo>
                  <a:pt x="1949" y="1236"/>
                </a:moveTo>
                <a:lnTo>
                  <a:pt x="1919" y="1262"/>
                </a:lnTo>
                <a:lnTo>
                  <a:pt x="1914" y="1264"/>
                </a:lnTo>
                <a:lnTo>
                  <a:pt x="1959" y="966"/>
                </a:lnTo>
                <a:lnTo>
                  <a:pt x="2013" y="968"/>
                </a:lnTo>
                <a:lnTo>
                  <a:pt x="1949" y="1236"/>
                </a:lnTo>
                <a:close/>
                <a:moveTo>
                  <a:pt x="1917" y="1268"/>
                </a:moveTo>
                <a:lnTo>
                  <a:pt x="1946" y="1254"/>
                </a:lnTo>
                <a:lnTo>
                  <a:pt x="1930" y="1324"/>
                </a:lnTo>
                <a:lnTo>
                  <a:pt x="1904" y="1329"/>
                </a:lnTo>
                <a:lnTo>
                  <a:pt x="1914" y="1272"/>
                </a:lnTo>
                <a:lnTo>
                  <a:pt x="1917" y="1268"/>
                </a:lnTo>
                <a:close/>
                <a:moveTo>
                  <a:pt x="1881" y="1291"/>
                </a:moveTo>
                <a:lnTo>
                  <a:pt x="1863" y="1304"/>
                </a:lnTo>
                <a:lnTo>
                  <a:pt x="1863" y="1304"/>
                </a:lnTo>
                <a:lnTo>
                  <a:pt x="1855" y="1301"/>
                </a:lnTo>
                <a:lnTo>
                  <a:pt x="1855" y="1298"/>
                </a:lnTo>
                <a:lnTo>
                  <a:pt x="1881" y="1285"/>
                </a:lnTo>
                <a:lnTo>
                  <a:pt x="1881" y="1291"/>
                </a:lnTo>
                <a:close/>
                <a:moveTo>
                  <a:pt x="1823" y="1496"/>
                </a:moveTo>
                <a:lnTo>
                  <a:pt x="1808" y="1489"/>
                </a:lnTo>
                <a:lnTo>
                  <a:pt x="1784" y="1426"/>
                </a:lnTo>
                <a:lnTo>
                  <a:pt x="1797" y="1408"/>
                </a:lnTo>
                <a:lnTo>
                  <a:pt x="1823" y="1496"/>
                </a:lnTo>
                <a:close/>
                <a:moveTo>
                  <a:pt x="1808" y="1489"/>
                </a:moveTo>
                <a:lnTo>
                  <a:pt x="1790" y="1480"/>
                </a:lnTo>
                <a:lnTo>
                  <a:pt x="1771" y="1441"/>
                </a:lnTo>
                <a:lnTo>
                  <a:pt x="1784" y="1426"/>
                </a:lnTo>
                <a:lnTo>
                  <a:pt x="1808" y="1489"/>
                </a:lnTo>
                <a:close/>
                <a:moveTo>
                  <a:pt x="1790" y="1480"/>
                </a:moveTo>
                <a:lnTo>
                  <a:pt x="1755" y="1462"/>
                </a:lnTo>
                <a:lnTo>
                  <a:pt x="1771" y="1441"/>
                </a:lnTo>
                <a:lnTo>
                  <a:pt x="1790" y="1480"/>
                </a:lnTo>
                <a:close/>
                <a:moveTo>
                  <a:pt x="1750" y="1460"/>
                </a:moveTo>
                <a:lnTo>
                  <a:pt x="1742" y="1457"/>
                </a:lnTo>
                <a:lnTo>
                  <a:pt x="1734" y="1444"/>
                </a:lnTo>
                <a:lnTo>
                  <a:pt x="1734" y="1444"/>
                </a:lnTo>
                <a:lnTo>
                  <a:pt x="1734" y="1432"/>
                </a:lnTo>
                <a:lnTo>
                  <a:pt x="1732" y="1426"/>
                </a:lnTo>
                <a:lnTo>
                  <a:pt x="1730" y="1421"/>
                </a:lnTo>
                <a:lnTo>
                  <a:pt x="1730" y="1421"/>
                </a:lnTo>
                <a:lnTo>
                  <a:pt x="1727" y="1416"/>
                </a:lnTo>
                <a:lnTo>
                  <a:pt x="1750" y="1398"/>
                </a:lnTo>
                <a:lnTo>
                  <a:pt x="1768" y="1436"/>
                </a:lnTo>
                <a:lnTo>
                  <a:pt x="1750" y="1460"/>
                </a:lnTo>
                <a:close/>
                <a:moveTo>
                  <a:pt x="1748" y="1395"/>
                </a:moveTo>
                <a:lnTo>
                  <a:pt x="1745" y="1389"/>
                </a:lnTo>
                <a:lnTo>
                  <a:pt x="1745" y="1389"/>
                </a:lnTo>
                <a:lnTo>
                  <a:pt x="1755" y="1389"/>
                </a:lnTo>
                <a:lnTo>
                  <a:pt x="1748" y="1395"/>
                </a:lnTo>
                <a:close/>
                <a:moveTo>
                  <a:pt x="1748" y="1395"/>
                </a:moveTo>
                <a:lnTo>
                  <a:pt x="1726" y="1413"/>
                </a:lnTo>
                <a:lnTo>
                  <a:pt x="1726" y="1413"/>
                </a:lnTo>
                <a:lnTo>
                  <a:pt x="1726" y="1413"/>
                </a:lnTo>
                <a:lnTo>
                  <a:pt x="1737" y="1387"/>
                </a:lnTo>
                <a:lnTo>
                  <a:pt x="1737" y="1387"/>
                </a:lnTo>
                <a:lnTo>
                  <a:pt x="1745" y="1389"/>
                </a:lnTo>
                <a:lnTo>
                  <a:pt x="1748" y="1395"/>
                </a:lnTo>
                <a:close/>
                <a:moveTo>
                  <a:pt x="1721" y="1408"/>
                </a:moveTo>
                <a:lnTo>
                  <a:pt x="1721" y="1408"/>
                </a:lnTo>
                <a:lnTo>
                  <a:pt x="1711" y="1403"/>
                </a:lnTo>
                <a:lnTo>
                  <a:pt x="1701" y="1402"/>
                </a:lnTo>
                <a:lnTo>
                  <a:pt x="1665" y="1351"/>
                </a:lnTo>
                <a:lnTo>
                  <a:pt x="1665" y="1351"/>
                </a:lnTo>
                <a:lnTo>
                  <a:pt x="1709" y="1350"/>
                </a:lnTo>
                <a:lnTo>
                  <a:pt x="1709" y="1350"/>
                </a:lnTo>
                <a:lnTo>
                  <a:pt x="1709" y="1354"/>
                </a:lnTo>
                <a:lnTo>
                  <a:pt x="1709" y="1354"/>
                </a:lnTo>
                <a:lnTo>
                  <a:pt x="1713" y="1364"/>
                </a:lnTo>
                <a:lnTo>
                  <a:pt x="1717" y="1372"/>
                </a:lnTo>
                <a:lnTo>
                  <a:pt x="1724" y="1379"/>
                </a:lnTo>
                <a:lnTo>
                  <a:pt x="1732" y="1384"/>
                </a:lnTo>
                <a:lnTo>
                  <a:pt x="1721" y="1408"/>
                </a:lnTo>
                <a:close/>
                <a:moveTo>
                  <a:pt x="1713" y="1325"/>
                </a:moveTo>
                <a:lnTo>
                  <a:pt x="1713" y="1324"/>
                </a:lnTo>
                <a:lnTo>
                  <a:pt x="1713" y="1324"/>
                </a:lnTo>
                <a:lnTo>
                  <a:pt x="1713" y="1324"/>
                </a:lnTo>
                <a:lnTo>
                  <a:pt x="1713" y="1324"/>
                </a:lnTo>
                <a:lnTo>
                  <a:pt x="1713" y="1325"/>
                </a:lnTo>
                <a:lnTo>
                  <a:pt x="1713" y="1325"/>
                </a:lnTo>
                <a:close/>
                <a:moveTo>
                  <a:pt x="1713" y="1325"/>
                </a:moveTo>
                <a:lnTo>
                  <a:pt x="1713" y="1325"/>
                </a:lnTo>
                <a:lnTo>
                  <a:pt x="1709" y="1335"/>
                </a:lnTo>
                <a:lnTo>
                  <a:pt x="1708" y="1345"/>
                </a:lnTo>
                <a:lnTo>
                  <a:pt x="1708" y="1345"/>
                </a:lnTo>
                <a:lnTo>
                  <a:pt x="1662" y="1346"/>
                </a:lnTo>
                <a:lnTo>
                  <a:pt x="1635" y="1309"/>
                </a:lnTo>
                <a:lnTo>
                  <a:pt x="1635" y="1309"/>
                </a:lnTo>
                <a:lnTo>
                  <a:pt x="1675" y="1317"/>
                </a:lnTo>
                <a:lnTo>
                  <a:pt x="1683" y="1332"/>
                </a:lnTo>
                <a:lnTo>
                  <a:pt x="1683" y="1332"/>
                </a:lnTo>
                <a:lnTo>
                  <a:pt x="1675" y="1317"/>
                </a:lnTo>
                <a:lnTo>
                  <a:pt x="1675" y="1317"/>
                </a:lnTo>
                <a:lnTo>
                  <a:pt x="1711" y="1324"/>
                </a:lnTo>
                <a:lnTo>
                  <a:pt x="1713" y="1325"/>
                </a:lnTo>
                <a:close/>
                <a:moveTo>
                  <a:pt x="1672" y="1311"/>
                </a:moveTo>
                <a:lnTo>
                  <a:pt x="1445" y="947"/>
                </a:lnTo>
                <a:lnTo>
                  <a:pt x="1521" y="950"/>
                </a:lnTo>
                <a:lnTo>
                  <a:pt x="1709" y="1317"/>
                </a:lnTo>
                <a:lnTo>
                  <a:pt x="1709" y="1317"/>
                </a:lnTo>
                <a:lnTo>
                  <a:pt x="1672" y="1311"/>
                </a:lnTo>
                <a:lnTo>
                  <a:pt x="1672" y="1311"/>
                </a:lnTo>
                <a:close/>
                <a:moveTo>
                  <a:pt x="1443" y="942"/>
                </a:moveTo>
                <a:lnTo>
                  <a:pt x="1398" y="869"/>
                </a:lnTo>
                <a:lnTo>
                  <a:pt x="1463" y="833"/>
                </a:lnTo>
                <a:lnTo>
                  <a:pt x="1519" y="945"/>
                </a:lnTo>
                <a:lnTo>
                  <a:pt x="1443" y="942"/>
                </a:lnTo>
                <a:close/>
                <a:moveTo>
                  <a:pt x="1445" y="947"/>
                </a:moveTo>
                <a:lnTo>
                  <a:pt x="1670" y="1311"/>
                </a:lnTo>
                <a:lnTo>
                  <a:pt x="1670" y="1311"/>
                </a:lnTo>
                <a:lnTo>
                  <a:pt x="1630" y="1303"/>
                </a:lnTo>
                <a:lnTo>
                  <a:pt x="1364" y="944"/>
                </a:lnTo>
                <a:lnTo>
                  <a:pt x="1445" y="947"/>
                </a:lnTo>
                <a:close/>
                <a:moveTo>
                  <a:pt x="1633" y="1309"/>
                </a:moveTo>
                <a:lnTo>
                  <a:pt x="1661" y="1346"/>
                </a:lnTo>
                <a:lnTo>
                  <a:pt x="1661" y="1346"/>
                </a:lnTo>
                <a:lnTo>
                  <a:pt x="1627" y="1348"/>
                </a:lnTo>
                <a:lnTo>
                  <a:pt x="1586" y="1301"/>
                </a:lnTo>
                <a:lnTo>
                  <a:pt x="1586" y="1301"/>
                </a:lnTo>
                <a:lnTo>
                  <a:pt x="1633" y="1309"/>
                </a:lnTo>
                <a:lnTo>
                  <a:pt x="1633" y="1309"/>
                </a:lnTo>
                <a:close/>
                <a:moveTo>
                  <a:pt x="1674" y="1411"/>
                </a:moveTo>
                <a:lnTo>
                  <a:pt x="1674" y="1411"/>
                </a:lnTo>
                <a:lnTo>
                  <a:pt x="1667" y="1418"/>
                </a:lnTo>
                <a:lnTo>
                  <a:pt x="1664" y="1426"/>
                </a:lnTo>
                <a:lnTo>
                  <a:pt x="1662" y="1434"/>
                </a:lnTo>
                <a:lnTo>
                  <a:pt x="1664" y="1444"/>
                </a:lnTo>
                <a:lnTo>
                  <a:pt x="1565" y="1358"/>
                </a:lnTo>
                <a:lnTo>
                  <a:pt x="1565" y="1358"/>
                </a:lnTo>
                <a:lnTo>
                  <a:pt x="1625" y="1354"/>
                </a:lnTo>
                <a:lnTo>
                  <a:pt x="1674" y="1411"/>
                </a:lnTo>
                <a:close/>
                <a:moveTo>
                  <a:pt x="1664" y="1444"/>
                </a:moveTo>
                <a:lnTo>
                  <a:pt x="1664" y="1444"/>
                </a:lnTo>
                <a:lnTo>
                  <a:pt x="1664" y="1444"/>
                </a:lnTo>
                <a:lnTo>
                  <a:pt x="1664" y="1444"/>
                </a:lnTo>
                <a:lnTo>
                  <a:pt x="1631" y="1454"/>
                </a:lnTo>
                <a:lnTo>
                  <a:pt x="1503" y="1361"/>
                </a:lnTo>
                <a:lnTo>
                  <a:pt x="1503" y="1361"/>
                </a:lnTo>
                <a:lnTo>
                  <a:pt x="1565" y="1358"/>
                </a:lnTo>
                <a:lnTo>
                  <a:pt x="1664" y="1444"/>
                </a:lnTo>
                <a:close/>
                <a:moveTo>
                  <a:pt x="1631" y="1454"/>
                </a:moveTo>
                <a:lnTo>
                  <a:pt x="1631" y="1454"/>
                </a:lnTo>
                <a:lnTo>
                  <a:pt x="1560" y="1471"/>
                </a:lnTo>
                <a:lnTo>
                  <a:pt x="1344" y="1367"/>
                </a:lnTo>
                <a:lnTo>
                  <a:pt x="1344" y="1367"/>
                </a:lnTo>
                <a:lnTo>
                  <a:pt x="1424" y="1364"/>
                </a:lnTo>
                <a:lnTo>
                  <a:pt x="1579" y="1455"/>
                </a:lnTo>
                <a:lnTo>
                  <a:pt x="1579" y="1454"/>
                </a:lnTo>
                <a:lnTo>
                  <a:pt x="1425" y="1364"/>
                </a:lnTo>
                <a:lnTo>
                  <a:pt x="1425" y="1364"/>
                </a:lnTo>
                <a:lnTo>
                  <a:pt x="1502" y="1361"/>
                </a:lnTo>
                <a:lnTo>
                  <a:pt x="1631" y="1454"/>
                </a:lnTo>
                <a:close/>
                <a:moveTo>
                  <a:pt x="1416" y="1359"/>
                </a:moveTo>
                <a:lnTo>
                  <a:pt x="1179" y="1221"/>
                </a:lnTo>
                <a:lnTo>
                  <a:pt x="1179" y="1221"/>
                </a:lnTo>
                <a:lnTo>
                  <a:pt x="1359" y="1257"/>
                </a:lnTo>
                <a:lnTo>
                  <a:pt x="1495" y="1356"/>
                </a:lnTo>
                <a:lnTo>
                  <a:pt x="1495" y="1356"/>
                </a:lnTo>
                <a:lnTo>
                  <a:pt x="1416" y="1359"/>
                </a:lnTo>
                <a:lnTo>
                  <a:pt x="1416" y="1359"/>
                </a:lnTo>
                <a:close/>
                <a:moveTo>
                  <a:pt x="1140" y="1208"/>
                </a:moveTo>
                <a:lnTo>
                  <a:pt x="1140" y="1208"/>
                </a:lnTo>
                <a:lnTo>
                  <a:pt x="1023" y="1184"/>
                </a:lnTo>
                <a:lnTo>
                  <a:pt x="935" y="1163"/>
                </a:lnTo>
                <a:lnTo>
                  <a:pt x="981" y="1108"/>
                </a:lnTo>
                <a:lnTo>
                  <a:pt x="1143" y="1202"/>
                </a:lnTo>
                <a:lnTo>
                  <a:pt x="1140" y="1208"/>
                </a:lnTo>
                <a:close/>
                <a:moveTo>
                  <a:pt x="1136" y="1213"/>
                </a:moveTo>
                <a:lnTo>
                  <a:pt x="1115" y="1257"/>
                </a:lnTo>
                <a:lnTo>
                  <a:pt x="932" y="1169"/>
                </a:lnTo>
                <a:lnTo>
                  <a:pt x="932" y="1168"/>
                </a:lnTo>
                <a:lnTo>
                  <a:pt x="932" y="1168"/>
                </a:lnTo>
                <a:lnTo>
                  <a:pt x="1010" y="1186"/>
                </a:lnTo>
                <a:lnTo>
                  <a:pt x="1136" y="1213"/>
                </a:lnTo>
                <a:lnTo>
                  <a:pt x="1136" y="1213"/>
                </a:lnTo>
                <a:close/>
                <a:moveTo>
                  <a:pt x="1114" y="1259"/>
                </a:moveTo>
                <a:lnTo>
                  <a:pt x="1083" y="1322"/>
                </a:lnTo>
                <a:lnTo>
                  <a:pt x="899" y="1254"/>
                </a:lnTo>
                <a:lnTo>
                  <a:pt x="891" y="1218"/>
                </a:lnTo>
                <a:lnTo>
                  <a:pt x="930" y="1169"/>
                </a:lnTo>
                <a:lnTo>
                  <a:pt x="1114" y="1259"/>
                </a:lnTo>
                <a:close/>
                <a:moveTo>
                  <a:pt x="992" y="1377"/>
                </a:moveTo>
                <a:lnTo>
                  <a:pt x="992" y="1377"/>
                </a:lnTo>
                <a:lnTo>
                  <a:pt x="927" y="1379"/>
                </a:lnTo>
                <a:lnTo>
                  <a:pt x="922" y="1358"/>
                </a:lnTo>
                <a:lnTo>
                  <a:pt x="992" y="1377"/>
                </a:lnTo>
                <a:close/>
                <a:moveTo>
                  <a:pt x="1010" y="1382"/>
                </a:moveTo>
                <a:lnTo>
                  <a:pt x="1049" y="1392"/>
                </a:lnTo>
                <a:lnTo>
                  <a:pt x="1016" y="1458"/>
                </a:lnTo>
                <a:lnTo>
                  <a:pt x="940" y="1444"/>
                </a:lnTo>
                <a:lnTo>
                  <a:pt x="927" y="1384"/>
                </a:lnTo>
                <a:lnTo>
                  <a:pt x="927" y="1384"/>
                </a:lnTo>
                <a:lnTo>
                  <a:pt x="1010" y="1382"/>
                </a:lnTo>
                <a:lnTo>
                  <a:pt x="1010" y="1382"/>
                </a:lnTo>
                <a:close/>
                <a:moveTo>
                  <a:pt x="1015" y="1460"/>
                </a:moveTo>
                <a:lnTo>
                  <a:pt x="982" y="1525"/>
                </a:lnTo>
                <a:lnTo>
                  <a:pt x="958" y="1523"/>
                </a:lnTo>
                <a:lnTo>
                  <a:pt x="942" y="1445"/>
                </a:lnTo>
                <a:lnTo>
                  <a:pt x="1015" y="1460"/>
                </a:lnTo>
                <a:close/>
                <a:moveTo>
                  <a:pt x="982" y="1527"/>
                </a:moveTo>
                <a:lnTo>
                  <a:pt x="966" y="1559"/>
                </a:lnTo>
                <a:lnTo>
                  <a:pt x="958" y="1523"/>
                </a:lnTo>
                <a:lnTo>
                  <a:pt x="982" y="1527"/>
                </a:lnTo>
                <a:close/>
                <a:moveTo>
                  <a:pt x="969" y="1601"/>
                </a:moveTo>
                <a:lnTo>
                  <a:pt x="956" y="1600"/>
                </a:lnTo>
                <a:lnTo>
                  <a:pt x="956" y="1600"/>
                </a:lnTo>
                <a:lnTo>
                  <a:pt x="951" y="1598"/>
                </a:lnTo>
                <a:lnTo>
                  <a:pt x="963" y="1574"/>
                </a:lnTo>
                <a:lnTo>
                  <a:pt x="969" y="1601"/>
                </a:lnTo>
                <a:close/>
                <a:moveTo>
                  <a:pt x="955" y="1658"/>
                </a:moveTo>
                <a:lnTo>
                  <a:pt x="968" y="1674"/>
                </a:lnTo>
                <a:lnTo>
                  <a:pt x="921" y="1678"/>
                </a:lnTo>
                <a:lnTo>
                  <a:pt x="925" y="1663"/>
                </a:lnTo>
                <a:lnTo>
                  <a:pt x="925" y="1663"/>
                </a:lnTo>
                <a:lnTo>
                  <a:pt x="932" y="1665"/>
                </a:lnTo>
                <a:lnTo>
                  <a:pt x="937" y="1665"/>
                </a:lnTo>
                <a:lnTo>
                  <a:pt x="943" y="1663"/>
                </a:lnTo>
                <a:lnTo>
                  <a:pt x="950" y="1661"/>
                </a:lnTo>
                <a:lnTo>
                  <a:pt x="950" y="1661"/>
                </a:lnTo>
                <a:lnTo>
                  <a:pt x="955" y="1658"/>
                </a:lnTo>
                <a:lnTo>
                  <a:pt x="955" y="1658"/>
                </a:lnTo>
                <a:close/>
                <a:moveTo>
                  <a:pt x="968" y="1676"/>
                </a:moveTo>
                <a:lnTo>
                  <a:pt x="992" y="1707"/>
                </a:lnTo>
                <a:lnTo>
                  <a:pt x="1003" y="1759"/>
                </a:lnTo>
                <a:lnTo>
                  <a:pt x="955" y="1767"/>
                </a:lnTo>
                <a:lnTo>
                  <a:pt x="917" y="1689"/>
                </a:lnTo>
                <a:lnTo>
                  <a:pt x="921" y="1679"/>
                </a:lnTo>
                <a:lnTo>
                  <a:pt x="968" y="1676"/>
                </a:lnTo>
                <a:close/>
                <a:moveTo>
                  <a:pt x="1005" y="1761"/>
                </a:moveTo>
                <a:lnTo>
                  <a:pt x="1023" y="1842"/>
                </a:lnTo>
                <a:lnTo>
                  <a:pt x="994" y="1850"/>
                </a:lnTo>
                <a:lnTo>
                  <a:pt x="955" y="1769"/>
                </a:lnTo>
                <a:lnTo>
                  <a:pt x="1005" y="1761"/>
                </a:lnTo>
                <a:close/>
                <a:moveTo>
                  <a:pt x="1023" y="1843"/>
                </a:moveTo>
                <a:lnTo>
                  <a:pt x="1036" y="1907"/>
                </a:lnTo>
                <a:lnTo>
                  <a:pt x="1024" y="1912"/>
                </a:lnTo>
                <a:lnTo>
                  <a:pt x="995" y="1850"/>
                </a:lnTo>
                <a:lnTo>
                  <a:pt x="1023" y="1843"/>
                </a:lnTo>
                <a:close/>
                <a:moveTo>
                  <a:pt x="1037" y="1908"/>
                </a:moveTo>
                <a:lnTo>
                  <a:pt x="1049" y="1960"/>
                </a:lnTo>
                <a:lnTo>
                  <a:pt x="1024" y="1913"/>
                </a:lnTo>
                <a:lnTo>
                  <a:pt x="1037" y="1908"/>
                </a:lnTo>
                <a:close/>
                <a:moveTo>
                  <a:pt x="1042" y="1907"/>
                </a:moveTo>
                <a:lnTo>
                  <a:pt x="1125" y="1877"/>
                </a:lnTo>
                <a:lnTo>
                  <a:pt x="1169" y="1931"/>
                </a:lnTo>
                <a:lnTo>
                  <a:pt x="1058" y="1981"/>
                </a:lnTo>
                <a:lnTo>
                  <a:pt x="1042" y="1907"/>
                </a:lnTo>
                <a:close/>
                <a:moveTo>
                  <a:pt x="1071" y="2066"/>
                </a:moveTo>
                <a:lnTo>
                  <a:pt x="916" y="2154"/>
                </a:lnTo>
                <a:lnTo>
                  <a:pt x="807" y="2098"/>
                </a:lnTo>
                <a:lnTo>
                  <a:pt x="1054" y="1985"/>
                </a:lnTo>
                <a:lnTo>
                  <a:pt x="1071" y="2066"/>
                </a:lnTo>
                <a:close/>
                <a:moveTo>
                  <a:pt x="1071" y="2067"/>
                </a:moveTo>
                <a:lnTo>
                  <a:pt x="1089" y="2149"/>
                </a:lnTo>
                <a:lnTo>
                  <a:pt x="1010" y="2204"/>
                </a:lnTo>
                <a:lnTo>
                  <a:pt x="917" y="2155"/>
                </a:lnTo>
                <a:lnTo>
                  <a:pt x="1071" y="2067"/>
                </a:lnTo>
                <a:close/>
                <a:moveTo>
                  <a:pt x="1089" y="2149"/>
                </a:moveTo>
                <a:lnTo>
                  <a:pt x="1106" y="2223"/>
                </a:lnTo>
                <a:lnTo>
                  <a:pt x="1106" y="2223"/>
                </a:lnTo>
                <a:lnTo>
                  <a:pt x="1101" y="2228"/>
                </a:lnTo>
                <a:lnTo>
                  <a:pt x="1096" y="2233"/>
                </a:lnTo>
                <a:lnTo>
                  <a:pt x="1091" y="2238"/>
                </a:lnTo>
                <a:lnTo>
                  <a:pt x="1088" y="2245"/>
                </a:lnTo>
                <a:lnTo>
                  <a:pt x="1011" y="2204"/>
                </a:lnTo>
                <a:lnTo>
                  <a:pt x="1089" y="2149"/>
                </a:lnTo>
                <a:close/>
                <a:moveTo>
                  <a:pt x="1107" y="2301"/>
                </a:moveTo>
                <a:lnTo>
                  <a:pt x="1107" y="2301"/>
                </a:lnTo>
                <a:lnTo>
                  <a:pt x="1117" y="2306"/>
                </a:lnTo>
                <a:lnTo>
                  <a:pt x="1128" y="2308"/>
                </a:lnTo>
                <a:lnTo>
                  <a:pt x="1128" y="2308"/>
                </a:lnTo>
                <a:lnTo>
                  <a:pt x="1141" y="2305"/>
                </a:lnTo>
                <a:lnTo>
                  <a:pt x="1153" y="2300"/>
                </a:lnTo>
                <a:lnTo>
                  <a:pt x="1154" y="2301"/>
                </a:lnTo>
                <a:lnTo>
                  <a:pt x="1125" y="2331"/>
                </a:lnTo>
                <a:lnTo>
                  <a:pt x="1097" y="2329"/>
                </a:lnTo>
                <a:lnTo>
                  <a:pt x="1107" y="2301"/>
                </a:lnTo>
                <a:close/>
                <a:moveTo>
                  <a:pt x="1156" y="2303"/>
                </a:moveTo>
                <a:lnTo>
                  <a:pt x="1187" y="2332"/>
                </a:lnTo>
                <a:lnTo>
                  <a:pt x="1127" y="2331"/>
                </a:lnTo>
                <a:lnTo>
                  <a:pt x="1156" y="2303"/>
                </a:lnTo>
                <a:close/>
                <a:moveTo>
                  <a:pt x="1159" y="2298"/>
                </a:moveTo>
                <a:lnTo>
                  <a:pt x="1192" y="2267"/>
                </a:lnTo>
                <a:lnTo>
                  <a:pt x="1222" y="2334"/>
                </a:lnTo>
                <a:lnTo>
                  <a:pt x="1195" y="2332"/>
                </a:lnTo>
                <a:lnTo>
                  <a:pt x="1159" y="2298"/>
                </a:lnTo>
                <a:close/>
                <a:moveTo>
                  <a:pt x="1195" y="2264"/>
                </a:moveTo>
                <a:lnTo>
                  <a:pt x="1196" y="2262"/>
                </a:lnTo>
                <a:lnTo>
                  <a:pt x="1266" y="2259"/>
                </a:lnTo>
                <a:lnTo>
                  <a:pt x="1266" y="2259"/>
                </a:lnTo>
                <a:lnTo>
                  <a:pt x="1265" y="2262"/>
                </a:lnTo>
                <a:lnTo>
                  <a:pt x="1265" y="2262"/>
                </a:lnTo>
                <a:lnTo>
                  <a:pt x="1258" y="2270"/>
                </a:lnTo>
                <a:lnTo>
                  <a:pt x="1256" y="2279"/>
                </a:lnTo>
                <a:lnTo>
                  <a:pt x="1256" y="2287"/>
                </a:lnTo>
                <a:lnTo>
                  <a:pt x="1258" y="2288"/>
                </a:lnTo>
                <a:lnTo>
                  <a:pt x="1260" y="2292"/>
                </a:lnTo>
                <a:lnTo>
                  <a:pt x="1260" y="2292"/>
                </a:lnTo>
                <a:lnTo>
                  <a:pt x="1263" y="2293"/>
                </a:lnTo>
                <a:lnTo>
                  <a:pt x="1266" y="2295"/>
                </a:lnTo>
                <a:lnTo>
                  <a:pt x="1274" y="2295"/>
                </a:lnTo>
                <a:lnTo>
                  <a:pt x="1281" y="2290"/>
                </a:lnTo>
                <a:lnTo>
                  <a:pt x="1289" y="2283"/>
                </a:lnTo>
                <a:lnTo>
                  <a:pt x="1289" y="2283"/>
                </a:lnTo>
                <a:lnTo>
                  <a:pt x="1294" y="2277"/>
                </a:lnTo>
                <a:lnTo>
                  <a:pt x="1295" y="2270"/>
                </a:lnTo>
                <a:lnTo>
                  <a:pt x="1297" y="2264"/>
                </a:lnTo>
                <a:lnTo>
                  <a:pt x="1295" y="2259"/>
                </a:lnTo>
                <a:lnTo>
                  <a:pt x="1326" y="2258"/>
                </a:lnTo>
                <a:lnTo>
                  <a:pt x="1291" y="2335"/>
                </a:lnTo>
                <a:lnTo>
                  <a:pt x="1229" y="2334"/>
                </a:lnTo>
                <a:lnTo>
                  <a:pt x="1195" y="2264"/>
                </a:lnTo>
                <a:close/>
                <a:moveTo>
                  <a:pt x="1294" y="2340"/>
                </a:moveTo>
                <a:lnTo>
                  <a:pt x="1334" y="2342"/>
                </a:lnTo>
                <a:lnTo>
                  <a:pt x="1308" y="2376"/>
                </a:lnTo>
                <a:lnTo>
                  <a:pt x="1308" y="2376"/>
                </a:lnTo>
                <a:lnTo>
                  <a:pt x="1304" y="2371"/>
                </a:lnTo>
                <a:lnTo>
                  <a:pt x="1299" y="2366"/>
                </a:lnTo>
                <a:lnTo>
                  <a:pt x="1292" y="2363"/>
                </a:lnTo>
                <a:lnTo>
                  <a:pt x="1286" y="2360"/>
                </a:lnTo>
                <a:lnTo>
                  <a:pt x="1294" y="2340"/>
                </a:lnTo>
                <a:close/>
                <a:moveTo>
                  <a:pt x="1317" y="2392"/>
                </a:moveTo>
                <a:lnTo>
                  <a:pt x="1422" y="2363"/>
                </a:lnTo>
                <a:lnTo>
                  <a:pt x="1365" y="2462"/>
                </a:lnTo>
                <a:lnTo>
                  <a:pt x="1308" y="2430"/>
                </a:lnTo>
                <a:lnTo>
                  <a:pt x="1308" y="2430"/>
                </a:lnTo>
                <a:lnTo>
                  <a:pt x="1313" y="2422"/>
                </a:lnTo>
                <a:lnTo>
                  <a:pt x="1317" y="2413"/>
                </a:lnTo>
                <a:lnTo>
                  <a:pt x="1317" y="2404"/>
                </a:lnTo>
                <a:lnTo>
                  <a:pt x="1317" y="2392"/>
                </a:lnTo>
                <a:lnTo>
                  <a:pt x="1317" y="2392"/>
                </a:lnTo>
                <a:close/>
                <a:moveTo>
                  <a:pt x="1424" y="2363"/>
                </a:moveTo>
                <a:lnTo>
                  <a:pt x="1469" y="2350"/>
                </a:lnTo>
                <a:lnTo>
                  <a:pt x="1469" y="2350"/>
                </a:lnTo>
                <a:lnTo>
                  <a:pt x="1471" y="2355"/>
                </a:lnTo>
                <a:lnTo>
                  <a:pt x="1471" y="2355"/>
                </a:lnTo>
                <a:lnTo>
                  <a:pt x="1474" y="2361"/>
                </a:lnTo>
                <a:lnTo>
                  <a:pt x="1479" y="2366"/>
                </a:lnTo>
                <a:lnTo>
                  <a:pt x="1485" y="2371"/>
                </a:lnTo>
                <a:lnTo>
                  <a:pt x="1492" y="2374"/>
                </a:lnTo>
                <a:lnTo>
                  <a:pt x="1430" y="2499"/>
                </a:lnTo>
                <a:lnTo>
                  <a:pt x="1365" y="2464"/>
                </a:lnTo>
                <a:lnTo>
                  <a:pt x="1424" y="2363"/>
                </a:lnTo>
                <a:close/>
                <a:moveTo>
                  <a:pt x="1492" y="2374"/>
                </a:moveTo>
                <a:lnTo>
                  <a:pt x="1492" y="2374"/>
                </a:lnTo>
                <a:lnTo>
                  <a:pt x="1497" y="2374"/>
                </a:lnTo>
                <a:lnTo>
                  <a:pt x="1515" y="2519"/>
                </a:lnTo>
                <a:lnTo>
                  <a:pt x="1505" y="2543"/>
                </a:lnTo>
                <a:lnTo>
                  <a:pt x="1430" y="2501"/>
                </a:lnTo>
                <a:lnTo>
                  <a:pt x="1492" y="2374"/>
                </a:lnTo>
                <a:close/>
                <a:moveTo>
                  <a:pt x="1515" y="2521"/>
                </a:moveTo>
                <a:lnTo>
                  <a:pt x="1519" y="2553"/>
                </a:lnTo>
                <a:lnTo>
                  <a:pt x="1506" y="2545"/>
                </a:lnTo>
                <a:lnTo>
                  <a:pt x="1515" y="2521"/>
                </a:lnTo>
                <a:close/>
                <a:moveTo>
                  <a:pt x="1518" y="2512"/>
                </a:moveTo>
                <a:lnTo>
                  <a:pt x="1573" y="2371"/>
                </a:lnTo>
                <a:lnTo>
                  <a:pt x="1641" y="2394"/>
                </a:lnTo>
                <a:lnTo>
                  <a:pt x="1584" y="2590"/>
                </a:lnTo>
                <a:lnTo>
                  <a:pt x="1524" y="2555"/>
                </a:lnTo>
                <a:lnTo>
                  <a:pt x="1518" y="2512"/>
                </a:lnTo>
                <a:close/>
                <a:moveTo>
                  <a:pt x="1575" y="2368"/>
                </a:moveTo>
                <a:lnTo>
                  <a:pt x="1594" y="2316"/>
                </a:lnTo>
                <a:lnTo>
                  <a:pt x="1669" y="2295"/>
                </a:lnTo>
                <a:lnTo>
                  <a:pt x="1641" y="2389"/>
                </a:lnTo>
                <a:lnTo>
                  <a:pt x="1575" y="2368"/>
                </a:lnTo>
                <a:close/>
                <a:moveTo>
                  <a:pt x="1669" y="2295"/>
                </a:moveTo>
                <a:lnTo>
                  <a:pt x="1734" y="2277"/>
                </a:lnTo>
                <a:lnTo>
                  <a:pt x="1708" y="2410"/>
                </a:lnTo>
                <a:lnTo>
                  <a:pt x="1643" y="2389"/>
                </a:lnTo>
                <a:lnTo>
                  <a:pt x="1669" y="2295"/>
                </a:lnTo>
                <a:close/>
                <a:moveTo>
                  <a:pt x="1670" y="2288"/>
                </a:moveTo>
                <a:lnTo>
                  <a:pt x="1683" y="2248"/>
                </a:lnTo>
                <a:lnTo>
                  <a:pt x="1687" y="2245"/>
                </a:lnTo>
                <a:lnTo>
                  <a:pt x="1740" y="2243"/>
                </a:lnTo>
                <a:lnTo>
                  <a:pt x="1734" y="2270"/>
                </a:lnTo>
                <a:lnTo>
                  <a:pt x="1670" y="2288"/>
                </a:lnTo>
                <a:close/>
                <a:moveTo>
                  <a:pt x="1740" y="2243"/>
                </a:moveTo>
                <a:lnTo>
                  <a:pt x="1792" y="2241"/>
                </a:lnTo>
                <a:lnTo>
                  <a:pt x="1790" y="2256"/>
                </a:lnTo>
                <a:lnTo>
                  <a:pt x="1735" y="2270"/>
                </a:lnTo>
                <a:lnTo>
                  <a:pt x="1740" y="2243"/>
                </a:lnTo>
                <a:close/>
                <a:moveTo>
                  <a:pt x="1792" y="2241"/>
                </a:moveTo>
                <a:lnTo>
                  <a:pt x="1846" y="2240"/>
                </a:lnTo>
                <a:lnTo>
                  <a:pt x="1846" y="2240"/>
                </a:lnTo>
                <a:lnTo>
                  <a:pt x="1792" y="2256"/>
                </a:lnTo>
                <a:lnTo>
                  <a:pt x="1792" y="2241"/>
                </a:lnTo>
                <a:close/>
                <a:moveTo>
                  <a:pt x="1794" y="2235"/>
                </a:moveTo>
                <a:lnTo>
                  <a:pt x="1799" y="2186"/>
                </a:lnTo>
                <a:lnTo>
                  <a:pt x="1847" y="2160"/>
                </a:lnTo>
                <a:lnTo>
                  <a:pt x="1846" y="2233"/>
                </a:lnTo>
                <a:lnTo>
                  <a:pt x="1794" y="2235"/>
                </a:lnTo>
                <a:close/>
                <a:moveTo>
                  <a:pt x="1847" y="2240"/>
                </a:moveTo>
                <a:lnTo>
                  <a:pt x="1850" y="2240"/>
                </a:lnTo>
                <a:lnTo>
                  <a:pt x="1847" y="2240"/>
                </a:lnTo>
                <a:lnTo>
                  <a:pt x="1847" y="2240"/>
                </a:lnTo>
                <a:close/>
                <a:moveTo>
                  <a:pt x="1847" y="2233"/>
                </a:moveTo>
                <a:lnTo>
                  <a:pt x="1849" y="2160"/>
                </a:lnTo>
                <a:lnTo>
                  <a:pt x="1891" y="2137"/>
                </a:lnTo>
                <a:lnTo>
                  <a:pt x="1898" y="2227"/>
                </a:lnTo>
                <a:lnTo>
                  <a:pt x="1873" y="2233"/>
                </a:lnTo>
                <a:lnTo>
                  <a:pt x="1847" y="2233"/>
                </a:lnTo>
                <a:close/>
                <a:moveTo>
                  <a:pt x="1898" y="2232"/>
                </a:moveTo>
                <a:lnTo>
                  <a:pt x="1898" y="2232"/>
                </a:lnTo>
                <a:lnTo>
                  <a:pt x="1896" y="2232"/>
                </a:lnTo>
                <a:lnTo>
                  <a:pt x="1898" y="2232"/>
                </a:lnTo>
                <a:close/>
                <a:moveTo>
                  <a:pt x="1893" y="2137"/>
                </a:moveTo>
                <a:lnTo>
                  <a:pt x="1940" y="2111"/>
                </a:lnTo>
                <a:lnTo>
                  <a:pt x="1956" y="2209"/>
                </a:lnTo>
                <a:lnTo>
                  <a:pt x="1898" y="2225"/>
                </a:lnTo>
                <a:lnTo>
                  <a:pt x="1893" y="2137"/>
                </a:lnTo>
                <a:close/>
                <a:moveTo>
                  <a:pt x="1958" y="2215"/>
                </a:moveTo>
                <a:lnTo>
                  <a:pt x="1959" y="2230"/>
                </a:lnTo>
                <a:lnTo>
                  <a:pt x="1898" y="2232"/>
                </a:lnTo>
                <a:lnTo>
                  <a:pt x="1898" y="2232"/>
                </a:lnTo>
                <a:lnTo>
                  <a:pt x="1958" y="2215"/>
                </a:lnTo>
                <a:close/>
                <a:moveTo>
                  <a:pt x="1958" y="2215"/>
                </a:moveTo>
                <a:lnTo>
                  <a:pt x="2014" y="2199"/>
                </a:lnTo>
                <a:lnTo>
                  <a:pt x="2021" y="2227"/>
                </a:lnTo>
                <a:lnTo>
                  <a:pt x="1961" y="2230"/>
                </a:lnTo>
                <a:lnTo>
                  <a:pt x="1958" y="2215"/>
                </a:lnTo>
                <a:close/>
                <a:moveTo>
                  <a:pt x="2014" y="2199"/>
                </a:moveTo>
                <a:lnTo>
                  <a:pt x="2058" y="2186"/>
                </a:lnTo>
                <a:lnTo>
                  <a:pt x="2071" y="2225"/>
                </a:lnTo>
                <a:lnTo>
                  <a:pt x="2023" y="2227"/>
                </a:lnTo>
                <a:lnTo>
                  <a:pt x="2014" y="2199"/>
                </a:lnTo>
                <a:close/>
                <a:moveTo>
                  <a:pt x="2058" y="2186"/>
                </a:moveTo>
                <a:lnTo>
                  <a:pt x="2110" y="2173"/>
                </a:lnTo>
                <a:lnTo>
                  <a:pt x="2133" y="2223"/>
                </a:lnTo>
                <a:lnTo>
                  <a:pt x="2073" y="2225"/>
                </a:lnTo>
                <a:lnTo>
                  <a:pt x="2058" y="2186"/>
                </a:lnTo>
                <a:close/>
                <a:moveTo>
                  <a:pt x="2110" y="2171"/>
                </a:moveTo>
                <a:lnTo>
                  <a:pt x="2164" y="2157"/>
                </a:lnTo>
                <a:lnTo>
                  <a:pt x="2199" y="2222"/>
                </a:lnTo>
                <a:lnTo>
                  <a:pt x="2133" y="2223"/>
                </a:lnTo>
                <a:lnTo>
                  <a:pt x="2110" y="2171"/>
                </a:lnTo>
                <a:close/>
                <a:moveTo>
                  <a:pt x="2165" y="2157"/>
                </a:moveTo>
                <a:lnTo>
                  <a:pt x="2219" y="2142"/>
                </a:lnTo>
                <a:lnTo>
                  <a:pt x="2271" y="2219"/>
                </a:lnTo>
                <a:lnTo>
                  <a:pt x="2201" y="2222"/>
                </a:lnTo>
                <a:lnTo>
                  <a:pt x="2165" y="2157"/>
                </a:lnTo>
                <a:close/>
                <a:moveTo>
                  <a:pt x="2219" y="2142"/>
                </a:moveTo>
                <a:lnTo>
                  <a:pt x="2272" y="2128"/>
                </a:lnTo>
                <a:lnTo>
                  <a:pt x="2345" y="2215"/>
                </a:lnTo>
                <a:lnTo>
                  <a:pt x="2271" y="2219"/>
                </a:lnTo>
                <a:lnTo>
                  <a:pt x="2219" y="2142"/>
                </a:lnTo>
                <a:close/>
                <a:moveTo>
                  <a:pt x="2274" y="2128"/>
                </a:moveTo>
                <a:lnTo>
                  <a:pt x="2334" y="2110"/>
                </a:lnTo>
                <a:lnTo>
                  <a:pt x="2433" y="2214"/>
                </a:lnTo>
                <a:lnTo>
                  <a:pt x="2345" y="2215"/>
                </a:lnTo>
                <a:lnTo>
                  <a:pt x="2274" y="2128"/>
                </a:lnTo>
                <a:close/>
                <a:moveTo>
                  <a:pt x="2336" y="2110"/>
                </a:moveTo>
                <a:lnTo>
                  <a:pt x="2363" y="2102"/>
                </a:lnTo>
                <a:lnTo>
                  <a:pt x="2363" y="2103"/>
                </a:lnTo>
                <a:lnTo>
                  <a:pt x="2363" y="2103"/>
                </a:lnTo>
                <a:lnTo>
                  <a:pt x="2362" y="2108"/>
                </a:lnTo>
                <a:lnTo>
                  <a:pt x="2363" y="2115"/>
                </a:lnTo>
                <a:lnTo>
                  <a:pt x="2367" y="2123"/>
                </a:lnTo>
                <a:lnTo>
                  <a:pt x="2373" y="2129"/>
                </a:lnTo>
                <a:lnTo>
                  <a:pt x="2373" y="2129"/>
                </a:lnTo>
                <a:lnTo>
                  <a:pt x="2380" y="2136"/>
                </a:lnTo>
                <a:lnTo>
                  <a:pt x="2388" y="2139"/>
                </a:lnTo>
                <a:lnTo>
                  <a:pt x="2394" y="2139"/>
                </a:lnTo>
                <a:lnTo>
                  <a:pt x="2397" y="2139"/>
                </a:lnTo>
                <a:lnTo>
                  <a:pt x="2399" y="2137"/>
                </a:lnTo>
                <a:lnTo>
                  <a:pt x="2399" y="2137"/>
                </a:lnTo>
                <a:lnTo>
                  <a:pt x="2401" y="2134"/>
                </a:lnTo>
                <a:lnTo>
                  <a:pt x="2402" y="2131"/>
                </a:lnTo>
                <a:lnTo>
                  <a:pt x="2401" y="2124"/>
                </a:lnTo>
                <a:lnTo>
                  <a:pt x="2397" y="2118"/>
                </a:lnTo>
                <a:lnTo>
                  <a:pt x="2391" y="2110"/>
                </a:lnTo>
                <a:lnTo>
                  <a:pt x="2391" y="2110"/>
                </a:lnTo>
                <a:lnTo>
                  <a:pt x="2384" y="2105"/>
                </a:lnTo>
                <a:lnTo>
                  <a:pt x="2376" y="2102"/>
                </a:lnTo>
                <a:lnTo>
                  <a:pt x="2370" y="2100"/>
                </a:lnTo>
                <a:lnTo>
                  <a:pt x="2365" y="2102"/>
                </a:lnTo>
                <a:lnTo>
                  <a:pt x="2363" y="2102"/>
                </a:lnTo>
                <a:lnTo>
                  <a:pt x="2417" y="2087"/>
                </a:lnTo>
                <a:lnTo>
                  <a:pt x="2488" y="2180"/>
                </a:lnTo>
                <a:lnTo>
                  <a:pt x="2488" y="2180"/>
                </a:lnTo>
                <a:lnTo>
                  <a:pt x="2482" y="2186"/>
                </a:lnTo>
                <a:lnTo>
                  <a:pt x="2477" y="2193"/>
                </a:lnTo>
                <a:lnTo>
                  <a:pt x="2474" y="2202"/>
                </a:lnTo>
                <a:lnTo>
                  <a:pt x="2474" y="2212"/>
                </a:lnTo>
                <a:lnTo>
                  <a:pt x="2435" y="2212"/>
                </a:lnTo>
                <a:lnTo>
                  <a:pt x="2336" y="2110"/>
                </a:lnTo>
                <a:close/>
                <a:moveTo>
                  <a:pt x="2474" y="2217"/>
                </a:moveTo>
                <a:lnTo>
                  <a:pt x="2474" y="2217"/>
                </a:lnTo>
                <a:lnTo>
                  <a:pt x="2475" y="2228"/>
                </a:lnTo>
                <a:lnTo>
                  <a:pt x="2482" y="2240"/>
                </a:lnTo>
                <a:lnTo>
                  <a:pt x="2490" y="2248"/>
                </a:lnTo>
                <a:lnTo>
                  <a:pt x="2500" y="2254"/>
                </a:lnTo>
                <a:lnTo>
                  <a:pt x="2493" y="2272"/>
                </a:lnTo>
                <a:lnTo>
                  <a:pt x="2440" y="2219"/>
                </a:lnTo>
                <a:lnTo>
                  <a:pt x="2474" y="2217"/>
                </a:lnTo>
                <a:close/>
                <a:moveTo>
                  <a:pt x="2505" y="2256"/>
                </a:moveTo>
                <a:lnTo>
                  <a:pt x="2505" y="2256"/>
                </a:lnTo>
                <a:lnTo>
                  <a:pt x="2511" y="2258"/>
                </a:lnTo>
                <a:lnTo>
                  <a:pt x="2518" y="2258"/>
                </a:lnTo>
                <a:lnTo>
                  <a:pt x="2522" y="2303"/>
                </a:lnTo>
                <a:lnTo>
                  <a:pt x="2496" y="2277"/>
                </a:lnTo>
                <a:lnTo>
                  <a:pt x="2505" y="2256"/>
                </a:lnTo>
                <a:close/>
                <a:moveTo>
                  <a:pt x="2518" y="2168"/>
                </a:moveTo>
                <a:lnTo>
                  <a:pt x="2518" y="2168"/>
                </a:lnTo>
                <a:lnTo>
                  <a:pt x="2514" y="2168"/>
                </a:lnTo>
                <a:lnTo>
                  <a:pt x="2511" y="2129"/>
                </a:lnTo>
                <a:lnTo>
                  <a:pt x="2531" y="2145"/>
                </a:lnTo>
                <a:lnTo>
                  <a:pt x="2526" y="2168"/>
                </a:lnTo>
                <a:lnTo>
                  <a:pt x="2526" y="2168"/>
                </a:lnTo>
                <a:lnTo>
                  <a:pt x="2518" y="2168"/>
                </a:lnTo>
                <a:lnTo>
                  <a:pt x="2518" y="2168"/>
                </a:lnTo>
                <a:close/>
                <a:moveTo>
                  <a:pt x="2511" y="2129"/>
                </a:moveTo>
                <a:lnTo>
                  <a:pt x="2505" y="2063"/>
                </a:lnTo>
                <a:lnTo>
                  <a:pt x="2540" y="2053"/>
                </a:lnTo>
                <a:lnTo>
                  <a:pt x="2550" y="2059"/>
                </a:lnTo>
                <a:lnTo>
                  <a:pt x="2531" y="2144"/>
                </a:lnTo>
                <a:lnTo>
                  <a:pt x="2511" y="2129"/>
                </a:lnTo>
                <a:close/>
                <a:moveTo>
                  <a:pt x="2535" y="2149"/>
                </a:moveTo>
                <a:lnTo>
                  <a:pt x="2584" y="2188"/>
                </a:lnTo>
                <a:lnTo>
                  <a:pt x="2560" y="2196"/>
                </a:lnTo>
                <a:lnTo>
                  <a:pt x="2560" y="2196"/>
                </a:lnTo>
                <a:lnTo>
                  <a:pt x="2555" y="2188"/>
                </a:lnTo>
                <a:lnTo>
                  <a:pt x="2548" y="2180"/>
                </a:lnTo>
                <a:lnTo>
                  <a:pt x="2540" y="2173"/>
                </a:lnTo>
                <a:lnTo>
                  <a:pt x="2531" y="2170"/>
                </a:lnTo>
                <a:lnTo>
                  <a:pt x="2535" y="2149"/>
                </a:lnTo>
                <a:close/>
                <a:moveTo>
                  <a:pt x="2535" y="2149"/>
                </a:moveTo>
                <a:lnTo>
                  <a:pt x="2555" y="2063"/>
                </a:lnTo>
                <a:lnTo>
                  <a:pt x="2600" y="2092"/>
                </a:lnTo>
                <a:lnTo>
                  <a:pt x="2589" y="2186"/>
                </a:lnTo>
                <a:lnTo>
                  <a:pt x="2586" y="2188"/>
                </a:lnTo>
                <a:lnTo>
                  <a:pt x="2535" y="2149"/>
                </a:lnTo>
                <a:close/>
                <a:moveTo>
                  <a:pt x="2555" y="2061"/>
                </a:moveTo>
                <a:lnTo>
                  <a:pt x="2558" y="2048"/>
                </a:lnTo>
                <a:lnTo>
                  <a:pt x="2569" y="2045"/>
                </a:lnTo>
                <a:lnTo>
                  <a:pt x="2569" y="2045"/>
                </a:lnTo>
                <a:lnTo>
                  <a:pt x="2574" y="2056"/>
                </a:lnTo>
                <a:lnTo>
                  <a:pt x="2582" y="2064"/>
                </a:lnTo>
                <a:lnTo>
                  <a:pt x="2592" y="2071"/>
                </a:lnTo>
                <a:lnTo>
                  <a:pt x="2604" y="2074"/>
                </a:lnTo>
                <a:lnTo>
                  <a:pt x="2602" y="2090"/>
                </a:lnTo>
                <a:lnTo>
                  <a:pt x="2555" y="2061"/>
                </a:lnTo>
                <a:close/>
                <a:moveTo>
                  <a:pt x="2600" y="1986"/>
                </a:moveTo>
                <a:lnTo>
                  <a:pt x="2600" y="1986"/>
                </a:lnTo>
                <a:lnTo>
                  <a:pt x="2594" y="1988"/>
                </a:lnTo>
                <a:lnTo>
                  <a:pt x="2589" y="1991"/>
                </a:lnTo>
                <a:lnTo>
                  <a:pt x="2582" y="1996"/>
                </a:lnTo>
                <a:lnTo>
                  <a:pt x="2578" y="1999"/>
                </a:lnTo>
                <a:lnTo>
                  <a:pt x="2571" y="1994"/>
                </a:lnTo>
                <a:lnTo>
                  <a:pt x="2586" y="1928"/>
                </a:lnTo>
                <a:lnTo>
                  <a:pt x="2607" y="1938"/>
                </a:lnTo>
                <a:lnTo>
                  <a:pt x="2608" y="1985"/>
                </a:lnTo>
                <a:lnTo>
                  <a:pt x="2608" y="1985"/>
                </a:lnTo>
                <a:lnTo>
                  <a:pt x="2600" y="1986"/>
                </a:lnTo>
                <a:lnTo>
                  <a:pt x="2600" y="1986"/>
                </a:lnTo>
                <a:close/>
                <a:moveTo>
                  <a:pt x="2608" y="1525"/>
                </a:moveTo>
                <a:lnTo>
                  <a:pt x="2673" y="1517"/>
                </a:lnTo>
                <a:lnTo>
                  <a:pt x="2654" y="1598"/>
                </a:lnTo>
                <a:lnTo>
                  <a:pt x="2608" y="1600"/>
                </a:lnTo>
                <a:lnTo>
                  <a:pt x="2608" y="1525"/>
                </a:lnTo>
                <a:close/>
                <a:moveTo>
                  <a:pt x="2654" y="1600"/>
                </a:moveTo>
                <a:lnTo>
                  <a:pt x="2639" y="1665"/>
                </a:lnTo>
                <a:lnTo>
                  <a:pt x="2610" y="1663"/>
                </a:lnTo>
                <a:lnTo>
                  <a:pt x="2608" y="1601"/>
                </a:lnTo>
                <a:lnTo>
                  <a:pt x="2654" y="1600"/>
                </a:lnTo>
                <a:close/>
                <a:moveTo>
                  <a:pt x="2639" y="1665"/>
                </a:moveTo>
                <a:lnTo>
                  <a:pt x="2638" y="1671"/>
                </a:lnTo>
                <a:lnTo>
                  <a:pt x="2610" y="1697"/>
                </a:lnTo>
                <a:lnTo>
                  <a:pt x="2610" y="1663"/>
                </a:lnTo>
                <a:lnTo>
                  <a:pt x="2639" y="1665"/>
                </a:lnTo>
                <a:close/>
                <a:moveTo>
                  <a:pt x="2636" y="1679"/>
                </a:moveTo>
                <a:lnTo>
                  <a:pt x="2625" y="1730"/>
                </a:lnTo>
                <a:lnTo>
                  <a:pt x="2610" y="1728"/>
                </a:lnTo>
                <a:lnTo>
                  <a:pt x="2610" y="1704"/>
                </a:lnTo>
                <a:lnTo>
                  <a:pt x="2636" y="1679"/>
                </a:lnTo>
                <a:close/>
                <a:moveTo>
                  <a:pt x="2625" y="1731"/>
                </a:moveTo>
                <a:lnTo>
                  <a:pt x="2612" y="1790"/>
                </a:lnTo>
                <a:lnTo>
                  <a:pt x="2610" y="1728"/>
                </a:lnTo>
                <a:lnTo>
                  <a:pt x="2625" y="1731"/>
                </a:lnTo>
                <a:close/>
                <a:moveTo>
                  <a:pt x="2617" y="1793"/>
                </a:moveTo>
                <a:lnTo>
                  <a:pt x="2754" y="1825"/>
                </a:lnTo>
                <a:lnTo>
                  <a:pt x="2738" y="1902"/>
                </a:lnTo>
                <a:lnTo>
                  <a:pt x="2612" y="1861"/>
                </a:lnTo>
                <a:lnTo>
                  <a:pt x="2612" y="1812"/>
                </a:lnTo>
                <a:lnTo>
                  <a:pt x="2617" y="1793"/>
                </a:lnTo>
                <a:close/>
                <a:moveTo>
                  <a:pt x="2738" y="1903"/>
                </a:moveTo>
                <a:lnTo>
                  <a:pt x="2729" y="1955"/>
                </a:lnTo>
                <a:lnTo>
                  <a:pt x="2696" y="1975"/>
                </a:lnTo>
                <a:lnTo>
                  <a:pt x="2613" y="1939"/>
                </a:lnTo>
                <a:lnTo>
                  <a:pt x="2612" y="1863"/>
                </a:lnTo>
                <a:lnTo>
                  <a:pt x="2738" y="1903"/>
                </a:lnTo>
                <a:close/>
                <a:moveTo>
                  <a:pt x="2696" y="1975"/>
                </a:moveTo>
                <a:lnTo>
                  <a:pt x="2649" y="2004"/>
                </a:lnTo>
                <a:lnTo>
                  <a:pt x="2649" y="2004"/>
                </a:lnTo>
                <a:lnTo>
                  <a:pt x="2641" y="1996"/>
                </a:lnTo>
                <a:lnTo>
                  <a:pt x="2633" y="1991"/>
                </a:lnTo>
                <a:lnTo>
                  <a:pt x="2623" y="1986"/>
                </a:lnTo>
                <a:lnTo>
                  <a:pt x="2613" y="1985"/>
                </a:lnTo>
                <a:lnTo>
                  <a:pt x="2613" y="1941"/>
                </a:lnTo>
                <a:lnTo>
                  <a:pt x="2696" y="1975"/>
                </a:lnTo>
                <a:close/>
                <a:moveTo>
                  <a:pt x="2703" y="1978"/>
                </a:moveTo>
                <a:lnTo>
                  <a:pt x="2727" y="1964"/>
                </a:lnTo>
                <a:lnTo>
                  <a:pt x="2722" y="1985"/>
                </a:lnTo>
                <a:lnTo>
                  <a:pt x="2703" y="1978"/>
                </a:lnTo>
                <a:close/>
                <a:moveTo>
                  <a:pt x="2732" y="1960"/>
                </a:moveTo>
                <a:lnTo>
                  <a:pt x="2793" y="1921"/>
                </a:lnTo>
                <a:lnTo>
                  <a:pt x="2860" y="1942"/>
                </a:lnTo>
                <a:lnTo>
                  <a:pt x="2868" y="2048"/>
                </a:lnTo>
                <a:lnTo>
                  <a:pt x="2725" y="1988"/>
                </a:lnTo>
                <a:lnTo>
                  <a:pt x="2732" y="1960"/>
                </a:lnTo>
                <a:close/>
                <a:moveTo>
                  <a:pt x="2797" y="1921"/>
                </a:moveTo>
                <a:lnTo>
                  <a:pt x="2855" y="1886"/>
                </a:lnTo>
                <a:lnTo>
                  <a:pt x="2858" y="1941"/>
                </a:lnTo>
                <a:lnTo>
                  <a:pt x="2797" y="1921"/>
                </a:lnTo>
                <a:close/>
                <a:moveTo>
                  <a:pt x="2857" y="1850"/>
                </a:moveTo>
                <a:lnTo>
                  <a:pt x="2889" y="1856"/>
                </a:lnTo>
                <a:lnTo>
                  <a:pt x="2858" y="1876"/>
                </a:lnTo>
                <a:lnTo>
                  <a:pt x="2857" y="1850"/>
                </a:lnTo>
                <a:close/>
                <a:moveTo>
                  <a:pt x="2857" y="1848"/>
                </a:moveTo>
                <a:lnTo>
                  <a:pt x="2850" y="1764"/>
                </a:lnTo>
                <a:lnTo>
                  <a:pt x="2972" y="1782"/>
                </a:lnTo>
                <a:lnTo>
                  <a:pt x="2972" y="1782"/>
                </a:lnTo>
                <a:lnTo>
                  <a:pt x="2972" y="1788"/>
                </a:lnTo>
                <a:lnTo>
                  <a:pt x="2974" y="1793"/>
                </a:lnTo>
                <a:lnTo>
                  <a:pt x="2977" y="1798"/>
                </a:lnTo>
                <a:lnTo>
                  <a:pt x="2980" y="1801"/>
                </a:lnTo>
                <a:lnTo>
                  <a:pt x="2891" y="1856"/>
                </a:lnTo>
                <a:lnTo>
                  <a:pt x="2857" y="1848"/>
                </a:lnTo>
                <a:close/>
                <a:moveTo>
                  <a:pt x="2972" y="1782"/>
                </a:moveTo>
                <a:lnTo>
                  <a:pt x="2850" y="1762"/>
                </a:lnTo>
                <a:lnTo>
                  <a:pt x="2842" y="1678"/>
                </a:lnTo>
                <a:lnTo>
                  <a:pt x="2959" y="1686"/>
                </a:lnTo>
                <a:lnTo>
                  <a:pt x="2990" y="1764"/>
                </a:lnTo>
                <a:lnTo>
                  <a:pt x="2990" y="1764"/>
                </a:lnTo>
                <a:lnTo>
                  <a:pt x="2983" y="1767"/>
                </a:lnTo>
                <a:lnTo>
                  <a:pt x="2977" y="1770"/>
                </a:lnTo>
                <a:lnTo>
                  <a:pt x="2974" y="1775"/>
                </a:lnTo>
                <a:lnTo>
                  <a:pt x="2972" y="1782"/>
                </a:lnTo>
                <a:lnTo>
                  <a:pt x="2972" y="1782"/>
                </a:lnTo>
                <a:close/>
                <a:moveTo>
                  <a:pt x="2842" y="1676"/>
                </a:moveTo>
                <a:lnTo>
                  <a:pt x="2831" y="1530"/>
                </a:lnTo>
                <a:lnTo>
                  <a:pt x="2831" y="1530"/>
                </a:lnTo>
                <a:lnTo>
                  <a:pt x="2842" y="1527"/>
                </a:lnTo>
                <a:lnTo>
                  <a:pt x="2842" y="1527"/>
                </a:lnTo>
                <a:lnTo>
                  <a:pt x="2850" y="1520"/>
                </a:lnTo>
                <a:lnTo>
                  <a:pt x="2857" y="1512"/>
                </a:lnTo>
                <a:lnTo>
                  <a:pt x="2904" y="1535"/>
                </a:lnTo>
                <a:lnTo>
                  <a:pt x="2959" y="1684"/>
                </a:lnTo>
                <a:lnTo>
                  <a:pt x="2842" y="1676"/>
                </a:lnTo>
                <a:close/>
                <a:moveTo>
                  <a:pt x="2862" y="1494"/>
                </a:moveTo>
                <a:lnTo>
                  <a:pt x="2862" y="1494"/>
                </a:lnTo>
                <a:lnTo>
                  <a:pt x="2862" y="1486"/>
                </a:lnTo>
                <a:lnTo>
                  <a:pt x="2858" y="1480"/>
                </a:lnTo>
                <a:lnTo>
                  <a:pt x="2858" y="1480"/>
                </a:lnTo>
                <a:lnTo>
                  <a:pt x="2855" y="1473"/>
                </a:lnTo>
                <a:lnTo>
                  <a:pt x="2852" y="1470"/>
                </a:lnTo>
                <a:lnTo>
                  <a:pt x="2847" y="1465"/>
                </a:lnTo>
                <a:lnTo>
                  <a:pt x="2842" y="1462"/>
                </a:lnTo>
                <a:lnTo>
                  <a:pt x="2860" y="1419"/>
                </a:lnTo>
                <a:lnTo>
                  <a:pt x="2886" y="1491"/>
                </a:lnTo>
                <a:lnTo>
                  <a:pt x="2862" y="1494"/>
                </a:lnTo>
                <a:close/>
                <a:moveTo>
                  <a:pt x="2888" y="1493"/>
                </a:moveTo>
                <a:lnTo>
                  <a:pt x="2901" y="1528"/>
                </a:lnTo>
                <a:lnTo>
                  <a:pt x="2860" y="1509"/>
                </a:lnTo>
                <a:lnTo>
                  <a:pt x="2860" y="1509"/>
                </a:lnTo>
                <a:lnTo>
                  <a:pt x="2862" y="1502"/>
                </a:lnTo>
                <a:lnTo>
                  <a:pt x="2862" y="1494"/>
                </a:lnTo>
                <a:lnTo>
                  <a:pt x="2888" y="1493"/>
                </a:lnTo>
                <a:close/>
                <a:moveTo>
                  <a:pt x="2892" y="1491"/>
                </a:moveTo>
                <a:lnTo>
                  <a:pt x="2964" y="1483"/>
                </a:lnTo>
                <a:lnTo>
                  <a:pt x="3042" y="1598"/>
                </a:lnTo>
                <a:lnTo>
                  <a:pt x="2909" y="1533"/>
                </a:lnTo>
                <a:lnTo>
                  <a:pt x="2892" y="1491"/>
                </a:lnTo>
                <a:close/>
                <a:moveTo>
                  <a:pt x="2860" y="1406"/>
                </a:moveTo>
                <a:lnTo>
                  <a:pt x="2857" y="1395"/>
                </a:lnTo>
                <a:lnTo>
                  <a:pt x="2865" y="1393"/>
                </a:lnTo>
                <a:lnTo>
                  <a:pt x="2860" y="1406"/>
                </a:lnTo>
                <a:close/>
                <a:moveTo>
                  <a:pt x="2857" y="1413"/>
                </a:moveTo>
                <a:lnTo>
                  <a:pt x="2837" y="1460"/>
                </a:lnTo>
                <a:lnTo>
                  <a:pt x="2837" y="1460"/>
                </a:lnTo>
                <a:lnTo>
                  <a:pt x="2832" y="1458"/>
                </a:lnTo>
                <a:lnTo>
                  <a:pt x="2826" y="1458"/>
                </a:lnTo>
                <a:lnTo>
                  <a:pt x="2821" y="1403"/>
                </a:lnTo>
                <a:lnTo>
                  <a:pt x="2852" y="1397"/>
                </a:lnTo>
                <a:lnTo>
                  <a:pt x="2857" y="1413"/>
                </a:lnTo>
                <a:close/>
                <a:moveTo>
                  <a:pt x="2819" y="1402"/>
                </a:moveTo>
                <a:lnTo>
                  <a:pt x="2813" y="1327"/>
                </a:lnTo>
                <a:lnTo>
                  <a:pt x="2824" y="1324"/>
                </a:lnTo>
                <a:lnTo>
                  <a:pt x="2850" y="1395"/>
                </a:lnTo>
                <a:lnTo>
                  <a:pt x="2819" y="1402"/>
                </a:lnTo>
                <a:close/>
                <a:moveTo>
                  <a:pt x="2813" y="1325"/>
                </a:moveTo>
                <a:lnTo>
                  <a:pt x="2810" y="1286"/>
                </a:lnTo>
                <a:lnTo>
                  <a:pt x="2824" y="1322"/>
                </a:lnTo>
                <a:lnTo>
                  <a:pt x="2813" y="1325"/>
                </a:lnTo>
                <a:close/>
                <a:moveTo>
                  <a:pt x="2816" y="1403"/>
                </a:moveTo>
                <a:lnTo>
                  <a:pt x="2750" y="1418"/>
                </a:lnTo>
                <a:lnTo>
                  <a:pt x="2709" y="1380"/>
                </a:lnTo>
                <a:lnTo>
                  <a:pt x="2716" y="1356"/>
                </a:lnTo>
                <a:lnTo>
                  <a:pt x="2810" y="1329"/>
                </a:lnTo>
                <a:lnTo>
                  <a:pt x="2816" y="1403"/>
                </a:lnTo>
                <a:close/>
                <a:moveTo>
                  <a:pt x="2709" y="1358"/>
                </a:moveTo>
                <a:lnTo>
                  <a:pt x="2691" y="1363"/>
                </a:lnTo>
                <a:lnTo>
                  <a:pt x="2631" y="1306"/>
                </a:lnTo>
                <a:lnTo>
                  <a:pt x="2730" y="1267"/>
                </a:lnTo>
                <a:lnTo>
                  <a:pt x="2709" y="1358"/>
                </a:lnTo>
                <a:close/>
                <a:moveTo>
                  <a:pt x="2631" y="1304"/>
                </a:moveTo>
                <a:lnTo>
                  <a:pt x="2605" y="1280"/>
                </a:lnTo>
                <a:lnTo>
                  <a:pt x="2604" y="1236"/>
                </a:lnTo>
                <a:lnTo>
                  <a:pt x="2725" y="1174"/>
                </a:lnTo>
                <a:lnTo>
                  <a:pt x="2725" y="1174"/>
                </a:lnTo>
                <a:lnTo>
                  <a:pt x="2730" y="1179"/>
                </a:lnTo>
                <a:lnTo>
                  <a:pt x="2735" y="1182"/>
                </a:lnTo>
                <a:lnTo>
                  <a:pt x="2741" y="1186"/>
                </a:lnTo>
                <a:lnTo>
                  <a:pt x="2748" y="1189"/>
                </a:lnTo>
                <a:lnTo>
                  <a:pt x="2730" y="1265"/>
                </a:lnTo>
                <a:lnTo>
                  <a:pt x="2631" y="1304"/>
                </a:lnTo>
                <a:close/>
                <a:moveTo>
                  <a:pt x="2724" y="1117"/>
                </a:moveTo>
                <a:lnTo>
                  <a:pt x="2704" y="1088"/>
                </a:lnTo>
                <a:lnTo>
                  <a:pt x="2764" y="1049"/>
                </a:lnTo>
                <a:lnTo>
                  <a:pt x="2761" y="1101"/>
                </a:lnTo>
                <a:lnTo>
                  <a:pt x="2761" y="1101"/>
                </a:lnTo>
                <a:lnTo>
                  <a:pt x="2759" y="1100"/>
                </a:lnTo>
                <a:lnTo>
                  <a:pt x="2759" y="1100"/>
                </a:lnTo>
                <a:lnTo>
                  <a:pt x="2750" y="1101"/>
                </a:lnTo>
                <a:lnTo>
                  <a:pt x="2740" y="1104"/>
                </a:lnTo>
                <a:lnTo>
                  <a:pt x="2732" y="1111"/>
                </a:lnTo>
                <a:lnTo>
                  <a:pt x="2724" y="1117"/>
                </a:lnTo>
                <a:lnTo>
                  <a:pt x="2724" y="1117"/>
                </a:lnTo>
                <a:close/>
                <a:moveTo>
                  <a:pt x="2719" y="1121"/>
                </a:moveTo>
                <a:lnTo>
                  <a:pt x="2683" y="1101"/>
                </a:lnTo>
                <a:lnTo>
                  <a:pt x="2699" y="1091"/>
                </a:lnTo>
                <a:lnTo>
                  <a:pt x="2719" y="1121"/>
                </a:lnTo>
                <a:close/>
                <a:moveTo>
                  <a:pt x="2681" y="1101"/>
                </a:moveTo>
                <a:lnTo>
                  <a:pt x="2605" y="1061"/>
                </a:lnTo>
                <a:lnTo>
                  <a:pt x="2654" y="1025"/>
                </a:lnTo>
                <a:lnTo>
                  <a:pt x="2699" y="1090"/>
                </a:lnTo>
                <a:lnTo>
                  <a:pt x="2681" y="1101"/>
                </a:lnTo>
                <a:close/>
                <a:moveTo>
                  <a:pt x="2677" y="1104"/>
                </a:moveTo>
                <a:lnTo>
                  <a:pt x="2604" y="1150"/>
                </a:lnTo>
                <a:lnTo>
                  <a:pt x="2602" y="1064"/>
                </a:lnTo>
                <a:lnTo>
                  <a:pt x="2677" y="1104"/>
                </a:lnTo>
                <a:close/>
                <a:moveTo>
                  <a:pt x="2602" y="1525"/>
                </a:moveTo>
                <a:lnTo>
                  <a:pt x="2419" y="1548"/>
                </a:lnTo>
                <a:lnTo>
                  <a:pt x="2407" y="1494"/>
                </a:lnTo>
                <a:lnTo>
                  <a:pt x="2602" y="1452"/>
                </a:lnTo>
                <a:lnTo>
                  <a:pt x="2602" y="1525"/>
                </a:lnTo>
                <a:close/>
                <a:moveTo>
                  <a:pt x="2032" y="1564"/>
                </a:moveTo>
                <a:lnTo>
                  <a:pt x="2018" y="1553"/>
                </a:lnTo>
                <a:lnTo>
                  <a:pt x="2381" y="1406"/>
                </a:lnTo>
                <a:lnTo>
                  <a:pt x="2393" y="1454"/>
                </a:lnTo>
                <a:lnTo>
                  <a:pt x="2032" y="1564"/>
                </a:lnTo>
                <a:close/>
                <a:moveTo>
                  <a:pt x="2018" y="1553"/>
                </a:moveTo>
                <a:lnTo>
                  <a:pt x="2005" y="1543"/>
                </a:lnTo>
                <a:lnTo>
                  <a:pt x="2370" y="1356"/>
                </a:lnTo>
                <a:lnTo>
                  <a:pt x="2381" y="1405"/>
                </a:lnTo>
                <a:lnTo>
                  <a:pt x="2018" y="1553"/>
                </a:lnTo>
                <a:close/>
                <a:moveTo>
                  <a:pt x="2362" y="1301"/>
                </a:moveTo>
                <a:lnTo>
                  <a:pt x="2350" y="1251"/>
                </a:lnTo>
                <a:lnTo>
                  <a:pt x="2376" y="1233"/>
                </a:lnTo>
                <a:lnTo>
                  <a:pt x="2516" y="1202"/>
                </a:lnTo>
                <a:lnTo>
                  <a:pt x="2519" y="1203"/>
                </a:lnTo>
                <a:lnTo>
                  <a:pt x="2362" y="1301"/>
                </a:lnTo>
                <a:close/>
                <a:moveTo>
                  <a:pt x="2386" y="1225"/>
                </a:moveTo>
                <a:lnTo>
                  <a:pt x="2474" y="1160"/>
                </a:lnTo>
                <a:lnTo>
                  <a:pt x="2511" y="1197"/>
                </a:lnTo>
                <a:lnTo>
                  <a:pt x="2386" y="1225"/>
                </a:lnTo>
                <a:close/>
                <a:moveTo>
                  <a:pt x="2384" y="1225"/>
                </a:moveTo>
                <a:lnTo>
                  <a:pt x="2345" y="1233"/>
                </a:lnTo>
                <a:lnTo>
                  <a:pt x="2337" y="1192"/>
                </a:lnTo>
                <a:lnTo>
                  <a:pt x="2425" y="1114"/>
                </a:lnTo>
                <a:lnTo>
                  <a:pt x="2472" y="1160"/>
                </a:lnTo>
                <a:lnTo>
                  <a:pt x="2384" y="1225"/>
                </a:lnTo>
                <a:close/>
                <a:moveTo>
                  <a:pt x="2367" y="1051"/>
                </a:moveTo>
                <a:lnTo>
                  <a:pt x="2477" y="997"/>
                </a:lnTo>
                <a:lnTo>
                  <a:pt x="2526" y="1023"/>
                </a:lnTo>
                <a:lnTo>
                  <a:pt x="2428" y="1111"/>
                </a:lnTo>
                <a:lnTo>
                  <a:pt x="2367" y="1051"/>
                </a:lnTo>
                <a:close/>
                <a:moveTo>
                  <a:pt x="2362" y="1048"/>
                </a:moveTo>
                <a:lnTo>
                  <a:pt x="2334" y="1020"/>
                </a:lnTo>
                <a:lnTo>
                  <a:pt x="2381" y="961"/>
                </a:lnTo>
                <a:lnTo>
                  <a:pt x="2401" y="957"/>
                </a:lnTo>
                <a:lnTo>
                  <a:pt x="2470" y="994"/>
                </a:lnTo>
                <a:lnTo>
                  <a:pt x="2362" y="1048"/>
                </a:lnTo>
                <a:close/>
                <a:moveTo>
                  <a:pt x="2386" y="955"/>
                </a:moveTo>
                <a:lnTo>
                  <a:pt x="2389" y="952"/>
                </a:lnTo>
                <a:lnTo>
                  <a:pt x="2394" y="953"/>
                </a:lnTo>
                <a:lnTo>
                  <a:pt x="2386" y="955"/>
                </a:lnTo>
                <a:close/>
                <a:moveTo>
                  <a:pt x="2384" y="957"/>
                </a:moveTo>
                <a:lnTo>
                  <a:pt x="2320" y="968"/>
                </a:lnTo>
                <a:lnTo>
                  <a:pt x="2320" y="968"/>
                </a:lnTo>
                <a:lnTo>
                  <a:pt x="2318" y="961"/>
                </a:lnTo>
                <a:lnTo>
                  <a:pt x="2318" y="961"/>
                </a:lnTo>
                <a:lnTo>
                  <a:pt x="2313" y="955"/>
                </a:lnTo>
                <a:lnTo>
                  <a:pt x="2308" y="950"/>
                </a:lnTo>
                <a:lnTo>
                  <a:pt x="2302" y="945"/>
                </a:lnTo>
                <a:lnTo>
                  <a:pt x="2295" y="942"/>
                </a:lnTo>
                <a:lnTo>
                  <a:pt x="2315" y="913"/>
                </a:lnTo>
                <a:lnTo>
                  <a:pt x="2388" y="950"/>
                </a:lnTo>
                <a:lnTo>
                  <a:pt x="2384" y="957"/>
                </a:lnTo>
                <a:close/>
                <a:moveTo>
                  <a:pt x="2295" y="942"/>
                </a:moveTo>
                <a:lnTo>
                  <a:pt x="2295" y="942"/>
                </a:lnTo>
                <a:lnTo>
                  <a:pt x="2285" y="942"/>
                </a:lnTo>
                <a:lnTo>
                  <a:pt x="2274" y="944"/>
                </a:lnTo>
                <a:lnTo>
                  <a:pt x="2255" y="890"/>
                </a:lnTo>
                <a:lnTo>
                  <a:pt x="2259" y="882"/>
                </a:lnTo>
                <a:lnTo>
                  <a:pt x="2315" y="911"/>
                </a:lnTo>
                <a:lnTo>
                  <a:pt x="2295" y="942"/>
                </a:lnTo>
                <a:close/>
                <a:moveTo>
                  <a:pt x="2255" y="890"/>
                </a:moveTo>
                <a:lnTo>
                  <a:pt x="2250" y="877"/>
                </a:lnTo>
                <a:lnTo>
                  <a:pt x="2258" y="882"/>
                </a:lnTo>
                <a:lnTo>
                  <a:pt x="2255" y="890"/>
                </a:lnTo>
                <a:close/>
                <a:moveTo>
                  <a:pt x="2251" y="895"/>
                </a:moveTo>
                <a:lnTo>
                  <a:pt x="2209" y="971"/>
                </a:lnTo>
                <a:lnTo>
                  <a:pt x="2141" y="970"/>
                </a:lnTo>
                <a:lnTo>
                  <a:pt x="2195" y="848"/>
                </a:lnTo>
                <a:lnTo>
                  <a:pt x="2243" y="874"/>
                </a:lnTo>
                <a:lnTo>
                  <a:pt x="2251" y="895"/>
                </a:lnTo>
                <a:close/>
                <a:moveTo>
                  <a:pt x="2169" y="828"/>
                </a:moveTo>
                <a:lnTo>
                  <a:pt x="2198" y="835"/>
                </a:lnTo>
                <a:lnTo>
                  <a:pt x="2195" y="843"/>
                </a:lnTo>
                <a:lnTo>
                  <a:pt x="2169" y="828"/>
                </a:lnTo>
                <a:close/>
                <a:moveTo>
                  <a:pt x="2193" y="848"/>
                </a:moveTo>
                <a:lnTo>
                  <a:pt x="2141" y="970"/>
                </a:lnTo>
                <a:lnTo>
                  <a:pt x="2076" y="966"/>
                </a:lnTo>
                <a:lnTo>
                  <a:pt x="2125" y="817"/>
                </a:lnTo>
                <a:lnTo>
                  <a:pt x="2146" y="822"/>
                </a:lnTo>
                <a:lnTo>
                  <a:pt x="2193" y="848"/>
                </a:lnTo>
                <a:close/>
                <a:moveTo>
                  <a:pt x="2074" y="966"/>
                </a:moveTo>
                <a:lnTo>
                  <a:pt x="2016" y="965"/>
                </a:lnTo>
                <a:lnTo>
                  <a:pt x="2055" y="799"/>
                </a:lnTo>
                <a:lnTo>
                  <a:pt x="2123" y="817"/>
                </a:lnTo>
                <a:lnTo>
                  <a:pt x="2074" y="966"/>
                </a:lnTo>
                <a:close/>
                <a:moveTo>
                  <a:pt x="2014" y="965"/>
                </a:moveTo>
                <a:lnTo>
                  <a:pt x="1961" y="961"/>
                </a:lnTo>
                <a:lnTo>
                  <a:pt x="1988" y="781"/>
                </a:lnTo>
                <a:lnTo>
                  <a:pt x="2053" y="797"/>
                </a:lnTo>
                <a:lnTo>
                  <a:pt x="2014" y="965"/>
                </a:lnTo>
                <a:close/>
                <a:moveTo>
                  <a:pt x="1988" y="776"/>
                </a:moveTo>
                <a:lnTo>
                  <a:pt x="1917" y="757"/>
                </a:lnTo>
                <a:lnTo>
                  <a:pt x="1920" y="703"/>
                </a:lnTo>
                <a:lnTo>
                  <a:pt x="1993" y="741"/>
                </a:lnTo>
                <a:lnTo>
                  <a:pt x="1988" y="776"/>
                </a:lnTo>
                <a:close/>
                <a:moveTo>
                  <a:pt x="1987" y="781"/>
                </a:moveTo>
                <a:lnTo>
                  <a:pt x="1959" y="961"/>
                </a:lnTo>
                <a:lnTo>
                  <a:pt x="1904" y="960"/>
                </a:lnTo>
                <a:lnTo>
                  <a:pt x="1917" y="763"/>
                </a:lnTo>
                <a:lnTo>
                  <a:pt x="1987" y="781"/>
                </a:lnTo>
                <a:close/>
                <a:moveTo>
                  <a:pt x="1959" y="966"/>
                </a:moveTo>
                <a:lnTo>
                  <a:pt x="1914" y="1264"/>
                </a:lnTo>
                <a:lnTo>
                  <a:pt x="1883" y="1278"/>
                </a:lnTo>
                <a:lnTo>
                  <a:pt x="1904" y="965"/>
                </a:lnTo>
                <a:lnTo>
                  <a:pt x="1959" y="966"/>
                </a:lnTo>
                <a:close/>
                <a:moveTo>
                  <a:pt x="1883" y="1280"/>
                </a:moveTo>
                <a:lnTo>
                  <a:pt x="1854" y="1293"/>
                </a:lnTo>
                <a:lnTo>
                  <a:pt x="1849" y="961"/>
                </a:lnTo>
                <a:lnTo>
                  <a:pt x="1902" y="965"/>
                </a:lnTo>
                <a:lnTo>
                  <a:pt x="1883" y="1280"/>
                </a:lnTo>
                <a:close/>
                <a:moveTo>
                  <a:pt x="1854" y="1293"/>
                </a:moveTo>
                <a:lnTo>
                  <a:pt x="1838" y="1301"/>
                </a:lnTo>
                <a:lnTo>
                  <a:pt x="1838" y="1301"/>
                </a:lnTo>
                <a:lnTo>
                  <a:pt x="1834" y="1301"/>
                </a:lnTo>
                <a:lnTo>
                  <a:pt x="1813" y="1216"/>
                </a:lnTo>
                <a:lnTo>
                  <a:pt x="1784" y="960"/>
                </a:lnTo>
                <a:lnTo>
                  <a:pt x="1849" y="961"/>
                </a:lnTo>
                <a:lnTo>
                  <a:pt x="1854" y="1293"/>
                </a:lnTo>
                <a:close/>
                <a:moveTo>
                  <a:pt x="1829" y="1303"/>
                </a:moveTo>
                <a:lnTo>
                  <a:pt x="1829" y="1303"/>
                </a:lnTo>
                <a:lnTo>
                  <a:pt x="1823" y="1306"/>
                </a:lnTo>
                <a:lnTo>
                  <a:pt x="1818" y="1255"/>
                </a:lnTo>
                <a:lnTo>
                  <a:pt x="1829" y="1303"/>
                </a:lnTo>
                <a:close/>
                <a:moveTo>
                  <a:pt x="1833" y="1389"/>
                </a:moveTo>
                <a:lnTo>
                  <a:pt x="1834" y="1406"/>
                </a:lnTo>
                <a:lnTo>
                  <a:pt x="1813" y="1389"/>
                </a:lnTo>
                <a:lnTo>
                  <a:pt x="1818" y="1382"/>
                </a:lnTo>
                <a:lnTo>
                  <a:pt x="1818" y="1382"/>
                </a:lnTo>
                <a:lnTo>
                  <a:pt x="1825" y="1387"/>
                </a:lnTo>
                <a:lnTo>
                  <a:pt x="1833" y="1389"/>
                </a:lnTo>
                <a:lnTo>
                  <a:pt x="1833" y="1389"/>
                </a:lnTo>
                <a:close/>
                <a:moveTo>
                  <a:pt x="1810" y="1385"/>
                </a:moveTo>
                <a:lnTo>
                  <a:pt x="1807" y="1369"/>
                </a:lnTo>
                <a:lnTo>
                  <a:pt x="1807" y="1369"/>
                </a:lnTo>
                <a:lnTo>
                  <a:pt x="1813" y="1379"/>
                </a:lnTo>
                <a:lnTo>
                  <a:pt x="1810" y="1385"/>
                </a:lnTo>
                <a:close/>
                <a:moveTo>
                  <a:pt x="1805" y="1389"/>
                </a:moveTo>
                <a:lnTo>
                  <a:pt x="1795" y="1402"/>
                </a:lnTo>
                <a:lnTo>
                  <a:pt x="1787" y="1376"/>
                </a:lnTo>
                <a:lnTo>
                  <a:pt x="1805" y="1389"/>
                </a:lnTo>
                <a:close/>
                <a:moveTo>
                  <a:pt x="1795" y="1402"/>
                </a:moveTo>
                <a:lnTo>
                  <a:pt x="1781" y="1419"/>
                </a:lnTo>
                <a:lnTo>
                  <a:pt x="1768" y="1387"/>
                </a:lnTo>
                <a:lnTo>
                  <a:pt x="1768" y="1387"/>
                </a:lnTo>
                <a:lnTo>
                  <a:pt x="1779" y="1382"/>
                </a:lnTo>
                <a:lnTo>
                  <a:pt x="1787" y="1374"/>
                </a:lnTo>
                <a:lnTo>
                  <a:pt x="1787" y="1374"/>
                </a:lnTo>
                <a:lnTo>
                  <a:pt x="1795" y="1402"/>
                </a:lnTo>
                <a:close/>
                <a:moveTo>
                  <a:pt x="1781" y="1419"/>
                </a:moveTo>
                <a:lnTo>
                  <a:pt x="1769" y="1436"/>
                </a:lnTo>
                <a:lnTo>
                  <a:pt x="1750" y="1398"/>
                </a:lnTo>
                <a:lnTo>
                  <a:pt x="1763" y="1389"/>
                </a:lnTo>
                <a:lnTo>
                  <a:pt x="1763" y="1389"/>
                </a:lnTo>
                <a:lnTo>
                  <a:pt x="1764" y="1389"/>
                </a:lnTo>
                <a:lnTo>
                  <a:pt x="1764" y="1389"/>
                </a:lnTo>
                <a:lnTo>
                  <a:pt x="1768" y="1387"/>
                </a:lnTo>
                <a:lnTo>
                  <a:pt x="1781" y="1419"/>
                </a:lnTo>
                <a:close/>
                <a:moveTo>
                  <a:pt x="1743" y="1301"/>
                </a:moveTo>
                <a:lnTo>
                  <a:pt x="1743" y="1301"/>
                </a:lnTo>
                <a:lnTo>
                  <a:pt x="1735" y="1303"/>
                </a:lnTo>
                <a:lnTo>
                  <a:pt x="1596" y="952"/>
                </a:lnTo>
                <a:lnTo>
                  <a:pt x="1662" y="955"/>
                </a:lnTo>
                <a:lnTo>
                  <a:pt x="1764" y="1301"/>
                </a:lnTo>
                <a:lnTo>
                  <a:pt x="1764" y="1301"/>
                </a:lnTo>
                <a:lnTo>
                  <a:pt x="1755" y="1299"/>
                </a:lnTo>
                <a:lnTo>
                  <a:pt x="1743" y="1301"/>
                </a:lnTo>
                <a:lnTo>
                  <a:pt x="1743" y="1301"/>
                </a:lnTo>
                <a:close/>
                <a:moveTo>
                  <a:pt x="1735" y="1303"/>
                </a:moveTo>
                <a:lnTo>
                  <a:pt x="1735" y="1303"/>
                </a:lnTo>
                <a:lnTo>
                  <a:pt x="1735" y="1304"/>
                </a:lnTo>
                <a:lnTo>
                  <a:pt x="1547" y="950"/>
                </a:lnTo>
                <a:lnTo>
                  <a:pt x="1596" y="952"/>
                </a:lnTo>
                <a:lnTo>
                  <a:pt x="1735" y="1303"/>
                </a:lnTo>
                <a:close/>
                <a:moveTo>
                  <a:pt x="1730" y="1306"/>
                </a:moveTo>
                <a:lnTo>
                  <a:pt x="1730" y="1306"/>
                </a:lnTo>
                <a:lnTo>
                  <a:pt x="1722" y="1312"/>
                </a:lnTo>
                <a:lnTo>
                  <a:pt x="1716" y="1319"/>
                </a:lnTo>
                <a:lnTo>
                  <a:pt x="1716" y="1319"/>
                </a:lnTo>
                <a:lnTo>
                  <a:pt x="1709" y="1317"/>
                </a:lnTo>
                <a:lnTo>
                  <a:pt x="1523" y="950"/>
                </a:lnTo>
                <a:lnTo>
                  <a:pt x="1541" y="950"/>
                </a:lnTo>
                <a:lnTo>
                  <a:pt x="1730" y="1306"/>
                </a:lnTo>
                <a:close/>
                <a:moveTo>
                  <a:pt x="1521" y="945"/>
                </a:moveTo>
                <a:lnTo>
                  <a:pt x="1464" y="832"/>
                </a:lnTo>
                <a:lnTo>
                  <a:pt x="1474" y="827"/>
                </a:lnTo>
                <a:lnTo>
                  <a:pt x="1537" y="945"/>
                </a:lnTo>
                <a:lnTo>
                  <a:pt x="1521" y="945"/>
                </a:lnTo>
                <a:close/>
                <a:moveTo>
                  <a:pt x="1461" y="828"/>
                </a:moveTo>
                <a:lnTo>
                  <a:pt x="1411" y="728"/>
                </a:lnTo>
                <a:lnTo>
                  <a:pt x="1419" y="723"/>
                </a:lnTo>
                <a:lnTo>
                  <a:pt x="1472" y="822"/>
                </a:lnTo>
                <a:lnTo>
                  <a:pt x="1461" y="828"/>
                </a:lnTo>
                <a:close/>
                <a:moveTo>
                  <a:pt x="1461" y="828"/>
                </a:moveTo>
                <a:lnTo>
                  <a:pt x="1396" y="866"/>
                </a:lnTo>
                <a:lnTo>
                  <a:pt x="1343" y="781"/>
                </a:lnTo>
                <a:lnTo>
                  <a:pt x="1409" y="729"/>
                </a:lnTo>
                <a:lnTo>
                  <a:pt x="1461" y="828"/>
                </a:lnTo>
                <a:close/>
                <a:moveTo>
                  <a:pt x="1398" y="871"/>
                </a:moveTo>
                <a:lnTo>
                  <a:pt x="1442" y="942"/>
                </a:lnTo>
                <a:lnTo>
                  <a:pt x="1360" y="939"/>
                </a:lnTo>
                <a:lnTo>
                  <a:pt x="1336" y="905"/>
                </a:lnTo>
                <a:lnTo>
                  <a:pt x="1398" y="871"/>
                </a:lnTo>
                <a:close/>
                <a:moveTo>
                  <a:pt x="1359" y="939"/>
                </a:moveTo>
                <a:lnTo>
                  <a:pt x="1310" y="937"/>
                </a:lnTo>
                <a:lnTo>
                  <a:pt x="1310" y="937"/>
                </a:lnTo>
                <a:lnTo>
                  <a:pt x="1310" y="929"/>
                </a:lnTo>
                <a:lnTo>
                  <a:pt x="1307" y="922"/>
                </a:lnTo>
                <a:lnTo>
                  <a:pt x="1307" y="922"/>
                </a:lnTo>
                <a:lnTo>
                  <a:pt x="1307" y="922"/>
                </a:lnTo>
                <a:lnTo>
                  <a:pt x="1334" y="906"/>
                </a:lnTo>
                <a:lnTo>
                  <a:pt x="1359" y="939"/>
                </a:lnTo>
                <a:close/>
                <a:moveTo>
                  <a:pt x="1622" y="1350"/>
                </a:moveTo>
                <a:lnTo>
                  <a:pt x="1622" y="1350"/>
                </a:lnTo>
                <a:lnTo>
                  <a:pt x="1560" y="1353"/>
                </a:lnTo>
                <a:lnTo>
                  <a:pt x="1479" y="1280"/>
                </a:lnTo>
                <a:lnTo>
                  <a:pt x="1479" y="1280"/>
                </a:lnTo>
                <a:lnTo>
                  <a:pt x="1579" y="1299"/>
                </a:lnTo>
                <a:lnTo>
                  <a:pt x="1622" y="1350"/>
                </a:lnTo>
                <a:close/>
                <a:moveTo>
                  <a:pt x="1560" y="1353"/>
                </a:moveTo>
                <a:lnTo>
                  <a:pt x="1560" y="1353"/>
                </a:lnTo>
                <a:lnTo>
                  <a:pt x="1497" y="1356"/>
                </a:lnTo>
                <a:lnTo>
                  <a:pt x="1360" y="1257"/>
                </a:lnTo>
                <a:lnTo>
                  <a:pt x="1360" y="1257"/>
                </a:lnTo>
                <a:lnTo>
                  <a:pt x="1477" y="1280"/>
                </a:lnTo>
                <a:lnTo>
                  <a:pt x="1560" y="1353"/>
                </a:lnTo>
                <a:close/>
                <a:moveTo>
                  <a:pt x="1351" y="1251"/>
                </a:moveTo>
                <a:lnTo>
                  <a:pt x="1182" y="1129"/>
                </a:lnTo>
                <a:lnTo>
                  <a:pt x="1221" y="1054"/>
                </a:lnTo>
                <a:lnTo>
                  <a:pt x="1469" y="1273"/>
                </a:lnTo>
                <a:lnTo>
                  <a:pt x="1469" y="1273"/>
                </a:lnTo>
                <a:lnTo>
                  <a:pt x="1351" y="1251"/>
                </a:lnTo>
                <a:lnTo>
                  <a:pt x="1351" y="1251"/>
                </a:lnTo>
                <a:close/>
                <a:moveTo>
                  <a:pt x="1347" y="1249"/>
                </a:moveTo>
                <a:lnTo>
                  <a:pt x="1347" y="1249"/>
                </a:lnTo>
                <a:lnTo>
                  <a:pt x="1164" y="1213"/>
                </a:lnTo>
                <a:lnTo>
                  <a:pt x="1146" y="1203"/>
                </a:lnTo>
                <a:lnTo>
                  <a:pt x="1182" y="1130"/>
                </a:lnTo>
                <a:lnTo>
                  <a:pt x="1347" y="1249"/>
                </a:lnTo>
                <a:close/>
                <a:moveTo>
                  <a:pt x="1143" y="1200"/>
                </a:moveTo>
                <a:lnTo>
                  <a:pt x="981" y="1106"/>
                </a:lnTo>
                <a:lnTo>
                  <a:pt x="1042" y="1030"/>
                </a:lnTo>
                <a:lnTo>
                  <a:pt x="1179" y="1127"/>
                </a:lnTo>
                <a:lnTo>
                  <a:pt x="1143" y="1200"/>
                </a:lnTo>
                <a:close/>
                <a:moveTo>
                  <a:pt x="1037" y="1025"/>
                </a:moveTo>
                <a:lnTo>
                  <a:pt x="1034" y="1023"/>
                </a:lnTo>
                <a:lnTo>
                  <a:pt x="1050" y="1009"/>
                </a:lnTo>
                <a:lnTo>
                  <a:pt x="1037" y="1025"/>
                </a:lnTo>
                <a:close/>
                <a:moveTo>
                  <a:pt x="1037" y="1026"/>
                </a:moveTo>
                <a:lnTo>
                  <a:pt x="976" y="1104"/>
                </a:lnTo>
                <a:lnTo>
                  <a:pt x="950" y="1088"/>
                </a:lnTo>
                <a:lnTo>
                  <a:pt x="1033" y="1023"/>
                </a:lnTo>
                <a:lnTo>
                  <a:pt x="1037" y="1026"/>
                </a:lnTo>
                <a:close/>
                <a:moveTo>
                  <a:pt x="976" y="1104"/>
                </a:moveTo>
                <a:lnTo>
                  <a:pt x="930" y="1163"/>
                </a:lnTo>
                <a:lnTo>
                  <a:pt x="930" y="1163"/>
                </a:lnTo>
                <a:lnTo>
                  <a:pt x="916" y="1158"/>
                </a:lnTo>
                <a:lnTo>
                  <a:pt x="916" y="1158"/>
                </a:lnTo>
                <a:lnTo>
                  <a:pt x="917" y="1151"/>
                </a:lnTo>
                <a:lnTo>
                  <a:pt x="917" y="1145"/>
                </a:lnTo>
                <a:lnTo>
                  <a:pt x="917" y="1145"/>
                </a:lnTo>
                <a:lnTo>
                  <a:pt x="917" y="1138"/>
                </a:lnTo>
                <a:lnTo>
                  <a:pt x="916" y="1132"/>
                </a:lnTo>
                <a:lnTo>
                  <a:pt x="912" y="1125"/>
                </a:lnTo>
                <a:lnTo>
                  <a:pt x="909" y="1119"/>
                </a:lnTo>
                <a:lnTo>
                  <a:pt x="948" y="1090"/>
                </a:lnTo>
                <a:lnTo>
                  <a:pt x="976" y="1104"/>
                </a:lnTo>
                <a:close/>
                <a:moveTo>
                  <a:pt x="914" y="1163"/>
                </a:moveTo>
                <a:lnTo>
                  <a:pt x="914" y="1163"/>
                </a:lnTo>
                <a:lnTo>
                  <a:pt x="921" y="1164"/>
                </a:lnTo>
                <a:lnTo>
                  <a:pt x="925" y="1168"/>
                </a:lnTo>
                <a:lnTo>
                  <a:pt x="890" y="1212"/>
                </a:lnTo>
                <a:lnTo>
                  <a:pt x="885" y="1189"/>
                </a:lnTo>
                <a:lnTo>
                  <a:pt x="885" y="1189"/>
                </a:lnTo>
                <a:lnTo>
                  <a:pt x="895" y="1186"/>
                </a:lnTo>
                <a:lnTo>
                  <a:pt x="903" y="1179"/>
                </a:lnTo>
                <a:lnTo>
                  <a:pt x="909" y="1173"/>
                </a:lnTo>
                <a:lnTo>
                  <a:pt x="914" y="1163"/>
                </a:lnTo>
                <a:lnTo>
                  <a:pt x="914" y="1163"/>
                </a:lnTo>
                <a:close/>
                <a:moveTo>
                  <a:pt x="893" y="1251"/>
                </a:moveTo>
                <a:lnTo>
                  <a:pt x="872" y="1244"/>
                </a:lnTo>
                <a:lnTo>
                  <a:pt x="886" y="1225"/>
                </a:lnTo>
                <a:lnTo>
                  <a:pt x="893" y="1251"/>
                </a:lnTo>
                <a:close/>
                <a:moveTo>
                  <a:pt x="893" y="1252"/>
                </a:moveTo>
                <a:lnTo>
                  <a:pt x="916" y="1354"/>
                </a:lnTo>
                <a:lnTo>
                  <a:pt x="807" y="1324"/>
                </a:lnTo>
                <a:lnTo>
                  <a:pt x="870" y="1244"/>
                </a:lnTo>
                <a:lnTo>
                  <a:pt x="893" y="1252"/>
                </a:lnTo>
                <a:close/>
                <a:moveTo>
                  <a:pt x="805" y="1319"/>
                </a:moveTo>
                <a:lnTo>
                  <a:pt x="776" y="1251"/>
                </a:lnTo>
                <a:lnTo>
                  <a:pt x="805" y="1220"/>
                </a:lnTo>
                <a:lnTo>
                  <a:pt x="865" y="1242"/>
                </a:lnTo>
                <a:lnTo>
                  <a:pt x="805" y="1319"/>
                </a:lnTo>
                <a:close/>
                <a:moveTo>
                  <a:pt x="826" y="1380"/>
                </a:moveTo>
                <a:lnTo>
                  <a:pt x="826" y="1380"/>
                </a:lnTo>
                <a:lnTo>
                  <a:pt x="807" y="1379"/>
                </a:lnTo>
                <a:lnTo>
                  <a:pt x="807" y="1379"/>
                </a:lnTo>
                <a:lnTo>
                  <a:pt x="807" y="1372"/>
                </a:lnTo>
                <a:lnTo>
                  <a:pt x="805" y="1366"/>
                </a:lnTo>
                <a:lnTo>
                  <a:pt x="805" y="1366"/>
                </a:lnTo>
                <a:lnTo>
                  <a:pt x="804" y="1359"/>
                </a:lnTo>
                <a:lnTo>
                  <a:pt x="800" y="1353"/>
                </a:lnTo>
                <a:lnTo>
                  <a:pt x="797" y="1348"/>
                </a:lnTo>
                <a:lnTo>
                  <a:pt x="792" y="1343"/>
                </a:lnTo>
                <a:lnTo>
                  <a:pt x="804" y="1329"/>
                </a:lnTo>
                <a:lnTo>
                  <a:pt x="826" y="1380"/>
                </a:lnTo>
                <a:close/>
                <a:moveTo>
                  <a:pt x="807" y="1385"/>
                </a:moveTo>
                <a:lnTo>
                  <a:pt x="807" y="1385"/>
                </a:lnTo>
                <a:lnTo>
                  <a:pt x="828" y="1385"/>
                </a:lnTo>
                <a:lnTo>
                  <a:pt x="846" y="1428"/>
                </a:lnTo>
                <a:lnTo>
                  <a:pt x="786" y="1416"/>
                </a:lnTo>
                <a:lnTo>
                  <a:pt x="786" y="1416"/>
                </a:lnTo>
                <a:lnTo>
                  <a:pt x="792" y="1410"/>
                </a:lnTo>
                <a:lnTo>
                  <a:pt x="799" y="1402"/>
                </a:lnTo>
                <a:lnTo>
                  <a:pt x="804" y="1393"/>
                </a:lnTo>
                <a:lnTo>
                  <a:pt x="807" y="1385"/>
                </a:lnTo>
                <a:lnTo>
                  <a:pt x="807" y="1385"/>
                </a:lnTo>
                <a:close/>
                <a:moveTo>
                  <a:pt x="833" y="1385"/>
                </a:moveTo>
                <a:lnTo>
                  <a:pt x="833" y="1385"/>
                </a:lnTo>
                <a:lnTo>
                  <a:pt x="922" y="1384"/>
                </a:lnTo>
                <a:lnTo>
                  <a:pt x="935" y="1444"/>
                </a:lnTo>
                <a:lnTo>
                  <a:pt x="851" y="1428"/>
                </a:lnTo>
                <a:lnTo>
                  <a:pt x="833" y="1385"/>
                </a:lnTo>
                <a:close/>
                <a:moveTo>
                  <a:pt x="935" y="1444"/>
                </a:moveTo>
                <a:lnTo>
                  <a:pt x="951" y="1522"/>
                </a:lnTo>
                <a:lnTo>
                  <a:pt x="888" y="1515"/>
                </a:lnTo>
                <a:lnTo>
                  <a:pt x="852" y="1429"/>
                </a:lnTo>
                <a:lnTo>
                  <a:pt x="935" y="1444"/>
                </a:lnTo>
                <a:close/>
                <a:moveTo>
                  <a:pt x="953" y="1523"/>
                </a:moveTo>
                <a:lnTo>
                  <a:pt x="963" y="1567"/>
                </a:lnTo>
                <a:lnTo>
                  <a:pt x="948" y="1596"/>
                </a:lnTo>
                <a:lnTo>
                  <a:pt x="948" y="1596"/>
                </a:lnTo>
                <a:lnTo>
                  <a:pt x="942" y="1593"/>
                </a:lnTo>
                <a:lnTo>
                  <a:pt x="935" y="1593"/>
                </a:lnTo>
                <a:lnTo>
                  <a:pt x="929" y="1593"/>
                </a:lnTo>
                <a:lnTo>
                  <a:pt x="922" y="1595"/>
                </a:lnTo>
                <a:lnTo>
                  <a:pt x="888" y="1517"/>
                </a:lnTo>
                <a:lnTo>
                  <a:pt x="953" y="1523"/>
                </a:lnTo>
                <a:close/>
                <a:moveTo>
                  <a:pt x="916" y="1679"/>
                </a:moveTo>
                <a:lnTo>
                  <a:pt x="912" y="1679"/>
                </a:lnTo>
                <a:lnTo>
                  <a:pt x="898" y="1648"/>
                </a:lnTo>
                <a:lnTo>
                  <a:pt x="903" y="1647"/>
                </a:lnTo>
                <a:lnTo>
                  <a:pt x="903" y="1647"/>
                </a:lnTo>
                <a:lnTo>
                  <a:pt x="906" y="1652"/>
                </a:lnTo>
                <a:lnTo>
                  <a:pt x="911" y="1657"/>
                </a:lnTo>
                <a:lnTo>
                  <a:pt x="916" y="1660"/>
                </a:lnTo>
                <a:lnTo>
                  <a:pt x="921" y="1661"/>
                </a:lnTo>
                <a:lnTo>
                  <a:pt x="916" y="1679"/>
                </a:lnTo>
                <a:close/>
                <a:moveTo>
                  <a:pt x="916" y="1679"/>
                </a:moveTo>
                <a:lnTo>
                  <a:pt x="914" y="1684"/>
                </a:lnTo>
                <a:lnTo>
                  <a:pt x="912" y="1679"/>
                </a:lnTo>
                <a:lnTo>
                  <a:pt x="916" y="1679"/>
                </a:lnTo>
                <a:close/>
                <a:moveTo>
                  <a:pt x="914" y="1697"/>
                </a:moveTo>
                <a:lnTo>
                  <a:pt x="950" y="1769"/>
                </a:lnTo>
                <a:lnTo>
                  <a:pt x="888" y="1778"/>
                </a:lnTo>
                <a:lnTo>
                  <a:pt x="914" y="1697"/>
                </a:lnTo>
                <a:close/>
                <a:moveTo>
                  <a:pt x="950" y="1770"/>
                </a:moveTo>
                <a:lnTo>
                  <a:pt x="989" y="1851"/>
                </a:lnTo>
                <a:lnTo>
                  <a:pt x="854" y="1887"/>
                </a:lnTo>
                <a:lnTo>
                  <a:pt x="888" y="1780"/>
                </a:lnTo>
                <a:lnTo>
                  <a:pt x="950" y="1770"/>
                </a:lnTo>
                <a:close/>
                <a:moveTo>
                  <a:pt x="989" y="1851"/>
                </a:moveTo>
                <a:lnTo>
                  <a:pt x="1020" y="1913"/>
                </a:lnTo>
                <a:lnTo>
                  <a:pt x="823" y="1983"/>
                </a:lnTo>
                <a:lnTo>
                  <a:pt x="852" y="1889"/>
                </a:lnTo>
                <a:lnTo>
                  <a:pt x="989" y="1851"/>
                </a:lnTo>
                <a:close/>
                <a:moveTo>
                  <a:pt x="1020" y="1915"/>
                </a:moveTo>
                <a:lnTo>
                  <a:pt x="1054" y="1983"/>
                </a:lnTo>
                <a:lnTo>
                  <a:pt x="1054" y="1985"/>
                </a:lnTo>
                <a:lnTo>
                  <a:pt x="805" y="2097"/>
                </a:lnTo>
                <a:lnTo>
                  <a:pt x="789" y="2089"/>
                </a:lnTo>
                <a:lnTo>
                  <a:pt x="823" y="1985"/>
                </a:lnTo>
                <a:lnTo>
                  <a:pt x="1020" y="1915"/>
                </a:lnTo>
                <a:close/>
                <a:moveTo>
                  <a:pt x="786" y="2087"/>
                </a:moveTo>
                <a:lnTo>
                  <a:pt x="684" y="2033"/>
                </a:lnTo>
                <a:lnTo>
                  <a:pt x="818" y="1986"/>
                </a:lnTo>
                <a:lnTo>
                  <a:pt x="786" y="2087"/>
                </a:lnTo>
                <a:close/>
                <a:moveTo>
                  <a:pt x="787" y="2093"/>
                </a:moveTo>
                <a:lnTo>
                  <a:pt x="799" y="2100"/>
                </a:lnTo>
                <a:lnTo>
                  <a:pt x="783" y="2106"/>
                </a:lnTo>
                <a:lnTo>
                  <a:pt x="787" y="2093"/>
                </a:lnTo>
                <a:close/>
                <a:moveTo>
                  <a:pt x="800" y="2100"/>
                </a:moveTo>
                <a:lnTo>
                  <a:pt x="911" y="2157"/>
                </a:lnTo>
                <a:lnTo>
                  <a:pt x="736" y="2258"/>
                </a:lnTo>
                <a:lnTo>
                  <a:pt x="783" y="2108"/>
                </a:lnTo>
                <a:lnTo>
                  <a:pt x="800" y="2100"/>
                </a:lnTo>
                <a:close/>
                <a:moveTo>
                  <a:pt x="912" y="2158"/>
                </a:moveTo>
                <a:lnTo>
                  <a:pt x="1005" y="2207"/>
                </a:lnTo>
                <a:lnTo>
                  <a:pt x="864" y="2303"/>
                </a:lnTo>
                <a:lnTo>
                  <a:pt x="731" y="2270"/>
                </a:lnTo>
                <a:lnTo>
                  <a:pt x="734" y="2259"/>
                </a:lnTo>
                <a:lnTo>
                  <a:pt x="912" y="2158"/>
                </a:lnTo>
                <a:close/>
                <a:moveTo>
                  <a:pt x="922" y="2324"/>
                </a:moveTo>
                <a:lnTo>
                  <a:pt x="841" y="2321"/>
                </a:lnTo>
                <a:lnTo>
                  <a:pt x="860" y="2308"/>
                </a:lnTo>
                <a:lnTo>
                  <a:pt x="922" y="2324"/>
                </a:lnTo>
                <a:close/>
                <a:moveTo>
                  <a:pt x="865" y="2305"/>
                </a:moveTo>
                <a:lnTo>
                  <a:pt x="1007" y="2207"/>
                </a:lnTo>
                <a:lnTo>
                  <a:pt x="1086" y="2249"/>
                </a:lnTo>
                <a:lnTo>
                  <a:pt x="1086" y="2249"/>
                </a:lnTo>
                <a:lnTo>
                  <a:pt x="1086" y="2249"/>
                </a:lnTo>
                <a:lnTo>
                  <a:pt x="992" y="2326"/>
                </a:lnTo>
                <a:lnTo>
                  <a:pt x="948" y="2324"/>
                </a:lnTo>
                <a:lnTo>
                  <a:pt x="865" y="2305"/>
                </a:lnTo>
                <a:close/>
                <a:moveTo>
                  <a:pt x="987" y="2331"/>
                </a:moveTo>
                <a:lnTo>
                  <a:pt x="984" y="2334"/>
                </a:lnTo>
                <a:lnTo>
                  <a:pt x="968" y="2329"/>
                </a:lnTo>
                <a:lnTo>
                  <a:pt x="987" y="2331"/>
                </a:lnTo>
                <a:close/>
                <a:moveTo>
                  <a:pt x="989" y="2331"/>
                </a:moveTo>
                <a:lnTo>
                  <a:pt x="1091" y="2334"/>
                </a:lnTo>
                <a:lnTo>
                  <a:pt x="1083" y="2358"/>
                </a:lnTo>
                <a:lnTo>
                  <a:pt x="985" y="2334"/>
                </a:lnTo>
                <a:lnTo>
                  <a:pt x="989" y="2331"/>
                </a:lnTo>
                <a:close/>
                <a:moveTo>
                  <a:pt x="1086" y="2365"/>
                </a:moveTo>
                <a:lnTo>
                  <a:pt x="1089" y="2366"/>
                </a:lnTo>
                <a:lnTo>
                  <a:pt x="1084" y="2370"/>
                </a:lnTo>
                <a:lnTo>
                  <a:pt x="1086" y="2365"/>
                </a:lnTo>
                <a:close/>
                <a:moveTo>
                  <a:pt x="1088" y="2360"/>
                </a:moveTo>
                <a:lnTo>
                  <a:pt x="1096" y="2334"/>
                </a:lnTo>
                <a:lnTo>
                  <a:pt x="1120" y="2334"/>
                </a:lnTo>
                <a:lnTo>
                  <a:pt x="1094" y="2361"/>
                </a:lnTo>
                <a:lnTo>
                  <a:pt x="1088" y="2360"/>
                </a:lnTo>
                <a:close/>
                <a:moveTo>
                  <a:pt x="1123" y="2334"/>
                </a:moveTo>
                <a:lnTo>
                  <a:pt x="1192" y="2337"/>
                </a:lnTo>
                <a:lnTo>
                  <a:pt x="1235" y="2378"/>
                </a:lnTo>
                <a:lnTo>
                  <a:pt x="1235" y="2378"/>
                </a:lnTo>
                <a:lnTo>
                  <a:pt x="1231" y="2386"/>
                </a:lnTo>
                <a:lnTo>
                  <a:pt x="1227" y="2394"/>
                </a:lnTo>
                <a:lnTo>
                  <a:pt x="1094" y="2361"/>
                </a:lnTo>
                <a:lnTo>
                  <a:pt x="1123" y="2334"/>
                </a:lnTo>
                <a:close/>
                <a:moveTo>
                  <a:pt x="1200" y="2337"/>
                </a:moveTo>
                <a:lnTo>
                  <a:pt x="1224" y="2337"/>
                </a:lnTo>
                <a:lnTo>
                  <a:pt x="1240" y="2371"/>
                </a:lnTo>
                <a:lnTo>
                  <a:pt x="1240" y="2371"/>
                </a:lnTo>
                <a:lnTo>
                  <a:pt x="1239" y="2374"/>
                </a:lnTo>
                <a:lnTo>
                  <a:pt x="1200" y="2337"/>
                </a:lnTo>
                <a:close/>
                <a:moveTo>
                  <a:pt x="1231" y="2339"/>
                </a:moveTo>
                <a:lnTo>
                  <a:pt x="1289" y="2340"/>
                </a:lnTo>
                <a:lnTo>
                  <a:pt x="1279" y="2358"/>
                </a:lnTo>
                <a:lnTo>
                  <a:pt x="1279" y="2358"/>
                </a:lnTo>
                <a:lnTo>
                  <a:pt x="1271" y="2358"/>
                </a:lnTo>
                <a:lnTo>
                  <a:pt x="1261" y="2360"/>
                </a:lnTo>
                <a:lnTo>
                  <a:pt x="1261" y="2360"/>
                </a:lnTo>
                <a:lnTo>
                  <a:pt x="1253" y="2363"/>
                </a:lnTo>
                <a:lnTo>
                  <a:pt x="1245" y="2366"/>
                </a:lnTo>
                <a:lnTo>
                  <a:pt x="1231" y="2339"/>
                </a:lnTo>
                <a:close/>
                <a:moveTo>
                  <a:pt x="1304" y="2436"/>
                </a:moveTo>
                <a:lnTo>
                  <a:pt x="1304" y="2436"/>
                </a:lnTo>
                <a:lnTo>
                  <a:pt x="1305" y="2435"/>
                </a:lnTo>
                <a:lnTo>
                  <a:pt x="1362" y="2467"/>
                </a:lnTo>
                <a:lnTo>
                  <a:pt x="1352" y="2483"/>
                </a:lnTo>
                <a:lnTo>
                  <a:pt x="1304" y="2436"/>
                </a:lnTo>
                <a:close/>
                <a:moveTo>
                  <a:pt x="1364" y="2469"/>
                </a:moveTo>
                <a:lnTo>
                  <a:pt x="1427" y="2504"/>
                </a:lnTo>
                <a:lnTo>
                  <a:pt x="1411" y="2538"/>
                </a:lnTo>
                <a:lnTo>
                  <a:pt x="1354" y="2483"/>
                </a:lnTo>
                <a:lnTo>
                  <a:pt x="1364" y="2469"/>
                </a:lnTo>
                <a:close/>
                <a:moveTo>
                  <a:pt x="1429" y="2506"/>
                </a:moveTo>
                <a:lnTo>
                  <a:pt x="1503" y="2550"/>
                </a:lnTo>
                <a:lnTo>
                  <a:pt x="1482" y="2605"/>
                </a:lnTo>
                <a:lnTo>
                  <a:pt x="1412" y="2538"/>
                </a:lnTo>
                <a:lnTo>
                  <a:pt x="1429" y="2506"/>
                </a:lnTo>
                <a:close/>
                <a:moveTo>
                  <a:pt x="1505" y="2550"/>
                </a:moveTo>
                <a:lnTo>
                  <a:pt x="1521" y="2560"/>
                </a:lnTo>
                <a:lnTo>
                  <a:pt x="1532" y="2654"/>
                </a:lnTo>
                <a:lnTo>
                  <a:pt x="1482" y="2607"/>
                </a:lnTo>
                <a:lnTo>
                  <a:pt x="1505" y="2550"/>
                </a:lnTo>
                <a:close/>
                <a:moveTo>
                  <a:pt x="1584" y="2597"/>
                </a:moveTo>
                <a:lnTo>
                  <a:pt x="1664" y="2642"/>
                </a:lnTo>
                <a:lnTo>
                  <a:pt x="1641" y="2758"/>
                </a:lnTo>
                <a:lnTo>
                  <a:pt x="1562" y="2681"/>
                </a:lnTo>
                <a:lnTo>
                  <a:pt x="1584" y="2597"/>
                </a:lnTo>
                <a:close/>
                <a:moveTo>
                  <a:pt x="1586" y="2590"/>
                </a:moveTo>
                <a:lnTo>
                  <a:pt x="1641" y="2394"/>
                </a:lnTo>
                <a:lnTo>
                  <a:pt x="1708" y="2415"/>
                </a:lnTo>
                <a:lnTo>
                  <a:pt x="1664" y="2636"/>
                </a:lnTo>
                <a:lnTo>
                  <a:pt x="1586" y="2590"/>
                </a:lnTo>
                <a:close/>
                <a:moveTo>
                  <a:pt x="1708" y="2415"/>
                </a:moveTo>
                <a:lnTo>
                  <a:pt x="1771" y="2435"/>
                </a:lnTo>
                <a:lnTo>
                  <a:pt x="1745" y="2683"/>
                </a:lnTo>
                <a:lnTo>
                  <a:pt x="1665" y="2638"/>
                </a:lnTo>
                <a:lnTo>
                  <a:pt x="1708" y="2415"/>
                </a:lnTo>
                <a:close/>
                <a:moveTo>
                  <a:pt x="1709" y="2410"/>
                </a:moveTo>
                <a:lnTo>
                  <a:pt x="1734" y="2277"/>
                </a:lnTo>
                <a:lnTo>
                  <a:pt x="1790" y="2261"/>
                </a:lnTo>
                <a:lnTo>
                  <a:pt x="1771" y="2431"/>
                </a:lnTo>
                <a:lnTo>
                  <a:pt x="1709" y="2410"/>
                </a:lnTo>
                <a:close/>
                <a:moveTo>
                  <a:pt x="1790" y="2261"/>
                </a:moveTo>
                <a:lnTo>
                  <a:pt x="1846" y="2246"/>
                </a:lnTo>
                <a:lnTo>
                  <a:pt x="1841" y="2454"/>
                </a:lnTo>
                <a:lnTo>
                  <a:pt x="1773" y="2431"/>
                </a:lnTo>
                <a:lnTo>
                  <a:pt x="1790" y="2261"/>
                </a:lnTo>
                <a:close/>
                <a:moveTo>
                  <a:pt x="1847" y="2246"/>
                </a:moveTo>
                <a:lnTo>
                  <a:pt x="1873" y="2238"/>
                </a:lnTo>
                <a:lnTo>
                  <a:pt x="1898" y="2238"/>
                </a:lnTo>
                <a:lnTo>
                  <a:pt x="1912" y="2477"/>
                </a:lnTo>
                <a:lnTo>
                  <a:pt x="1842" y="2454"/>
                </a:lnTo>
                <a:lnTo>
                  <a:pt x="1847" y="2246"/>
                </a:lnTo>
                <a:close/>
                <a:moveTo>
                  <a:pt x="1899" y="2238"/>
                </a:moveTo>
                <a:lnTo>
                  <a:pt x="1961" y="2235"/>
                </a:lnTo>
                <a:lnTo>
                  <a:pt x="2005" y="2506"/>
                </a:lnTo>
                <a:lnTo>
                  <a:pt x="1914" y="2477"/>
                </a:lnTo>
                <a:lnTo>
                  <a:pt x="1899" y="2238"/>
                </a:lnTo>
                <a:close/>
                <a:moveTo>
                  <a:pt x="1961" y="2235"/>
                </a:moveTo>
                <a:lnTo>
                  <a:pt x="2023" y="2233"/>
                </a:lnTo>
                <a:lnTo>
                  <a:pt x="2104" y="2537"/>
                </a:lnTo>
                <a:lnTo>
                  <a:pt x="2005" y="2506"/>
                </a:lnTo>
                <a:lnTo>
                  <a:pt x="1961" y="2235"/>
                </a:lnTo>
                <a:close/>
                <a:moveTo>
                  <a:pt x="2024" y="2233"/>
                </a:moveTo>
                <a:lnTo>
                  <a:pt x="2073" y="2232"/>
                </a:lnTo>
                <a:lnTo>
                  <a:pt x="2190" y="2566"/>
                </a:lnTo>
                <a:lnTo>
                  <a:pt x="2104" y="2538"/>
                </a:lnTo>
                <a:lnTo>
                  <a:pt x="2024" y="2233"/>
                </a:lnTo>
                <a:close/>
                <a:moveTo>
                  <a:pt x="2074" y="2232"/>
                </a:moveTo>
                <a:lnTo>
                  <a:pt x="2135" y="2228"/>
                </a:lnTo>
                <a:lnTo>
                  <a:pt x="2303" y="2602"/>
                </a:lnTo>
                <a:lnTo>
                  <a:pt x="2191" y="2566"/>
                </a:lnTo>
                <a:lnTo>
                  <a:pt x="2074" y="2232"/>
                </a:lnTo>
                <a:close/>
                <a:moveTo>
                  <a:pt x="2391" y="2561"/>
                </a:moveTo>
                <a:lnTo>
                  <a:pt x="2440" y="2646"/>
                </a:lnTo>
                <a:lnTo>
                  <a:pt x="2368" y="2623"/>
                </a:lnTo>
                <a:lnTo>
                  <a:pt x="2391" y="2561"/>
                </a:lnTo>
                <a:close/>
                <a:moveTo>
                  <a:pt x="2388" y="2553"/>
                </a:moveTo>
                <a:lnTo>
                  <a:pt x="2204" y="2227"/>
                </a:lnTo>
                <a:lnTo>
                  <a:pt x="2274" y="2223"/>
                </a:lnTo>
                <a:lnTo>
                  <a:pt x="2427" y="2448"/>
                </a:lnTo>
                <a:lnTo>
                  <a:pt x="2388" y="2553"/>
                </a:lnTo>
                <a:close/>
                <a:moveTo>
                  <a:pt x="2276" y="2223"/>
                </a:moveTo>
                <a:lnTo>
                  <a:pt x="2349" y="2222"/>
                </a:lnTo>
                <a:lnTo>
                  <a:pt x="2461" y="2358"/>
                </a:lnTo>
                <a:lnTo>
                  <a:pt x="2428" y="2446"/>
                </a:lnTo>
                <a:lnTo>
                  <a:pt x="2276" y="2223"/>
                </a:lnTo>
                <a:close/>
                <a:moveTo>
                  <a:pt x="2350" y="2222"/>
                </a:moveTo>
                <a:lnTo>
                  <a:pt x="2438" y="2219"/>
                </a:lnTo>
                <a:lnTo>
                  <a:pt x="2492" y="2274"/>
                </a:lnTo>
                <a:lnTo>
                  <a:pt x="2461" y="2358"/>
                </a:lnTo>
                <a:lnTo>
                  <a:pt x="2350" y="2222"/>
                </a:lnTo>
                <a:close/>
                <a:moveTo>
                  <a:pt x="2496" y="2279"/>
                </a:moveTo>
                <a:lnTo>
                  <a:pt x="2522" y="2305"/>
                </a:lnTo>
                <a:lnTo>
                  <a:pt x="2535" y="2449"/>
                </a:lnTo>
                <a:lnTo>
                  <a:pt x="2466" y="2363"/>
                </a:lnTo>
                <a:lnTo>
                  <a:pt x="2496" y="2279"/>
                </a:lnTo>
                <a:close/>
                <a:moveTo>
                  <a:pt x="2522" y="2258"/>
                </a:moveTo>
                <a:lnTo>
                  <a:pt x="2522" y="2258"/>
                </a:lnTo>
                <a:lnTo>
                  <a:pt x="2531" y="2256"/>
                </a:lnTo>
                <a:lnTo>
                  <a:pt x="2539" y="2253"/>
                </a:lnTo>
                <a:lnTo>
                  <a:pt x="2545" y="2248"/>
                </a:lnTo>
                <a:lnTo>
                  <a:pt x="2552" y="2243"/>
                </a:lnTo>
                <a:lnTo>
                  <a:pt x="2556" y="2236"/>
                </a:lnTo>
                <a:lnTo>
                  <a:pt x="2560" y="2230"/>
                </a:lnTo>
                <a:lnTo>
                  <a:pt x="2561" y="2222"/>
                </a:lnTo>
                <a:lnTo>
                  <a:pt x="2563" y="2212"/>
                </a:lnTo>
                <a:lnTo>
                  <a:pt x="2563" y="2212"/>
                </a:lnTo>
                <a:lnTo>
                  <a:pt x="2561" y="2201"/>
                </a:lnTo>
                <a:lnTo>
                  <a:pt x="2589" y="2193"/>
                </a:lnTo>
                <a:lnTo>
                  <a:pt x="2569" y="2352"/>
                </a:lnTo>
                <a:lnTo>
                  <a:pt x="2527" y="2308"/>
                </a:lnTo>
                <a:lnTo>
                  <a:pt x="2522" y="2258"/>
                </a:lnTo>
                <a:close/>
                <a:moveTo>
                  <a:pt x="2594" y="2196"/>
                </a:moveTo>
                <a:lnTo>
                  <a:pt x="2665" y="2253"/>
                </a:lnTo>
                <a:lnTo>
                  <a:pt x="2651" y="2321"/>
                </a:lnTo>
                <a:lnTo>
                  <a:pt x="2628" y="2413"/>
                </a:lnTo>
                <a:lnTo>
                  <a:pt x="2574" y="2358"/>
                </a:lnTo>
                <a:lnTo>
                  <a:pt x="2594" y="2196"/>
                </a:lnTo>
                <a:close/>
                <a:moveTo>
                  <a:pt x="2594" y="2194"/>
                </a:moveTo>
                <a:lnTo>
                  <a:pt x="2594" y="2191"/>
                </a:lnTo>
                <a:lnTo>
                  <a:pt x="2685" y="2162"/>
                </a:lnTo>
                <a:lnTo>
                  <a:pt x="2665" y="2251"/>
                </a:lnTo>
                <a:lnTo>
                  <a:pt x="2594" y="2194"/>
                </a:lnTo>
                <a:close/>
                <a:moveTo>
                  <a:pt x="2595" y="2184"/>
                </a:moveTo>
                <a:lnTo>
                  <a:pt x="2607" y="2095"/>
                </a:lnTo>
                <a:lnTo>
                  <a:pt x="2688" y="2147"/>
                </a:lnTo>
                <a:lnTo>
                  <a:pt x="2686" y="2155"/>
                </a:lnTo>
                <a:lnTo>
                  <a:pt x="2595" y="2184"/>
                </a:lnTo>
                <a:close/>
                <a:moveTo>
                  <a:pt x="2607" y="2093"/>
                </a:moveTo>
                <a:lnTo>
                  <a:pt x="2608" y="2076"/>
                </a:lnTo>
                <a:lnTo>
                  <a:pt x="2608" y="2076"/>
                </a:lnTo>
                <a:lnTo>
                  <a:pt x="2615" y="2076"/>
                </a:lnTo>
                <a:lnTo>
                  <a:pt x="2621" y="2074"/>
                </a:lnTo>
                <a:lnTo>
                  <a:pt x="2621" y="2074"/>
                </a:lnTo>
                <a:lnTo>
                  <a:pt x="2633" y="2069"/>
                </a:lnTo>
                <a:lnTo>
                  <a:pt x="2642" y="2063"/>
                </a:lnTo>
                <a:lnTo>
                  <a:pt x="2649" y="2054"/>
                </a:lnTo>
                <a:lnTo>
                  <a:pt x="2654" y="2045"/>
                </a:lnTo>
                <a:lnTo>
                  <a:pt x="2704" y="2071"/>
                </a:lnTo>
                <a:lnTo>
                  <a:pt x="2688" y="2145"/>
                </a:lnTo>
                <a:lnTo>
                  <a:pt x="2607" y="2093"/>
                </a:lnTo>
                <a:close/>
                <a:moveTo>
                  <a:pt x="2691" y="2150"/>
                </a:moveTo>
                <a:lnTo>
                  <a:pt x="2696" y="2152"/>
                </a:lnTo>
                <a:lnTo>
                  <a:pt x="2691" y="2154"/>
                </a:lnTo>
                <a:lnTo>
                  <a:pt x="2691" y="2150"/>
                </a:lnTo>
                <a:close/>
                <a:moveTo>
                  <a:pt x="2691" y="2149"/>
                </a:moveTo>
                <a:lnTo>
                  <a:pt x="2707" y="2072"/>
                </a:lnTo>
                <a:lnTo>
                  <a:pt x="2722" y="2080"/>
                </a:lnTo>
                <a:lnTo>
                  <a:pt x="2722" y="2080"/>
                </a:lnTo>
                <a:lnTo>
                  <a:pt x="2720" y="2089"/>
                </a:lnTo>
                <a:lnTo>
                  <a:pt x="2722" y="2095"/>
                </a:lnTo>
                <a:lnTo>
                  <a:pt x="2727" y="2103"/>
                </a:lnTo>
                <a:lnTo>
                  <a:pt x="2735" y="2108"/>
                </a:lnTo>
                <a:lnTo>
                  <a:pt x="2735" y="2108"/>
                </a:lnTo>
                <a:lnTo>
                  <a:pt x="2743" y="2111"/>
                </a:lnTo>
                <a:lnTo>
                  <a:pt x="2753" y="2111"/>
                </a:lnTo>
                <a:lnTo>
                  <a:pt x="2761" y="2110"/>
                </a:lnTo>
                <a:lnTo>
                  <a:pt x="2763" y="2106"/>
                </a:lnTo>
                <a:lnTo>
                  <a:pt x="2766" y="2103"/>
                </a:lnTo>
                <a:lnTo>
                  <a:pt x="2766" y="2103"/>
                </a:lnTo>
                <a:lnTo>
                  <a:pt x="2767" y="2100"/>
                </a:lnTo>
                <a:lnTo>
                  <a:pt x="2767" y="2097"/>
                </a:lnTo>
                <a:lnTo>
                  <a:pt x="2766" y="2089"/>
                </a:lnTo>
                <a:lnTo>
                  <a:pt x="2761" y="2080"/>
                </a:lnTo>
                <a:lnTo>
                  <a:pt x="2753" y="2076"/>
                </a:lnTo>
                <a:lnTo>
                  <a:pt x="2753" y="2076"/>
                </a:lnTo>
                <a:lnTo>
                  <a:pt x="2743" y="2072"/>
                </a:lnTo>
                <a:lnTo>
                  <a:pt x="2735" y="2072"/>
                </a:lnTo>
                <a:lnTo>
                  <a:pt x="2729" y="2074"/>
                </a:lnTo>
                <a:lnTo>
                  <a:pt x="2722" y="2080"/>
                </a:lnTo>
                <a:lnTo>
                  <a:pt x="2707" y="2072"/>
                </a:lnTo>
                <a:lnTo>
                  <a:pt x="2725" y="1988"/>
                </a:lnTo>
                <a:lnTo>
                  <a:pt x="2868" y="2050"/>
                </a:lnTo>
                <a:lnTo>
                  <a:pt x="2871" y="2095"/>
                </a:lnTo>
                <a:lnTo>
                  <a:pt x="2698" y="2152"/>
                </a:lnTo>
                <a:lnTo>
                  <a:pt x="2691" y="2149"/>
                </a:lnTo>
                <a:close/>
                <a:moveTo>
                  <a:pt x="2871" y="2051"/>
                </a:moveTo>
                <a:lnTo>
                  <a:pt x="2931" y="2077"/>
                </a:lnTo>
                <a:lnTo>
                  <a:pt x="2876" y="2095"/>
                </a:lnTo>
                <a:lnTo>
                  <a:pt x="2871" y="2051"/>
                </a:lnTo>
                <a:close/>
                <a:moveTo>
                  <a:pt x="2899" y="1858"/>
                </a:moveTo>
                <a:lnTo>
                  <a:pt x="2987" y="1804"/>
                </a:lnTo>
                <a:lnTo>
                  <a:pt x="2987" y="1804"/>
                </a:lnTo>
                <a:lnTo>
                  <a:pt x="2993" y="1806"/>
                </a:lnTo>
                <a:lnTo>
                  <a:pt x="2993" y="1806"/>
                </a:lnTo>
                <a:lnTo>
                  <a:pt x="2998" y="1806"/>
                </a:lnTo>
                <a:lnTo>
                  <a:pt x="3004" y="1806"/>
                </a:lnTo>
                <a:lnTo>
                  <a:pt x="3021" y="1850"/>
                </a:lnTo>
                <a:lnTo>
                  <a:pt x="3013" y="1884"/>
                </a:lnTo>
                <a:lnTo>
                  <a:pt x="2899" y="1858"/>
                </a:lnTo>
                <a:close/>
                <a:moveTo>
                  <a:pt x="3019" y="1778"/>
                </a:moveTo>
                <a:lnTo>
                  <a:pt x="3019" y="1778"/>
                </a:lnTo>
                <a:lnTo>
                  <a:pt x="3016" y="1774"/>
                </a:lnTo>
                <a:lnTo>
                  <a:pt x="3011" y="1769"/>
                </a:lnTo>
                <a:lnTo>
                  <a:pt x="3006" y="1765"/>
                </a:lnTo>
                <a:lnTo>
                  <a:pt x="2998" y="1764"/>
                </a:lnTo>
                <a:lnTo>
                  <a:pt x="2998" y="1764"/>
                </a:lnTo>
                <a:lnTo>
                  <a:pt x="2995" y="1764"/>
                </a:lnTo>
                <a:lnTo>
                  <a:pt x="2965" y="1686"/>
                </a:lnTo>
                <a:lnTo>
                  <a:pt x="3058" y="1691"/>
                </a:lnTo>
                <a:lnTo>
                  <a:pt x="3040" y="1765"/>
                </a:lnTo>
                <a:lnTo>
                  <a:pt x="3019" y="1778"/>
                </a:lnTo>
                <a:close/>
                <a:moveTo>
                  <a:pt x="3058" y="1689"/>
                </a:moveTo>
                <a:lnTo>
                  <a:pt x="2965" y="1684"/>
                </a:lnTo>
                <a:lnTo>
                  <a:pt x="2910" y="1538"/>
                </a:lnTo>
                <a:lnTo>
                  <a:pt x="3047" y="1606"/>
                </a:lnTo>
                <a:lnTo>
                  <a:pt x="3047" y="1606"/>
                </a:lnTo>
                <a:lnTo>
                  <a:pt x="3045" y="1613"/>
                </a:lnTo>
                <a:lnTo>
                  <a:pt x="3043" y="1621"/>
                </a:lnTo>
                <a:lnTo>
                  <a:pt x="3045" y="1627"/>
                </a:lnTo>
                <a:lnTo>
                  <a:pt x="3047" y="1635"/>
                </a:lnTo>
                <a:lnTo>
                  <a:pt x="3047" y="1635"/>
                </a:lnTo>
                <a:lnTo>
                  <a:pt x="3051" y="1640"/>
                </a:lnTo>
                <a:lnTo>
                  <a:pt x="3056" y="1647"/>
                </a:lnTo>
                <a:lnTo>
                  <a:pt x="3061" y="1650"/>
                </a:lnTo>
                <a:lnTo>
                  <a:pt x="3068" y="1653"/>
                </a:lnTo>
                <a:lnTo>
                  <a:pt x="3058" y="1689"/>
                </a:lnTo>
                <a:close/>
                <a:moveTo>
                  <a:pt x="3050" y="1600"/>
                </a:moveTo>
                <a:lnTo>
                  <a:pt x="2970" y="1481"/>
                </a:lnTo>
                <a:lnTo>
                  <a:pt x="3014" y="1476"/>
                </a:lnTo>
                <a:lnTo>
                  <a:pt x="3061" y="1588"/>
                </a:lnTo>
                <a:lnTo>
                  <a:pt x="3061" y="1588"/>
                </a:lnTo>
                <a:lnTo>
                  <a:pt x="3055" y="1593"/>
                </a:lnTo>
                <a:lnTo>
                  <a:pt x="3050" y="1600"/>
                </a:lnTo>
                <a:lnTo>
                  <a:pt x="3050" y="1600"/>
                </a:lnTo>
                <a:close/>
                <a:moveTo>
                  <a:pt x="2969" y="1481"/>
                </a:moveTo>
                <a:lnTo>
                  <a:pt x="2904" y="1385"/>
                </a:lnTo>
                <a:lnTo>
                  <a:pt x="2970" y="1371"/>
                </a:lnTo>
                <a:lnTo>
                  <a:pt x="3014" y="1475"/>
                </a:lnTo>
                <a:lnTo>
                  <a:pt x="2969" y="1481"/>
                </a:lnTo>
                <a:close/>
                <a:moveTo>
                  <a:pt x="2883" y="1353"/>
                </a:moveTo>
                <a:lnTo>
                  <a:pt x="2857" y="1314"/>
                </a:lnTo>
                <a:lnTo>
                  <a:pt x="2904" y="1299"/>
                </a:lnTo>
                <a:lnTo>
                  <a:pt x="2883" y="1353"/>
                </a:lnTo>
                <a:close/>
                <a:moveTo>
                  <a:pt x="2879" y="1358"/>
                </a:moveTo>
                <a:lnTo>
                  <a:pt x="2866" y="1392"/>
                </a:lnTo>
                <a:lnTo>
                  <a:pt x="2857" y="1393"/>
                </a:lnTo>
                <a:lnTo>
                  <a:pt x="2829" y="1322"/>
                </a:lnTo>
                <a:lnTo>
                  <a:pt x="2850" y="1316"/>
                </a:lnTo>
                <a:lnTo>
                  <a:pt x="2879" y="1358"/>
                </a:lnTo>
                <a:close/>
                <a:moveTo>
                  <a:pt x="2829" y="1320"/>
                </a:moveTo>
                <a:lnTo>
                  <a:pt x="2808" y="1265"/>
                </a:lnTo>
                <a:lnTo>
                  <a:pt x="2806" y="1249"/>
                </a:lnTo>
                <a:lnTo>
                  <a:pt x="2850" y="1314"/>
                </a:lnTo>
                <a:lnTo>
                  <a:pt x="2829" y="1320"/>
                </a:lnTo>
                <a:close/>
                <a:moveTo>
                  <a:pt x="2810" y="1327"/>
                </a:moveTo>
                <a:lnTo>
                  <a:pt x="2716" y="1356"/>
                </a:lnTo>
                <a:lnTo>
                  <a:pt x="2737" y="1264"/>
                </a:lnTo>
                <a:lnTo>
                  <a:pt x="2793" y="1241"/>
                </a:lnTo>
                <a:lnTo>
                  <a:pt x="2803" y="1270"/>
                </a:lnTo>
                <a:lnTo>
                  <a:pt x="2810" y="1327"/>
                </a:lnTo>
                <a:close/>
                <a:moveTo>
                  <a:pt x="2797" y="1234"/>
                </a:moveTo>
                <a:lnTo>
                  <a:pt x="2798" y="1238"/>
                </a:lnTo>
                <a:lnTo>
                  <a:pt x="2797" y="1238"/>
                </a:lnTo>
                <a:lnTo>
                  <a:pt x="2797" y="1234"/>
                </a:lnTo>
                <a:close/>
                <a:moveTo>
                  <a:pt x="2798" y="1239"/>
                </a:moveTo>
                <a:lnTo>
                  <a:pt x="2798" y="1239"/>
                </a:lnTo>
                <a:lnTo>
                  <a:pt x="2802" y="1242"/>
                </a:lnTo>
                <a:lnTo>
                  <a:pt x="2802" y="1251"/>
                </a:lnTo>
                <a:lnTo>
                  <a:pt x="2798" y="1239"/>
                </a:lnTo>
                <a:close/>
                <a:moveTo>
                  <a:pt x="2789" y="1213"/>
                </a:moveTo>
                <a:lnTo>
                  <a:pt x="2779" y="1186"/>
                </a:lnTo>
                <a:lnTo>
                  <a:pt x="2779" y="1186"/>
                </a:lnTo>
                <a:lnTo>
                  <a:pt x="2787" y="1181"/>
                </a:lnTo>
                <a:lnTo>
                  <a:pt x="2795" y="1173"/>
                </a:lnTo>
                <a:lnTo>
                  <a:pt x="2800" y="1231"/>
                </a:lnTo>
                <a:lnTo>
                  <a:pt x="2789" y="1213"/>
                </a:lnTo>
                <a:close/>
                <a:moveTo>
                  <a:pt x="2766" y="1048"/>
                </a:moveTo>
                <a:lnTo>
                  <a:pt x="2703" y="1087"/>
                </a:lnTo>
                <a:lnTo>
                  <a:pt x="2659" y="1022"/>
                </a:lnTo>
                <a:lnTo>
                  <a:pt x="2763" y="942"/>
                </a:lnTo>
                <a:lnTo>
                  <a:pt x="2774" y="944"/>
                </a:lnTo>
                <a:lnTo>
                  <a:pt x="2766" y="1048"/>
                </a:lnTo>
                <a:close/>
                <a:moveTo>
                  <a:pt x="2771" y="937"/>
                </a:moveTo>
                <a:lnTo>
                  <a:pt x="2774" y="935"/>
                </a:lnTo>
                <a:lnTo>
                  <a:pt x="2774" y="937"/>
                </a:lnTo>
                <a:lnTo>
                  <a:pt x="2771" y="937"/>
                </a:lnTo>
                <a:close/>
                <a:moveTo>
                  <a:pt x="2767" y="937"/>
                </a:moveTo>
                <a:lnTo>
                  <a:pt x="2642" y="934"/>
                </a:lnTo>
                <a:lnTo>
                  <a:pt x="2642" y="934"/>
                </a:lnTo>
                <a:lnTo>
                  <a:pt x="2641" y="926"/>
                </a:lnTo>
                <a:lnTo>
                  <a:pt x="2641" y="926"/>
                </a:lnTo>
                <a:lnTo>
                  <a:pt x="2641" y="922"/>
                </a:lnTo>
                <a:lnTo>
                  <a:pt x="2657" y="908"/>
                </a:lnTo>
                <a:lnTo>
                  <a:pt x="2737" y="893"/>
                </a:lnTo>
                <a:lnTo>
                  <a:pt x="2737" y="893"/>
                </a:lnTo>
                <a:lnTo>
                  <a:pt x="2737" y="896"/>
                </a:lnTo>
                <a:lnTo>
                  <a:pt x="2737" y="896"/>
                </a:lnTo>
                <a:lnTo>
                  <a:pt x="2743" y="905"/>
                </a:lnTo>
                <a:lnTo>
                  <a:pt x="2751" y="911"/>
                </a:lnTo>
                <a:lnTo>
                  <a:pt x="2761" y="914"/>
                </a:lnTo>
                <a:lnTo>
                  <a:pt x="2772" y="916"/>
                </a:lnTo>
                <a:lnTo>
                  <a:pt x="2774" y="934"/>
                </a:lnTo>
                <a:lnTo>
                  <a:pt x="2767" y="937"/>
                </a:lnTo>
                <a:close/>
                <a:moveTo>
                  <a:pt x="2641" y="921"/>
                </a:moveTo>
                <a:lnTo>
                  <a:pt x="2641" y="921"/>
                </a:lnTo>
                <a:lnTo>
                  <a:pt x="2636" y="913"/>
                </a:lnTo>
                <a:lnTo>
                  <a:pt x="2654" y="909"/>
                </a:lnTo>
                <a:lnTo>
                  <a:pt x="2641" y="921"/>
                </a:lnTo>
                <a:close/>
                <a:moveTo>
                  <a:pt x="2642" y="940"/>
                </a:moveTo>
                <a:lnTo>
                  <a:pt x="2761" y="942"/>
                </a:lnTo>
                <a:lnTo>
                  <a:pt x="2657" y="1020"/>
                </a:lnTo>
                <a:lnTo>
                  <a:pt x="2625" y="971"/>
                </a:lnTo>
                <a:lnTo>
                  <a:pt x="2625" y="971"/>
                </a:lnTo>
                <a:lnTo>
                  <a:pt x="2631" y="965"/>
                </a:lnTo>
                <a:lnTo>
                  <a:pt x="2638" y="958"/>
                </a:lnTo>
                <a:lnTo>
                  <a:pt x="2641" y="948"/>
                </a:lnTo>
                <a:lnTo>
                  <a:pt x="2642" y="940"/>
                </a:lnTo>
                <a:lnTo>
                  <a:pt x="2642" y="940"/>
                </a:lnTo>
                <a:close/>
                <a:moveTo>
                  <a:pt x="2654" y="1023"/>
                </a:moveTo>
                <a:lnTo>
                  <a:pt x="2605" y="1059"/>
                </a:lnTo>
                <a:lnTo>
                  <a:pt x="2602" y="1059"/>
                </a:lnTo>
                <a:lnTo>
                  <a:pt x="2600" y="981"/>
                </a:lnTo>
                <a:lnTo>
                  <a:pt x="2600" y="981"/>
                </a:lnTo>
                <a:lnTo>
                  <a:pt x="2608" y="979"/>
                </a:lnTo>
                <a:lnTo>
                  <a:pt x="2608" y="979"/>
                </a:lnTo>
                <a:lnTo>
                  <a:pt x="2615" y="978"/>
                </a:lnTo>
                <a:lnTo>
                  <a:pt x="2621" y="974"/>
                </a:lnTo>
                <a:lnTo>
                  <a:pt x="2654" y="1023"/>
                </a:lnTo>
                <a:close/>
                <a:moveTo>
                  <a:pt x="2602" y="1450"/>
                </a:moveTo>
                <a:lnTo>
                  <a:pt x="2406" y="1494"/>
                </a:lnTo>
                <a:lnTo>
                  <a:pt x="2397" y="1454"/>
                </a:lnTo>
                <a:lnTo>
                  <a:pt x="2600" y="1392"/>
                </a:lnTo>
                <a:lnTo>
                  <a:pt x="2602" y="1450"/>
                </a:lnTo>
                <a:close/>
                <a:moveTo>
                  <a:pt x="2397" y="1452"/>
                </a:moveTo>
                <a:lnTo>
                  <a:pt x="2386" y="1405"/>
                </a:lnTo>
                <a:lnTo>
                  <a:pt x="2600" y="1319"/>
                </a:lnTo>
                <a:lnTo>
                  <a:pt x="2600" y="1390"/>
                </a:lnTo>
                <a:lnTo>
                  <a:pt x="2397" y="1452"/>
                </a:lnTo>
                <a:close/>
                <a:moveTo>
                  <a:pt x="2386" y="1403"/>
                </a:moveTo>
                <a:lnTo>
                  <a:pt x="2375" y="1353"/>
                </a:lnTo>
                <a:lnTo>
                  <a:pt x="2571" y="1252"/>
                </a:lnTo>
                <a:lnTo>
                  <a:pt x="2599" y="1280"/>
                </a:lnTo>
                <a:lnTo>
                  <a:pt x="2600" y="1317"/>
                </a:lnTo>
                <a:lnTo>
                  <a:pt x="2386" y="1403"/>
                </a:lnTo>
                <a:close/>
                <a:moveTo>
                  <a:pt x="2574" y="1251"/>
                </a:moveTo>
                <a:lnTo>
                  <a:pt x="2599" y="1239"/>
                </a:lnTo>
                <a:lnTo>
                  <a:pt x="2599" y="1275"/>
                </a:lnTo>
                <a:lnTo>
                  <a:pt x="2574" y="1251"/>
                </a:lnTo>
                <a:close/>
                <a:moveTo>
                  <a:pt x="2574" y="1251"/>
                </a:moveTo>
                <a:lnTo>
                  <a:pt x="2522" y="1202"/>
                </a:lnTo>
                <a:lnTo>
                  <a:pt x="2527" y="1199"/>
                </a:lnTo>
                <a:lnTo>
                  <a:pt x="2599" y="1184"/>
                </a:lnTo>
                <a:lnTo>
                  <a:pt x="2599" y="1238"/>
                </a:lnTo>
                <a:lnTo>
                  <a:pt x="2574" y="1251"/>
                </a:lnTo>
                <a:close/>
                <a:moveTo>
                  <a:pt x="2540" y="1190"/>
                </a:moveTo>
                <a:lnTo>
                  <a:pt x="2597" y="1155"/>
                </a:lnTo>
                <a:lnTo>
                  <a:pt x="2599" y="1177"/>
                </a:lnTo>
                <a:lnTo>
                  <a:pt x="2540" y="1190"/>
                </a:lnTo>
                <a:close/>
                <a:moveTo>
                  <a:pt x="2539" y="1190"/>
                </a:moveTo>
                <a:lnTo>
                  <a:pt x="2518" y="1195"/>
                </a:lnTo>
                <a:lnTo>
                  <a:pt x="2477" y="1156"/>
                </a:lnTo>
                <a:lnTo>
                  <a:pt x="2597" y="1067"/>
                </a:lnTo>
                <a:lnTo>
                  <a:pt x="2597" y="1153"/>
                </a:lnTo>
                <a:lnTo>
                  <a:pt x="2539" y="1190"/>
                </a:lnTo>
                <a:close/>
                <a:moveTo>
                  <a:pt x="2475" y="1156"/>
                </a:moveTo>
                <a:lnTo>
                  <a:pt x="2428" y="1111"/>
                </a:lnTo>
                <a:lnTo>
                  <a:pt x="2526" y="1025"/>
                </a:lnTo>
                <a:lnTo>
                  <a:pt x="2597" y="1062"/>
                </a:lnTo>
                <a:lnTo>
                  <a:pt x="2597" y="1065"/>
                </a:lnTo>
                <a:lnTo>
                  <a:pt x="2475" y="1156"/>
                </a:lnTo>
                <a:close/>
                <a:moveTo>
                  <a:pt x="2531" y="1020"/>
                </a:moveTo>
                <a:lnTo>
                  <a:pt x="2579" y="976"/>
                </a:lnTo>
                <a:lnTo>
                  <a:pt x="2579" y="976"/>
                </a:lnTo>
                <a:lnTo>
                  <a:pt x="2587" y="979"/>
                </a:lnTo>
                <a:lnTo>
                  <a:pt x="2595" y="981"/>
                </a:lnTo>
                <a:lnTo>
                  <a:pt x="2597" y="1056"/>
                </a:lnTo>
                <a:lnTo>
                  <a:pt x="2531" y="1020"/>
                </a:lnTo>
                <a:close/>
                <a:moveTo>
                  <a:pt x="2529" y="1020"/>
                </a:moveTo>
                <a:lnTo>
                  <a:pt x="2482" y="994"/>
                </a:lnTo>
                <a:lnTo>
                  <a:pt x="2558" y="958"/>
                </a:lnTo>
                <a:lnTo>
                  <a:pt x="2558" y="958"/>
                </a:lnTo>
                <a:lnTo>
                  <a:pt x="2563" y="963"/>
                </a:lnTo>
                <a:lnTo>
                  <a:pt x="2566" y="968"/>
                </a:lnTo>
                <a:lnTo>
                  <a:pt x="2573" y="973"/>
                </a:lnTo>
                <a:lnTo>
                  <a:pt x="2578" y="976"/>
                </a:lnTo>
                <a:lnTo>
                  <a:pt x="2529" y="1020"/>
                </a:lnTo>
                <a:close/>
                <a:moveTo>
                  <a:pt x="2402" y="952"/>
                </a:moveTo>
                <a:lnTo>
                  <a:pt x="2393" y="947"/>
                </a:lnTo>
                <a:lnTo>
                  <a:pt x="2433" y="896"/>
                </a:lnTo>
                <a:lnTo>
                  <a:pt x="2545" y="926"/>
                </a:lnTo>
                <a:lnTo>
                  <a:pt x="2402" y="952"/>
                </a:lnTo>
                <a:close/>
                <a:moveTo>
                  <a:pt x="2391" y="947"/>
                </a:moveTo>
                <a:lnTo>
                  <a:pt x="2318" y="908"/>
                </a:lnTo>
                <a:lnTo>
                  <a:pt x="2341" y="872"/>
                </a:lnTo>
                <a:lnTo>
                  <a:pt x="2432" y="896"/>
                </a:lnTo>
                <a:lnTo>
                  <a:pt x="2391" y="947"/>
                </a:lnTo>
                <a:close/>
                <a:moveTo>
                  <a:pt x="2318" y="908"/>
                </a:moveTo>
                <a:lnTo>
                  <a:pt x="2261" y="877"/>
                </a:lnTo>
                <a:lnTo>
                  <a:pt x="2274" y="854"/>
                </a:lnTo>
                <a:lnTo>
                  <a:pt x="2341" y="872"/>
                </a:lnTo>
                <a:lnTo>
                  <a:pt x="2318" y="908"/>
                </a:lnTo>
                <a:close/>
                <a:moveTo>
                  <a:pt x="2261" y="877"/>
                </a:moveTo>
                <a:lnTo>
                  <a:pt x="2246" y="869"/>
                </a:lnTo>
                <a:lnTo>
                  <a:pt x="2237" y="846"/>
                </a:lnTo>
                <a:lnTo>
                  <a:pt x="2272" y="854"/>
                </a:lnTo>
                <a:lnTo>
                  <a:pt x="2261" y="877"/>
                </a:lnTo>
                <a:close/>
                <a:moveTo>
                  <a:pt x="2240" y="866"/>
                </a:moveTo>
                <a:lnTo>
                  <a:pt x="2196" y="843"/>
                </a:lnTo>
                <a:lnTo>
                  <a:pt x="2199" y="836"/>
                </a:lnTo>
                <a:lnTo>
                  <a:pt x="2232" y="845"/>
                </a:lnTo>
                <a:lnTo>
                  <a:pt x="2240" y="866"/>
                </a:lnTo>
                <a:close/>
                <a:moveTo>
                  <a:pt x="2201" y="830"/>
                </a:moveTo>
                <a:lnTo>
                  <a:pt x="2214" y="801"/>
                </a:lnTo>
                <a:lnTo>
                  <a:pt x="2229" y="838"/>
                </a:lnTo>
                <a:lnTo>
                  <a:pt x="2201" y="830"/>
                </a:lnTo>
                <a:close/>
                <a:moveTo>
                  <a:pt x="2172" y="676"/>
                </a:moveTo>
                <a:lnTo>
                  <a:pt x="2212" y="551"/>
                </a:lnTo>
                <a:lnTo>
                  <a:pt x="2298" y="603"/>
                </a:lnTo>
                <a:lnTo>
                  <a:pt x="2217" y="793"/>
                </a:lnTo>
                <a:lnTo>
                  <a:pt x="2172" y="676"/>
                </a:lnTo>
                <a:close/>
                <a:moveTo>
                  <a:pt x="2214" y="799"/>
                </a:moveTo>
                <a:lnTo>
                  <a:pt x="2201" y="830"/>
                </a:lnTo>
                <a:lnTo>
                  <a:pt x="2147" y="817"/>
                </a:lnTo>
                <a:lnTo>
                  <a:pt x="2128" y="807"/>
                </a:lnTo>
                <a:lnTo>
                  <a:pt x="2169" y="682"/>
                </a:lnTo>
                <a:lnTo>
                  <a:pt x="2214" y="799"/>
                </a:lnTo>
                <a:close/>
                <a:moveTo>
                  <a:pt x="2125" y="810"/>
                </a:moveTo>
                <a:lnTo>
                  <a:pt x="2057" y="793"/>
                </a:lnTo>
                <a:lnTo>
                  <a:pt x="2060" y="776"/>
                </a:lnTo>
                <a:lnTo>
                  <a:pt x="2125" y="810"/>
                </a:lnTo>
                <a:close/>
                <a:moveTo>
                  <a:pt x="2055" y="793"/>
                </a:moveTo>
                <a:lnTo>
                  <a:pt x="1988" y="776"/>
                </a:lnTo>
                <a:lnTo>
                  <a:pt x="1995" y="742"/>
                </a:lnTo>
                <a:lnTo>
                  <a:pt x="2058" y="776"/>
                </a:lnTo>
                <a:lnTo>
                  <a:pt x="2055" y="793"/>
                </a:lnTo>
                <a:close/>
                <a:moveTo>
                  <a:pt x="1920" y="697"/>
                </a:moveTo>
                <a:lnTo>
                  <a:pt x="1807" y="635"/>
                </a:lnTo>
                <a:lnTo>
                  <a:pt x="1928" y="565"/>
                </a:lnTo>
                <a:lnTo>
                  <a:pt x="1920" y="697"/>
                </a:lnTo>
                <a:close/>
                <a:moveTo>
                  <a:pt x="1920" y="702"/>
                </a:moveTo>
                <a:lnTo>
                  <a:pt x="1917" y="757"/>
                </a:lnTo>
                <a:lnTo>
                  <a:pt x="1755" y="716"/>
                </a:lnTo>
                <a:lnTo>
                  <a:pt x="1750" y="667"/>
                </a:lnTo>
                <a:lnTo>
                  <a:pt x="1800" y="638"/>
                </a:lnTo>
                <a:lnTo>
                  <a:pt x="1920" y="702"/>
                </a:lnTo>
                <a:close/>
                <a:moveTo>
                  <a:pt x="1915" y="763"/>
                </a:moveTo>
                <a:lnTo>
                  <a:pt x="1902" y="960"/>
                </a:lnTo>
                <a:lnTo>
                  <a:pt x="1849" y="958"/>
                </a:lnTo>
                <a:lnTo>
                  <a:pt x="1847" y="820"/>
                </a:lnTo>
                <a:lnTo>
                  <a:pt x="1847" y="820"/>
                </a:lnTo>
                <a:lnTo>
                  <a:pt x="1852" y="819"/>
                </a:lnTo>
                <a:lnTo>
                  <a:pt x="1857" y="814"/>
                </a:lnTo>
                <a:lnTo>
                  <a:pt x="1860" y="806"/>
                </a:lnTo>
                <a:lnTo>
                  <a:pt x="1862" y="796"/>
                </a:lnTo>
                <a:lnTo>
                  <a:pt x="1862" y="796"/>
                </a:lnTo>
                <a:lnTo>
                  <a:pt x="1860" y="786"/>
                </a:lnTo>
                <a:lnTo>
                  <a:pt x="1857" y="778"/>
                </a:lnTo>
                <a:lnTo>
                  <a:pt x="1852" y="773"/>
                </a:lnTo>
                <a:lnTo>
                  <a:pt x="1849" y="771"/>
                </a:lnTo>
                <a:lnTo>
                  <a:pt x="1846" y="771"/>
                </a:lnTo>
                <a:lnTo>
                  <a:pt x="1846" y="771"/>
                </a:lnTo>
                <a:lnTo>
                  <a:pt x="1842" y="771"/>
                </a:lnTo>
                <a:lnTo>
                  <a:pt x="1839" y="773"/>
                </a:lnTo>
                <a:lnTo>
                  <a:pt x="1834" y="780"/>
                </a:lnTo>
                <a:lnTo>
                  <a:pt x="1831" y="788"/>
                </a:lnTo>
                <a:lnTo>
                  <a:pt x="1831" y="797"/>
                </a:lnTo>
                <a:lnTo>
                  <a:pt x="1831" y="797"/>
                </a:lnTo>
                <a:lnTo>
                  <a:pt x="1833" y="806"/>
                </a:lnTo>
                <a:lnTo>
                  <a:pt x="1836" y="814"/>
                </a:lnTo>
                <a:lnTo>
                  <a:pt x="1841" y="819"/>
                </a:lnTo>
                <a:lnTo>
                  <a:pt x="1846" y="820"/>
                </a:lnTo>
                <a:lnTo>
                  <a:pt x="1849" y="958"/>
                </a:lnTo>
                <a:lnTo>
                  <a:pt x="1782" y="955"/>
                </a:lnTo>
                <a:lnTo>
                  <a:pt x="1755" y="721"/>
                </a:lnTo>
                <a:lnTo>
                  <a:pt x="1915" y="763"/>
                </a:lnTo>
                <a:close/>
                <a:moveTo>
                  <a:pt x="1812" y="1213"/>
                </a:moveTo>
                <a:lnTo>
                  <a:pt x="1745" y="958"/>
                </a:lnTo>
                <a:lnTo>
                  <a:pt x="1782" y="960"/>
                </a:lnTo>
                <a:lnTo>
                  <a:pt x="1812" y="1213"/>
                </a:lnTo>
                <a:close/>
                <a:moveTo>
                  <a:pt x="1816" y="1252"/>
                </a:moveTo>
                <a:lnTo>
                  <a:pt x="1823" y="1306"/>
                </a:lnTo>
                <a:lnTo>
                  <a:pt x="1823" y="1306"/>
                </a:lnTo>
                <a:lnTo>
                  <a:pt x="1813" y="1312"/>
                </a:lnTo>
                <a:lnTo>
                  <a:pt x="1795" y="1320"/>
                </a:lnTo>
                <a:lnTo>
                  <a:pt x="1717" y="957"/>
                </a:lnTo>
                <a:lnTo>
                  <a:pt x="1740" y="958"/>
                </a:lnTo>
                <a:lnTo>
                  <a:pt x="1816" y="1252"/>
                </a:lnTo>
                <a:close/>
                <a:moveTo>
                  <a:pt x="1795" y="1320"/>
                </a:moveTo>
                <a:lnTo>
                  <a:pt x="1792" y="1322"/>
                </a:lnTo>
                <a:lnTo>
                  <a:pt x="1792" y="1322"/>
                </a:lnTo>
                <a:lnTo>
                  <a:pt x="1787" y="1316"/>
                </a:lnTo>
                <a:lnTo>
                  <a:pt x="1781" y="1309"/>
                </a:lnTo>
                <a:lnTo>
                  <a:pt x="1774" y="1304"/>
                </a:lnTo>
                <a:lnTo>
                  <a:pt x="1766" y="1301"/>
                </a:lnTo>
                <a:lnTo>
                  <a:pt x="1662" y="955"/>
                </a:lnTo>
                <a:lnTo>
                  <a:pt x="1716" y="957"/>
                </a:lnTo>
                <a:lnTo>
                  <a:pt x="1795" y="1320"/>
                </a:lnTo>
                <a:close/>
                <a:moveTo>
                  <a:pt x="1661" y="950"/>
                </a:moveTo>
                <a:lnTo>
                  <a:pt x="1602" y="752"/>
                </a:lnTo>
                <a:lnTo>
                  <a:pt x="1664" y="718"/>
                </a:lnTo>
                <a:lnTo>
                  <a:pt x="1714" y="953"/>
                </a:lnTo>
                <a:lnTo>
                  <a:pt x="1661" y="950"/>
                </a:lnTo>
                <a:close/>
                <a:moveTo>
                  <a:pt x="1661" y="950"/>
                </a:moveTo>
                <a:lnTo>
                  <a:pt x="1594" y="948"/>
                </a:lnTo>
                <a:lnTo>
                  <a:pt x="1532" y="793"/>
                </a:lnTo>
                <a:lnTo>
                  <a:pt x="1601" y="754"/>
                </a:lnTo>
                <a:lnTo>
                  <a:pt x="1661" y="950"/>
                </a:lnTo>
                <a:close/>
                <a:moveTo>
                  <a:pt x="1594" y="948"/>
                </a:moveTo>
                <a:lnTo>
                  <a:pt x="1544" y="945"/>
                </a:lnTo>
                <a:lnTo>
                  <a:pt x="1479" y="823"/>
                </a:lnTo>
                <a:lnTo>
                  <a:pt x="1532" y="793"/>
                </a:lnTo>
                <a:lnTo>
                  <a:pt x="1594" y="948"/>
                </a:lnTo>
                <a:close/>
                <a:moveTo>
                  <a:pt x="1477" y="820"/>
                </a:moveTo>
                <a:lnTo>
                  <a:pt x="1422" y="719"/>
                </a:lnTo>
                <a:lnTo>
                  <a:pt x="1484" y="671"/>
                </a:lnTo>
                <a:lnTo>
                  <a:pt x="1531" y="789"/>
                </a:lnTo>
                <a:lnTo>
                  <a:pt x="1477" y="820"/>
                </a:lnTo>
                <a:close/>
                <a:moveTo>
                  <a:pt x="1482" y="664"/>
                </a:moveTo>
                <a:lnTo>
                  <a:pt x="1476" y="650"/>
                </a:lnTo>
                <a:lnTo>
                  <a:pt x="1497" y="654"/>
                </a:lnTo>
                <a:lnTo>
                  <a:pt x="1482" y="664"/>
                </a:lnTo>
                <a:close/>
                <a:moveTo>
                  <a:pt x="1474" y="643"/>
                </a:moveTo>
                <a:lnTo>
                  <a:pt x="1454" y="593"/>
                </a:lnTo>
                <a:lnTo>
                  <a:pt x="1526" y="570"/>
                </a:lnTo>
                <a:lnTo>
                  <a:pt x="1526" y="570"/>
                </a:lnTo>
                <a:lnTo>
                  <a:pt x="1531" y="578"/>
                </a:lnTo>
                <a:lnTo>
                  <a:pt x="1537" y="585"/>
                </a:lnTo>
                <a:lnTo>
                  <a:pt x="1544" y="588"/>
                </a:lnTo>
                <a:lnTo>
                  <a:pt x="1552" y="588"/>
                </a:lnTo>
                <a:lnTo>
                  <a:pt x="1557" y="606"/>
                </a:lnTo>
                <a:lnTo>
                  <a:pt x="1502" y="650"/>
                </a:lnTo>
                <a:lnTo>
                  <a:pt x="1474" y="643"/>
                </a:lnTo>
                <a:close/>
                <a:moveTo>
                  <a:pt x="1472" y="643"/>
                </a:moveTo>
                <a:lnTo>
                  <a:pt x="1409" y="627"/>
                </a:lnTo>
                <a:lnTo>
                  <a:pt x="1409" y="627"/>
                </a:lnTo>
                <a:lnTo>
                  <a:pt x="1411" y="617"/>
                </a:lnTo>
                <a:lnTo>
                  <a:pt x="1409" y="607"/>
                </a:lnTo>
                <a:lnTo>
                  <a:pt x="1409" y="607"/>
                </a:lnTo>
                <a:lnTo>
                  <a:pt x="1409" y="607"/>
                </a:lnTo>
                <a:lnTo>
                  <a:pt x="1453" y="593"/>
                </a:lnTo>
                <a:lnTo>
                  <a:pt x="1472" y="643"/>
                </a:lnTo>
                <a:close/>
                <a:moveTo>
                  <a:pt x="1474" y="648"/>
                </a:moveTo>
                <a:lnTo>
                  <a:pt x="1482" y="666"/>
                </a:lnTo>
                <a:lnTo>
                  <a:pt x="1420" y="715"/>
                </a:lnTo>
                <a:lnTo>
                  <a:pt x="1390" y="656"/>
                </a:lnTo>
                <a:lnTo>
                  <a:pt x="1390" y="656"/>
                </a:lnTo>
                <a:lnTo>
                  <a:pt x="1396" y="651"/>
                </a:lnTo>
                <a:lnTo>
                  <a:pt x="1401" y="645"/>
                </a:lnTo>
                <a:lnTo>
                  <a:pt x="1406" y="638"/>
                </a:lnTo>
                <a:lnTo>
                  <a:pt x="1409" y="632"/>
                </a:lnTo>
                <a:lnTo>
                  <a:pt x="1474" y="648"/>
                </a:lnTo>
                <a:close/>
                <a:moveTo>
                  <a:pt x="1416" y="718"/>
                </a:moveTo>
                <a:lnTo>
                  <a:pt x="1409" y="723"/>
                </a:lnTo>
                <a:lnTo>
                  <a:pt x="1378" y="661"/>
                </a:lnTo>
                <a:lnTo>
                  <a:pt x="1378" y="661"/>
                </a:lnTo>
                <a:lnTo>
                  <a:pt x="1385" y="659"/>
                </a:lnTo>
                <a:lnTo>
                  <a:pt x="1416" y="718"/>
                </a:lnTo>
                <a:close/>
                <a:moveTo>
                  <a:pt x="1407" y="724"/>
                </a:moveTo>
                <a:lnTo>
                  <a:pt x="1341" y="776"/>
                </a:lnTo>
                <a:lnTo>
                  <a:pt x="1297" y="708"/>
                </a:lnTo>
                <a:lnTo>
                  <a:pt x="1339" y="654"/>
                </a:lnTo>
                <a:lnTo>
                  <a:pt x="1339" y="654"/>
                </a:lnTo>
                <a:lnTo>
                  <a:pt x="1347" y="659"/>
                </a:lnTo>
                <a:lnTo>
                  <a:pt x="1357" y="663"/>
                </a:lnTo>
                <a:lnTo>
                  <a:pt x="1367" y="663"/>
                </a:lnTo>
                <a:lnTo>
                  <a:pt x="1375" y="661"/>
                </a:lnTo>
                <a:lnTo>
                  <a:pt x="1407" y="724"/>
                </a:lnTo>
                <a:close/>
                <a:moveTo>
                  <a:pt x="1343" y="781"/>
                </a:moveTo>
                <a:lnTo>
                  <a:pt x="1394" y="866"/>
                </a:lnTo>
                <a:lnTo>
                  <a:pt x="1333" y="901"/>
                </a:lnTo>
                <a:lnTo>
                  <a:pt x="1282" y="833"/>
                </a:lnTo>
                <a:lnTo>
                  <a:pt x="1282" y="828"/>
                </a:lnTo>
                <a:lnTo>
                  <a:pt x="1343" y="781"/>
                </a:lnTo>
                <a:close/>
                <a:moveTo>
                  <a:pt x="1331" y="903"/>
                </a:moveTo>
                <a:lnTo>
                  <a:pt x="1305" y="918"/>
                </a:lnTo>
                <a:lnTo>
                  <a:pt x="1305" y="918"/>
                </a:lnTo>
                <a:lnTo>
                  <a:pt x="1300" y="911"/>
                </a:lnTo>
                <a:lnTo>
                  <a:pt x="1294" y="908"/>
                </a:lnTo>
                <a:lnTo>
                  <a:pt x="1286" y="903"/>
                </a:lnTo>
                <a:lnTo>
                  <a:pt x="1279" y="901"/>
                </a:lnTo>
                <a:lnTo>
                  <a:pt x="1282" y="835"/>
                </a:lnTo>
                <a:lnTo>
                  <a:pt x="1331" y="903"/>
                </a:lnTo>
                <a:close/>
                <a:moveTo>
                  <a:pt x="1291" y="970"/>
                </a:moveTo>
                <a:lnTo>
                  <a:pt x="1534" y="1246"/>
                </a:lnTo>
                <a:lnTo>
                  <a:pt x="1573" y="1293"/>
                </a:lnTo>
                <a:lnTo>
                  <a:pt x="1573" y="1293"/>
                </a:lnTo>
                <a:lnTo>
                  <a:pt x="1471" y="1273"/>
                </a:lnTo>
                <a:lnTo>
                  <a:pt x="1221" y="1052"/>
                </a:lnTo>
                <a:lnTo>
                  <a:pt x="1261" y="971"/>
                </a:lnTo>
                <a:lnTo>
                  <a:pt x="1261" y="971"/>
                </a:lnTo>
                <a:lnTo>
                  <a:pt x="1268" y="973"/>
                </a:lnTo>
                <a:lnTo>
                  <a:pt x="1276" y="973"/>
                </a:lnTo>
                <a:lnTo>
                  <a:pt x="1282" y="973"/>
                </a:lnTo>
                <a:lnTo>
                  <a:pt x="1291" y="970"/>
                </a:lnTo>
                <a:lnTo>
                  <a:pt x="1291" y="970"/>
                </a:lnTo>
                <a:close/>
                <a:moveTo>
                  <a:pt x="1274" y="901"/>
                </a:moveTo>
                <a:lnTo>
                  <a:pt x="1274" y="901"/>
                </a:lnTo>
                <a:lnTo>
                  <a:pt x="1266" y="903"/>
                </a:lnTo>
                <a:lnTo>
                  <a:pt x="1260" y="905"/>
                </a:lnTo>
                <a:lnTo>
                  <a:pt x="1260" y="905"/>
                </a:lnTo>
                <a:lnTo>
                  <a:pt x="1252" y="911"/>
                </a:lnTo>
                <a:lnTo>
                  <a:pt x="1245" y="918"/>
                </a:lnTo>
                <a:lnTo>
                  <a:pt x="1214" y="882"/>
                </a:lnTo>
                <a:lnTo>
                  <a:pt x="1278" y="832"/>
                </a:lnTo>
                <a:lnTo>
                  <a:pt x="1274" y="901"/>
                </a:lnTo>
                <a:close/>
                <a:moveTo>
                  <a:pt x="1245" y="919"/>
                </a:moveTo>
                <a:lnTo>
                  <a:pt x="1245" y="919"/>
                </a:lnTo>
                <a:lnTo>
                  <a:pt x="1242" y="924"/>
                </a:lnTo>
                <a:lnTo>
                  <a:pt x="1240" y="931"/>
                </a:lnTo>
                <a:lnTo>
                  <a:pt x="1239" y="937"/>
                </a:lnTo>
                <a:lnTo>
                  <a:pt x="1240" y="942"/>
                </a:lnTo>
                <a:lnTo>
                  <a:pt x="1099" y="971"/>
                </a:lnTo>
                <a:lnTo>
                  <a:pt x="1213" y="882"/>
                </a:lnTo>
                <a:lnTo>
                  <a:pt x="1245" y="919"/>
                </a:lnTo>
                <a:close/>
                <a:moveTo>
                  <a:pt x="1088" y="974"/>
                </a:moveTo>
                <a:lnTo>
                  <a:pt x="1086" y="974"/>
                </a:lnTo>
                <a:lnTo>
                  <a:pt x="1185" y="851"/>
                </a:lnTo>
                <a:lnTo>
                  <a:pt x="1209" y="879"/>
                </a:lnTo>
                <a:lnTo>
                  <a:pt x="1088" y="974"/>
                </a:lnTo>
                <a:close/>
                <a:moveTo>
                  <a:pt x="1091" y="978"/>
                </a:moveTo>
                <a:lnTo>
                  <a:pt x="1240" y="947"/>
                </a:lnTo>
                <a:lnTo>
                  <a:pt x="1240" y="947"/>
                </a:lnTo>
                <a:lnTo>
                  <a:pt x="1242" y="953"/>
                </a:lnTo>
                <a:lnTo>
                  <a:pt x="1242" y="953"/>
                </a:lnTo>
                <a:lnTo>
                  <a:pt x="1248" y="961"/>
                </a:lnTo>
                <a:lnTo>
                  <a:pt x="1256" y="968"/>
                </a:lnTo>
                <a:lnTo>
                  <a:pt x="1218" y="1049"/>
                </a:lnTo>
                <a:lnTo>
                  <a:pt x="1179" y="1015"/>
                </a:lnTo>
                <a:lnTo>
                  <a:pt x="1179" y="1015"/>
                </a:lnTo>
                <a:lnTo>
                  <a:pt x="1182" y="1009"/>
                </a:lnTo>
                <a:lnTo>
                  <a:pt x="1182" y="1002"/>
                </a:lnTo>
                <a:lnTo>
                  <a:pt x="1179" y="994"/>
                </a:lnTo>
                <a:lnTo>
                  <a:pt x="1172" y="986"/>
                </a:lnTo>
                <a:lnTo>
                  <a:pt x="1172" y="986"/>
                </a:lnTo>
                <a:lnTo>
                  <a:pt x="1164" y="981"/>
                </a:lnTo>
                <a:lnTo>
                  <a:pt x="1156" y="979"/>
                </a:lnTo>
                <a:lnTo>
                  <a:pt x="1148" y="979"/>
                </a:lnTo>
                <a:lnTo>
                  <a:pt x="1145" y="981"/>
                </a:lnTo>
                <a:lnTo>
                  <a:pt x="1141" y="983"/>
                </a:lnTo>
                <a:lnTo>
                  <a:pt x="1141" y="983"/>
                </a:lnTo>
                <a:lnTo>
                  <a:pt x="1140" y="986"/>
                </a:lnTo>
                <a:lnTo>
                  <a:pt x="1138" y="989"/>
                </a:lnTo>
                <a:lnTo>
                  <a:pt x="1140" y="997"/>
                </a:lnTo>
                <a:lnTo>
                  <a:pt x="1143" y="1005"/>
                </a:lnTo>
                <a:lnTo>
                  <a:pt x="1149" y="1013"/>
                </a:lnTo>
                <a:lnTo>
                  <a:pt x="1149" y="1013"/>
                </a:lnTo>
                <a:lnTo>
                  <a:pt x="1157" y="1018"/>
                </a:lnTo>
                <a:lnTo>
                  <a:pt x="1166" y="1020"/>
                </a:lnTo>
                <a:lnTo>
                  <a:pt x="1172" y="1020"/>
                </a:lnTo>
                <a:lnTo>
                  <a:pt x="1179" y="1017"/>
                </a:lnTo>
                <a:lnTo>
                  <a:pt x="1218" y="1051"/>
                </a:lnTo>
                <a:lnTo>
                  <a:pt x="1179" y="1127"/>
                </a:lnTo>
                <a:lnTo>
                  <a:pt x="1042" y="1028"/>
                </a:lnTo>
                <a:lnTo>
                  <a:pt x="1070" y="994"/>
                </a:lnTo>
                <a:lnTo>
                  <a:pt x="1091" y="978"/>
                </a:lnTo>
                <a:close/>
                <a:moveTo>
                  <a:pt x="1065" y="991"/>
                </a:moveTo>
                <a:lnTo>
                  <a:pt x="1029" y="1020"/>
                </a:lnTo>
                <a:lnTo>
                  <a:pt x="998" y="997"/>
                </a:lnTo>
                <a:lnTo>
                  <a:pt x="1073" y="981"/>
                </a:lnTo>
                <a:lnTo>
                  <a:pt x="1065" y="991"/>
                </a:lnTo>
                <a:close/>
                <a:moveTo>
                  <a:pt x="1028" y="1020"/>
                </a:moveTo>
                <a:lnTo>
                  <a:pt x="945" y="1085"/>
                </a:lnTo>
                <a:lnTo>
                  <a:pt x="880" y="1048"/>
                </a:lnTo>
                <a:lnTo>
                  <a:pt x="882" y="1020"/>
                </a:lnTo>
                <a:lnTo>
                  <a:pt x="997" y="997"/>
                </a:lnTo>
                <a:lnTo>
                  <a:pt x="1028" y="1020"/>
                </a:lnTo>
                <a:close/>
                <a:moveTo>
                  <a:pt x="943" y="1087"/>
                </a:moveTo>
                <a:lnTo>
                  <a:pt x="906" y="1116"/>
                </a:lnTo>
                <a:lnTo>
                  <a:pt x="906" y="1116"/>
                </a:lnTo>
                <a:lnTo>
                  <a:pt x="899" y="1109"/>
                </a:lnTo>
                <a:lnTo>
                  <a:pt x="893" y="1106"/>
                </a:lnTo>
                <a:lnTo>
                  <a:pt x="885" y="1103"/>
                </a:lnTo>
                <a:lnTo>
                  <a:pt x="877" y="1101"/>
                </a:lnTo>
                <a:lnTo>
                  <a:pt x="880" y="1049"/>
                </a:lnTo>
                <a:lnTo>
                  <a:pt x="943" y="1087"/>
                </a:lnTo>
                <a:close/>
                <a:moveTo>
                  <a:pt x="800" y="1216"/>
                </a:moveTo>
                <a:lnTo>
                  <a:pt x="755" y="1199"/>
                </a:lnTo>
                <a:lnTo>
                  <a:pt x="732" y="1148"/>
                </a:lnTo>
                <a:lnTo>
                  <a:pt x="828" y="1148"/>
                </a:lnTo>
                <a:lnTo>
                  <a:pt x="828" y="1148"/>
                </a:lnTo>
                <a:lnTo>
                  <a:pt x="828" y="1156"/>
                </a:lnTo>
                <a:lnTo>
                  <a:pt x="831" y="1163"/>
                </a:lnTo>
                <a:lnTo>
                  <a:pt x="835" y="1169"/>
                </a:lnTo>
                <a:lnTo>
                  <a:pt x="839" y="1176"/>
                </a:lnTo>
                <a:lnTo>
                  <a:pt x="800" y="1216"/>
                </a:lnTo>
                <a:close/>
                <a:moveTo>
                  <a:pt x="800" y="1218"/>
                </a:moveTo>
                <a:lnTo>
                  <a:pt x="774" y="1246"/>
                </a:lnTo>
                <a:lnTo>
                  <a:pt x="755" y="1200"/>
                </a:lnTo>
                <a:lnTo>
                  <a:pt x="800" y="1218"/>
                </a:lnTo>
                <a:close/>
                <a:moveTo>
                  <a:pt x="802" y="1322"/>
                </a:moveTo>
                <a:lnTo>
                  <a:pt x="752" y="1309"/>
                </a:lnTo>
                <a:lnTo>
                  <a:pt x="747" y="1281"/>
                </a:lnTo>
                <a:lnTo>
                  <a:pt x="773" y="1254"/>
                </a:lnTo>
                <a:lnTo>
                  <a:pt x="802" y="1322"/>
                </a:lnTo>
                <a:close/>
                <a:moveTo>
                  <a:pt x="800" y="1324"/>
                </a:moveTo>
                <a:lnTo>
                  <a:pt x="787" y="1340"/>
                </a:lnTo>
                <a:lnTo>
                  <a:pt x="787" y="1340"/>
                </a:lnTo>
                <a:lnTo>
                  <a:pt x="781" y="1337"/>
                </a:lnTo>
                <a:lnTo>
                  <a:pt x="773" y="1333"/>
                </a:lnTo>
                <a:lnTo>
                  <a:pt x="765" y="1332"/>
                </a:lnTo>
                <a:lnTo>
                  <a:pt x="757" y="1332"/>
                </a:lnTo>
                <a:lnTo>
                  <a:pt x="753" y="1311"/>
                </a:lnTo>
                <a:lnTo>
                  <a:pt x="800" y="1324"/>
                </a:lnTo>
                <a:close/>
                <a:moveTo>
                  <a:pt x="846" y="1428"/>
                </a:moveTo>
                <a:lnTo>
                  <a:pt x="883" y="1515"/>
                </a:lnTo>
                <a:lnTo>
                  <a:pt x="830" y="1509"/>
                </a:lnTo>
                <a:lnTo>
                  <a:pt x="784" y="1416"/>
                </a:lnTo>
                <a:lnTo>
                  <a:pt x="846" y="1428"/>
                </a:lnTo>
                <a:close/>
                <a:moveTo>
                  <a:pt x="883" y="1517"/>
                </a:moveTo>
                <a:lnTo>
                  <a:pt x="917" y="1596"/>
                </a:lnTo>
                <a:lnTo>
                  <a:pt x="917" y="1596"/>
                </a:lnTo>
                <a:lnTo>
                  <a:pt x="912" y="1600"/>
                </a:lnTo>
                <a:lnTo>
                  <a:pt x="873" y="1600"/>
                </a:lnTo>
                <a:lnTo>
                  <a:pt x="830" y="1510"/>
                </a:lnTo>
                <a:lnTo>
                  <a:pt x="883" y="1517"/>
                </a:lnTo>
                <a:close/>
                <a:moveTo>
                  <a:pt x="912" y="1601"/>
                </a:moveTo>
                <a:lnTo>
                  <a:pt x="912" y="1601"/>
                </a:lnTo>
                <a:lnTo>
                  <a:pt x="904" y="1609"/>
                </a:lnTo>
                <a:lnTo>
                  <a:pt x="899" y="1619"/>
                </a:lnTo>
                <a:lnTo>
                  <a:pt x="898" y="1631"/>
                </a:lnTo>
                <a:lnTo>
                  <a:pt x="899" y="1637"/>
                </a:lnTo>
                <a:lnTo>
                  <a:pt x="901" y="1642"/>
                </a:lnTo>
                <a:lnTo>
                  <a:pt x="895" y="1645"/>
                </a:lnTo>
                <a:lnTo>
                  <a:pt x="873" y="1600"/>
                </a:lnTo>
                <a:lnTo>
                  <a:pt x="912" y="1601"/>
                </a:lnTo>
                <a:close/>
                <a:moveTo>
                  <a:pt x="906" y="1679"/>
                </a:moveTo>
                <a:lnTo>
                  <a:pt x="823" y="1684"/>
                </a:lnTo>
                <a:lnTo>
                  <a:pt x="893" y="1652"/>
                </a:lnTo>
                <a:lnTo>
                  <a:pt x="906" y="1679"/>
                </a:lnTo>
                <a:close/>
                <a:moveTo>
                  <a:pt x="848" y="1890"/>
                </a:moveTo>
                <a:lnTo>
                  <a:pt x="818" y="1985"/>
                </a:lnTo>
                <a:lnTo>
                  <a:pt x="682" y="2032"/>
                </a:lnTo>
                <a:lnTo>
                  <a:pt x="573" y="1977"/>
                </a:lnTo>
                <a:lnTo>
                  <a:pt x="570" y="1965"/>
                </a:lnTo>
                <a:lnTo>
                  <a:pt x="848" y="1890"/>
                </a:lnTo>
                <a:close/>
                <a:moveTo>
                  <a:pt x="675" y="2035"/>
                </a:moveTo>
                <a:lnTo>
                  <a:pt x="609" y="2058"/>
                </a:lnTo>
                <a:lnTo>
                  <a:pt x="576" y="1983"/>
                </a:lnTo>
                <a:lnTo>
                  <a:pt x="675" y="2035"/>
                </a:lnTo>
                <a:close/>
                <a:moveTo>
                  <a:pt x="677" y="2035"/>
                </a:moveTo>
                <a:lnTo>
                  <a:pt x="784" y="2092"/>
                </a:lnTo>
                <a:lnTo>
                  <a:pt x="778" y="2110"/>
                </a:lnTo>
                <a:lnTo>
                  <a:pt x="653" y="2167"/>
                </a:lnTo>
                <a:lnTo>
                  <a:pt x="609" y="2059"/>
                </a:lnTo>
                <a:lnTo>
                  <a:pt x="677" y="2035"/>
                </a:lnTo>
                <a:close/>
                <a:moveTo>
                  <a:pt x="684" y="2259"/>
                </a:moveTo>
                <a:lnTo>
                  <a:pt x="536" y="2222"/>
                </a:lnTo>
                <a:lnTo>
                  <a:pt x="646" y="2171"/>
                </a:lnTo>
                <a:lnTo>
                  <a:pt x="684" y="2259"/>
                </a:lnTo>
                <a:close/>
                <a:moveTo>
                  <a:pt x="654" y="2168"/>
                </a:moveTo>
                <a:lnTo>
                  <a:pt x="778" y="2111"/>
                </a:lnTo>
                <a:lnTo>
                  <a:pt x="731" y="2261"/>
                </a:lnTo>
                <a:lnTo>
                  <a:pt x="718" y="2267"/>
                </a:lnTo>
                <a:lnTo>
                  <a:pt x="693" y="2261"/>
                </a:lnTo>
                <a:lnTo>
                  <a:pt x="654" y="2168"/>
                </a:lnTo>
                <a:close/>
                <a:moveTo>
                  <a:pt x="711" y="2270"/>
                </a:moveTo>
                <a:lnTo>
                  <a:pt x="700" y="2277"/>
                </a:lnTo>
                <a:lnTo>
                  <a:pt x="697" y="2267"/>
                </a:lnTo>
                <a:lnTo>
                  <a:pt x="711" y="2270"/>
                </a:lnTo>
                <a:close/>
                <a:moveTo>
                  <a:pt x="713" y="2272"/>
                </a:moveTo>
                <a:lnTo>
                  <a:pt x="726" y="2275"/>
                </a:lnTo>
                <a:lnTo>
                  <a:pt x="723" y="2285"/>
                </a:lnTo>
                <a:lnTo>
                  <a:pt x="723" y="2285"/>
                </a:lnTo>
                <a:lnTo>
                  <a:pt x="713" y="2283"/>
                </a:lnTo>
                <a:lnTo>
                  <a:pt x="703" y="2285"/>
                </a:lnTo>
                <a:lnTo>
                  <a:pt x="701" y="2279"/>
                </a:lnTo>
                <a:lnTo>
                  <a:pt x="713" y="2272"/>
                </a:lnTo>
                <a:close/>
                <a:moveTo>
                  <a:pt x="721" y="2267"/>
                </a:moveTo>
                <a:lnTo>
                  <a:pt x="729" y="2262"/>
                </a:lnTo>
                <a:lnTo>
                  <a:pt x="727" y="2269"/>
                </a:lnTo>
                <a:lnTo>
                  <a:pt x="721" y="2267"/>
                </a:lnTo>
                <a:close/>
                <a:moveTo>
                  <a:pt x="729" y="2275"/>
                </a:moveTo>
                <a:lnTo>
                  <a:pt x="857" y="2308"/>
                </a:lnTo>
                <a:lnTo>
                  <a:pt x="839" y="2321"/>
                </a:lnTo>
                <a:lnTo>
                  <a:pt x="749" y="2319"/>
                </a:lnTo>
                <a:lnTo>
                  <a:pt x="749" y="2319"/>
                </a:lnTo>
                <a:lnTo>
                  <a:pt x="749" y="2311"/>
                </a:lnTo>
                <a:lnTo>
                  <a:pt x="745" y="2305"/>
                </a:lnTo>
                <a:lnTo>
                  <a:pt x="745" y="2305"/>
                </a:lnTo>
                <a:lnTo>
                  <a:pt x="742" y="2298"/>
                </a:lnTo>
                <a:lnTo>
                  <a:pt x="737" y="2293"/>
                </a:lnTo>
                <a:lnTo>
                  <a:pt x="732" y="2288"/>
                </a:lnTo>
                <a:lnTo>
                  <a:pt x="726" y="2287"/>
                </a:lnTo>
                <a:lnTo>
                  <a:pt x="729" y="2275"/>
                </a:lnTo>
                <a:close/>
                <a:moveTo>
                  <a:pt x="749" y="2322"/>
                </a:moveTo>
                <a:lnTo>
                  <a:pt x="833" y="2326"/>
                </a:lnTo>
                <a:lnTo>
                  <a:pt x="783" y="2360"/>
                </a:lnTo>
                <a:lnTo>
                  <a:pt x="745" y="2337"/>
                </a:lnTo>
                <a:lnTo>
                  <a:pt x="745" y="2337"/>
                </a:lnTo>
                <a:lnTo>
                  <a:pt x="747" y="2331"/>
                </a:lnTo>
                <a:lnTo>
                  <a:pt x="749" y="2322"/>
                </a:lnTo>
                <a:lnTo>
                  <a:pt x="749" y="2322"/>
                </a:lnTo>
                <a:close/>
                <a:moveTo>
                  <a:pt x="835" y="2326"/>
                </a:moveTo>
                <a:lnTo>
                  <a:pt x="942" y="2329"/>
                </a:lnTo>
                <a:lnTo>
                  <a:pt x="977" y="2337"/>
                </a:lnTo>
                <a:lnTo>
                  <a:pt x="878" y="2420"/>
                </a:lnTo>
                <a:lnTo>
                  <a:pt x="784" y="2361"/>
                </a:lnTo>
                <a:lnTo>
                  <a:pt x="835" y="2326"/>
                </a:lnTo>
                <a:close/>
                <a:moveTo>
                  <a:pt x="979" y="2339"/>
                </a:moveTo>
                <a:lnTo>
                  <a:pt x="1081" y="2363"/>
                </a:lnTo>
                <a:lnTo>
                  <a:pt x="1076" y="2378"/>
                </a:lnTo>
                <a:lnTo>
                  <a:pt x="972" y="2478"/>
                </a:lnTo>
                <a:lnTo>
                  <a:pt x="880" y="2420"/>
                </a:lnTo>
                <a:lnTo>
                  <a:pt x="979" y="2339"/>
                </a:lnTo>
                <a:close/>
                <a:moveTo>
                  <a:pt x="1029" y="2519"/>
                </a:moveTo>
                <a:lnTo>
                  <a:pt x="982" y="2664"/>
                </a:lnTo>
                <a:lnTo>
                  <a:pt x="860" y="2590"/>
                </a:lnTo>
                <a:lnTo>
                  <a:pt x="971" y="2483"/>
                </a:lnTo>
                <a:lnTo>
                  <a:pt x="1029" y="2519"/>
                </a:lnTo>
                <a:close/>
                <a:moveTo>
                  <a:pt x="974" y="2480"/>
                </a:moveTo>
                <a:lnTo>
                  <a:pt x="1075" y="2381"/>
                </a:lnTo>
                <a:lnTo>
                  <a:pt x="1031" y="2516"/>
                </a:lnTo>
                <a:lnTo>
                  <a:pt x="974" y="2480"/>
                </a:lnTo>
                <a:close/>
                <a:moveTo>
                  <a:pt x="1083" y="2373"/>
                </a:moveTo>
                <a:lnTo>
                  <a:pt x="1091" y="2366"/>
                </a:lnTo>
                <a:lnTo>
                  <a:pt x="1227" y="2400"/>
                </a:lnTo>
                <a:lnTo>
                  <a:pt x="1227" y="2400"/>
                </a:lnTo>
                <a:lnTo>
                  <a:pt x="1227" y="2407"/>
                </a:lnTo>
                <a:lnTo>
                  <a:pt x="1229" y="2413"/>
                </a:lnTo>
                <a:lnTo>
                  <a:pt x="1229" y="2413"/>
                </a:lnTo>
                <a:lnTo>
                  <a:pt x="1232" y="2423"/>
                </a:lnTo>
                <a:lnTo>
                  <a:pt x="1239" y="2433"/>
                </a:lnTo>
                <a:lnTo>
                  <a:pt x="1245" y="2439"/>
                </a:lnTo>
                <a:lnTo>
                  <a:pt x="1255" y="2444"/>
                </a:lnTo>
                <a:lnTo>
                  <a:pt x="1255" y="2452"/>
                </a:lnTo>
                <a:lnTo>
                  <a:pt x="1153" y="2590"/>
                </a:lnTo>
                <a:lnTo>
                  <a:pt x="1036" y="2519"/>
                </a:lnTo>
                <a:lnTo>
                  <a:pt x="1083" y="2373"/>
                </a:lnTo>
                <a:close/>
                <a:moveTo>
                  <a:pt x="1253" y="2454"/>
                </a:moveTo>
                <a:lnTo>
                  <a:pt x="1239" y="2644"/>
                </a:lnTo>
                <a:lnTo>
                  <a:pt x="1154" y="2592"/>
                </a:lnTo>
                <a:lnTo>
                  <a:pt x="1253" y="2454"/>
                </a:lnTo>
                <a:close/>
                <a:moveTo>
                  <a:pt x="1242" y="2677"/>
                </a:moveTo>
                <a:lnTo>
                  <a:pt x="1252" y="2659"/>
                </a:lnTo>
                <a:lnTo>
                  <a:pt x="1422" y="2764"/>
                </a:lnTo>
                <a:lnTo>
                  <a:pt x="1370" y="2899"/>
                </a:lnTo>
                <a:lnTo>
                  <a:pt x="1231" y="2815"/>
                </a:lnTo>
                <a:lnTo>
                  <a:pt x="1242" y="2677"/>
                </a:lnTo>
                <a:close/>
                <a:moveTo>
                  <a:pt x="1253" y="2654"/>
                </a:moveTo>
                <a:lnTo>
                  <a:pt x="1351" y="2488"/>
                </a:lnTo>
                <a:lnTo>
                  <a:pt x="1409" y="2543"/>
                </a:lnTo>
                <a:lnTo>
                  <a:pt x="1364" y="2634"/>
                </a:lnTo>
                <a:lnTo>
                  <a:pt x="1364" y="2634"/>
                </a:lnTo>
                <a:lnTo>
                  <a:pt x="1355" y="2633"/>
                </a:lnTo>
                <a:lnTo>
                  <a:pt x="1347" y="2636"/>
                </a:lnTo>
                <a:lnTo>
                  <a:pt x="1339" y="2641"/>
                </a:lnTo>
                <a:lnTo>
                  <a:pt x="1334" y="2647"/>
                </a:lnTo>
                <a:lnTo>
                  <a:pt x="1334" y="2647"/>
                </a:lnTo>
                <a:lnTo>
                  <a:pt x="1331" y="2657"/>
                </a:lnTo>
                <a:lnTo>
                  <a:pt x="1333" y="2667"/>
                </a:lnTo>
                <a:lnTo>
                  <a:pt x="1336" y="2673"/>
                </a:lnTo>
                <a:lnTo>
                  <a:pt x="1339" y="2677"/>
                </a:lnTo>
                <a:lnTo>
                  <a:pt x="1343" y="2680"/>
                </a:lnTo>
                <a:lnTo>
                  <a:pt x="1343" y="2680"/>
                </a:lnTo>
                <a:lnTo>
                  <a:pt x="1347" y="2681"/>
                </a:lnTo>
                <a:lnTo>
                  <a:pt x="1352" y="2681"/>
                </a:lnTo>
                <a:lnTo>
                  <a:pt x="1360" y="2680"/>
                </a:lnTo>
                <a:lnTo>
                  <a:pt x="1367" y="2675"/>
                </a:lnTo>
                <a:lnTo>
                  <a:pt x="1373" y="2667"/>
                </a:lnTo>
                <a:lnTo>
                  <a:pt x="1373" y="2667"/>
                </a:lnTo>
                <a:lnTo>
                  <a:pt x="1375" y="2657"/>
                </a:lnTo>
                <a:lnTo>
                  <a:pt x="1375" y="2649"/>
                </a:lnTo>
                <a:lnTo>
                  <a:pt x="1372" y="2641"/>
                </a:lnTo>
                <a:lnTo>
                  <a:pt x="1365" y="2636"/>
                </a:lnTo>
                <a:lnTo>
                  <a:pt x="1409" y="2543"/>
                </a:lnTo>
                <a:lnTo>
                  <a:pt x="1480" y="2612"/>
                </a:lnTo>
                <a:lnTo>
                  <a:pt x="1424" y="2759"/>
                </a:lnTo>
                <a:lnTo>
                  <a:pt x="1253" y="2654"/>
                </a:lnTo>
                <a:close/>
                <a:moveTo>
                  <a:pt x="1480" y="2612"/>
                </a:moveTo>
                <a:lnTo>
                  <a:pt x="1534" y="2664"/>
                </a:lnTo>
                <a:lnTo>
                  <a:pt x="1544" y="2735"/>
                </a:lnTo>
                <a:lnTo>
                  <a:pt x="1519" y="2819"/>
                </a:lnTo>
                <a:lnTo>
                  <a:pt x="1424" y="2761"/>
                </a:lnTo>
                <a:lnTo>
                  <a:pt x="1480" y="2612"/>
                </a:lnTo>
                <a:close/>
                <a:moveTo>
                  <a:pt x="1544" y="2740"/>
                </a:moveTo>
                <a:lnTo>
                  <a:pt x="1553" y="2813"/>
                </a:lnTo>
                <a:lnTo>
                  <a:pt x="1553" y="2813"/>
                </a:lnTo>
                <a:lnTo>
                  <a:pt x="1545" y="2816"/>
                </a:lnTo>
                <a:lnTo>
                  <a:pt x="1545" y="2816"/>
                </a:lnTo>
                <a:lnTo>
                  <a:pt x="1537" y="2821"/>
                </a:lnTo>
                <a:lnTo>
                  <a:pt x="1532" y="2828"/>
                </a:lnTo>
                <a:lnTo>
                  <a:pt x="1521" y="2821"/>
                </a:lnTo>
                <a:lnTo>
                  <a:pt x="1544" y="2740"/>
                </a:lnTo>
                <a:close/>
                <a:moveTo>
                  <a:pt x="1547" y="2730"/>
                </a:moveTo>
                <a:lnTo>
                  <a:pt x="1560" y="2686"/>
                </a:lnTo>
                <a:lnTo>
                  <a:pt x="1640" y="2764"/>
                </a:lnTo>
                <a:lnTo>
                  <a:pt x="1627" y="2836"/>
                </a:lnTo>
                <a:lnTo>
                  <a:pt x="1596" y="2841"/>
                </a:lnTo>
                <a:lnTo>
                  <a:pt x="1596" y="2841"/>
                </a:lnTo>
                <a:lnTo>
                  <a:pt x="1592" y="2832"/>
                </a:lnTo>
                <a:lnTo>
                  <a:pt x="1592" y="2832"/>
                </a:lnTo>
                <a:lnTo>
                  <a:pt x="1588" y="2824"/>
                </a:lnTo>
                <a:lnTo>
                  <a:pt x="1578" y="2818"/>
                </a:lnTo>
                <a:lnTo>
                  <a:pt x="1568" y="2813"/>
                </a:lnTo>
                <a:lnTo>
                  <a:pt x="1558" y="2813"/>
                </a:lnTo>
                <a:lnTo>
                  <a:pt x="1547" y="2730"/>
                </a:lnTo>
                <a:close/>
                <a:moveTo>
                  <a:pt x="1641" y="2764"/>
                </a:moveTo>
                <a:lnTo>
                  <a:pt x="1703" y="2823"/>
                </a:lnTo>
                <a:lnTo>
                  <a:pt x="1628" y="2836"/>
                </a:lnTo>
                <a:lnTo>
                  <a:pt x="1641" y="2764"/>
                </a:lnTo>
                <a:close/>
                <a:moveTo>
                  <a:pt x="1745" y="2690"/>
                </a:moveTo>
                <a:lnTo>
                  <a:pt x="1834" y="2741"/>
                </a:lnTo>
                <a:lnTo>
                  <a:pt x="1834" y="2802"/>
                </a:lnTo>
                <a:lnTo>
                  <a:pt x="1732" y="2818"/>
                </a:lnTo>
                <a:lnTo>
                  <a:pt x="1745" y="2690"/>
                </a:lnTo>
                <a:close/>
                <a:moveTo>
                  <a:pt x="1745" y="2683"/>
                </a:moveTo>
                <a:lnTo>
                  <a:pt x="1773" y="2436"/>
                </a:lnTo>
                <a:lnTo>
                  <a:pt x="1841" y="2457"/>
                </a:lnTo>
                <a:lnTo>
                  <a:pt x="1834" y="2735"/>
                </a:lnTo>
                <a:lnTo>
                  <a:pt x="1745" y="2683"/>
                </a:lnTo>
                <a:close/>
                <a:moveTo>
                  <a:pt x="1836" y="2741"/>
                </a:moveTo>
                <a:lnTo>
                  <a:pt x="1917" y="2789"/>
                </a:lnTo>
                <a:lnTo>
                  <a:pt x="1834" y="2802"/>
                </a:lnTo>
                <a:lnTo>
                  <a:pt x="1836" y="2741"/>
                </a:lnTo>
                <a:close/>
                <a:moveTo>
                  <a:pt x="1836" y="2735"/>
                </a:moveTo>
                <a:lnTo>
                  <a:pt x="1842" y="2459"/>
                </a:lnTo>
                <a:lnTo>
                  <a:pt x="1912" y="2482"/>
                </a:lnTo>
                <a:lnTo>
                  <a:pt x="1920" y="2618"/>
                </a:lnTo>
                <a:lnTo>
                  <a:pt x="1920" y="2618"/>
                </a:lnTo>
                <a:lnTo>
                  <a:pt x="1914" y="2621"/>
                </a:lnTo>
                <a:lnTo>
                  <a:pt x="1909" y="2626"/>
                </a:lnTo>
                <a:lnTo>
                  <a:pt x="1906" y="2634"/>
                </a:lnTo>
                <a:lnTo>
                  <a:pt x="1904" y="2644"/>
                </a:lnTo>
                <a:lnTo>
                  <a:pt x="1904" y="2644"/>
                </a:lnTo>
                <a:lnTo>
                  <a:pt x="1906" y="2654"/>
                </a:lnTo>
                <a:lnTo>
                  <a:pt x="1911" y="2660"/>
                </a:lnTo>
                <a:lnTo>
                  <a:pt x="1917" y="2665"/>
                </a:lnTo>
                <a:lnTo>
                  <a:pt x="1920" y="2667"/>
                </a:lnTo>
                <a:lnTo>
                  <a:pt x="1925" y="2667"/>
                </a:lnTo>
                <a:lnTo>
                  <a:pt x="1925" y="2667"/>
                </a:lnTo>
                <a:lnTo>
                  <a:pt x="1928" y="2667"/>
                </a:lnTo>
                <a:lnTo>
                  <a:pt x="1932" y="2665"/>
                </a:lnTo>
                <a:lnTo>
                  <a:pt x="1938" y="2659"/>
                </a:lnTo>
                <a:lnTo>
                  <a:pt x="1941" y="2651"/>
                </a:lnTo>
                <a:lnTo>
                  <a:pt x="1943" y="2641"/>
                </a:lnTo>
                <a:lnTo>
                  <a:pt x="1943" y="2641"/>
                </a:lnTo>
                <a:lnTo>
                  <a:pt x="1940" y="2631"/>
                </a:lnTo>
                <a:lnTo>
                  <a:pt x="1935" y="2625"/>
                </a:lnTo>
                <a:lnTo>
                  <a:pt x="1930" y="2620"/>
                </a:lnTo>
                <a:lnTo>
                  <a:pt x="1922" y="2618"/>
                </a:lnTo>
                <a:lnTo>
                  <a:pt x="1914" y="2482"/>
                </a:lnTo>
                <a:lnTo>
                  <a:pt x="2005" y="2511"/>
                </a:lnTo>
                <a:lnTo>
                  <a:pt x="2047" y="2767"/>
                </a:lnTo>
                <a:lnTo>
                  <a:pt x="1925" y="2787"/>
                </a:lnTo>
                <a:lnTo>
                  <a:pt x="1836" y="2735"/>
                </a:lnTo>
                <a:close/>
                <a:moveTo>
                  <a:pt x="2047" y="2772"/>
                </a:moveTo>
                <a:lnTo>
                  <a:pt x="2061" y="2867"/>
                </a:lnTo>
                <a:lnTo>
                  <a:pt x="1932" y="2790"/>
                </a:lnTo>
                <a:lnTo>
                  <a:pt x="2047" y="2772"/>
                </a:lnTo>
                <a:close/>
                <a:moveTo>
                  <a:pt x="2006" y="2511"/>
                </a:moveTo>
                <a:lnTo>
                  <a:pt x="2104" y="2542"/>
                </a:lnTo>
                <a:lnTo>
                  <a:pt x="2159" y="2750"/>
                </a:lnTo>
                <a:lnTo>
                  <a:pt x="2047" y="2767"/>
                </a:lnTo>
                <a:lnTo>
                  <a:pt x="2006" y="2511"/>
                </a:lnTo>
                <a:close/>
                <a:moveTo>
                  <a:pt x="2105" y="2543"/>
                </a:moveTo>
                <a:lnTo>
                  <a:pt x="2191" y="2571"/>
                </a:lnTo>
                <a:lnTo>
                  <a:pt x="2248" y="2735"/>
                </a:lnTo>
                <a:lnTo>
                  <a:pt x="2160" y="2750"/>
                </a:lnTo>
                <a:lnTo>
                  <a:pt x="2105" y="2543"/>
                </a:lnTo>
                <a:close/>
                <a:moveTo>
                  <a:pt x="2342" y="2691"/>
                </a:moveTo>
                <a:lnTo>
                  <a:pt x="2355" y="2717"/>
                </a:lnTo>
                <a:lnTo>
                  <a:pt x="2331" y="2722"/>
                </a:lnTo>
                <a:lnTo>
                  <a:pt x="2342" y="2691"/>
                </a:lnTo>
                <a:close/>
                <a:moveTo>
                  <a:pt x="2344" y="2690"/>
                </a:moveTo>
                <a:lnTo>
                  <a:pt x="2367" y="2626"/>
                </a:lnTo>
                <a:lnTo>
                  <a:pt x="2441" y="2651"/>
                </a:lnTo>
                <a:lnTo>
                  <a:pt x="2469" y="2699"/>
                </a:lnTo>
                <a:lnTo>
                  <a:pt x="2357" y="2717"/>
                </a:lnTo>
                <a:lnTo>
                  <a:pt x="2344" y="2690"/>
                </a:lnTo>
                <a:close/>
                <a:moveTo>
                  <a:pt x="2441" y="2646"/>
                </a:moveTo>
                <a:lnTo>
                  <a:pt x="2393" y="2558"/>
                </a:lnTo>
                <a:lnTo>
                  <a:pt x="2432" y="2454"/>
                </a:lnTo>
                <a:lnTo>
                  <a:pt x="2539" y="2610"/>
                </a:lnTo>
                <a:lnTo>
                  <a:pt x="2532" y="2665"/>
                </a:lnTo>
                <a:lnTo>
                  <a:pt x="2532" y="2665"/>
                </a:lnTo>
                <a:lnTo>
                  <a:pt x="2526" y="2673"/>
                </a:lnTo>
                <a:lnTo>
                  <a:pt x="2441" y="2646"/>
                </a:lnTo>
                <a:close/>
                <a:moveTo>
                  <a:pt x="2432" y="2452"/>
                </a:moveTo>
                <a:lnTo>
                  <a:pt x="2464" y="2363"/>
                </a:lnTo>
                <a:lnTo>
                  <a:pt x="2535" y="2452"/>
                </a:lnTo>
                <a:lnTo>
                  <a:pt x="2545" y="2551"/>
                </a:lnTo>
                <a:lnTo>
                  <a:pt x="2539" y="2608"/>
                </a:lnTo>
                <a:lnTo>
                  <a:pt x="2432" y="2452"/>
                </a:lnTo>
                <a:close/>
                <a:moveTo>
                  <a:pt x="2547" y="2577"/>
                </a:moveTo>
                <a:lnTo>
                  <a:pt x="2552" y="2628"/>
                </a:lnTo>
                <a:lnTo>
                  <a:pt x="2543" y="2615"/>
                </a:lnTo>
                <a:lnTo>
                  <a:pt x="2547" y="2577"/>
                </a:lnTo>
                <a:close/>
                <a:moveTo>
                  <a:pt x="2540" y="2457"/>
                </a:moveTo>
                <a:lnTo>
                  <a:pt x="2555" y="2475"/>
                </a:lnTo>
                <a:lnTo>
                  <a:pt x="2548" y="2532"/>
                </a:lnTo>
                <a:lnTo>
                  <a:pt x="2540" y="2457"/>
                </a:lnTo>
                <a:close/>
                <a:moveTo>
                  <a:pt x="2540" y="2456"/>
                </a:moveTo>
                <a:lnTo>
                  <a:pt x="2527" y="2311"/>
                </a:lnTo>
                <a:lnTo>
                  <a:pt x="2569" y="2353"/>
                </a:lnTo>
                <a:lnTo>
                  <a:pt x="2555" y="2474"/>
                </a:lnTo>
                <a:lnTo>
                  <a:pt x="2540" y="2456"/>
                </a:lnTo>
                <a:close/>
                <a:moveTo>
                  <a:pt x="2574" y="2360"/>
                </a:moveTo>
                <a:lnTo>
                  <a:pt x="2628" y="2415"/>
                </a:lnTo>
                <a:lnTo>
                  <a:pt x="2599" y="2527"/>
                </a:lnTo>
                <a:lnTo>
                  <a:pt x="2560" y="2478"/>
                </a:lnTo>
                <a:lnTo>
                  <a:pt x="2574" y="2360"/>
                </a:lnTo>
                <a:close/>
                <a:moveTo>
                  <a:pt x="2631" y="2418"/>
                </a:moveTo>
                <a:lnTo>
                  <a:pt x="2717" y="2509"/>
                </a:lnTo>
                <a:lnTo>
                  <a:pt x="2652" y="2594"/>
                </a:lnTo>
                <a:lnTo>
                  <a:pt x="2602" y="2530"/>
                </a:lnTo>
                <a:lnTo>
                  <a:pt x="2631" y="2418"/>
                </a:lnTo>
                <a:close/>
                <a:moveTo>
                  <a:pt x="2722" y="2512"/>
                </a:moveTo>
                <a:lnTo>
                  <a:pt x="2737" y="2529"/>
                </a:lnTo>
                <a:lnTo>
                  <a:pt x="2657" y="2597"/>
                </a:lnTo>
                <a:lnTo>
                  <a:pt x="2722" y="2512"/>
                </a:lnTo>
                <a:close/>
                <a:moveTo>
                  <a:pt x="2719" y="2508"/>
                </a:moveTo>
                <a:lnTo>
                  <a:pt x="2631" y="2417"/>
                </a:lnTo>
                <a:lnTo>
                  <a:pt x="2655" y="2322"/>
                </a:lnTo>
                <a:lnTo>
                  <a:pt x="2654" y="2321"/>
                </a:lnTo>
                <a:lnTo>
                  <a:pt x="2655" y="2321"/>
                </a:lnTo>
                <a:lnTo>
                  <a:pt x="2670" y="2256"/>
                </a:lnTo>
                <a:lnTo>
                  <a:pt x="2821" y="2374"/>
                </a:lnTo>
                <a:lnTo>
                  <a:pt x="2719" y="2508"/>
                </a:lnTo>
                <a:close/>
                <a:moveTo>
                  <a:pt x="2881" y="2272"/>
                </a:moveTo>
                <a:lnTo>
                  <a:pt x="2886" y="2274"/>
                </a:lnTo>
                <a:lnTo>
                  <a:pt x="2886" y="2290"/>
                </a:lnTo>
                <a:lnTo>
                  <a:pt x="2853" y="2332"/>
                </a:lnTo>
                <a:lnTo>
                  <a:pt x="2881" y="2272"/>
                </a:lnTo>
                <a:close/>
                <a:moveTo>
                  <a:pt x="2876" y="2100"/>
                </a:moveTo>
                <a:lnTo>
                  <a:pt x="2938" y="2080"/>
                </a:lnTo>
                <a:lnTo>
                  <a:pt x="2957" y="2087"/>
                </a:lnTo>
                <a:lnTo>
                  <a:pt x="2888" y="2243"/>
                </a:lnTo>
                <a:lnTo>
                  <a:pt x="2876" y="2100"/>
                </a:lnTo>
                <a:close/>
                <a:moveTo>
                  <a:pt x="2972" y="2095"/>
                </a:moveTo>
                <a:lnTo>
                  <a:pt x="3000" y="2106"/>
                </a:lnTo>
                <a:lnTo>
                  <a:pt x="3000" y="2106"/>
                </a:lnTo>
                <a:lnTo>
                  <a:pt x="2998" y="2113"/>
                </a:lnTo>
                <a:lnTo>
                  <a:pt x="3000" y="2121"/>
                </a:lnTo>
                <a:lnTo>
                  <a:pt x="3003" y="2128"/>
                </a:lnTo>
                <a:lnTo>
                  <a:pt x="3006" y="2132"/>
                </a:lnTo>
                <a:lnTo>
                  <a:pt x="2944" y="2214"/>
                </a:lnTo>
                <a:lnTo>
                  <a:pt x="2972" y="2095"/>
                </a:lnTo>
                <a:close/>
                <a:moveTo>
                  <a:pt x="3001" y="2105"/>
                </a:moveTo>
                <a:lnTo>
                  <a:pt x="2972" y="2093"/>
                </a:lnTo>
                <a:lnTo>
                  <a:pt x="2978" y="2067"/>
                </a:lnTo>
                <a:lnTo>
                  <a:pt x="3048" y="2045"/>
                </a:lnTo>
                <a:lnTo>
                  <a:pt x="3048" y="2045"/>
                </a:lnTo>
                <a:lnTo>
                  <a:pt x="3055" y="2054"/>
                </a:lnTo>
                <a:lnTo>
                  <a:pt x="3061" y="2061"/>
                </a:lnTo>
                <a:lnTo>
                  <a:pt x="3035" y="2095"/>
                </a:lnTo>
                <a:lnTo>
                  <a:pt x="3035" y="2095"/>
                </a:lnTo>
                <a:lnTo>
                  <a:pt x="3032" y="2093"/>
                </a:lnTo>
                <a:lnTo>
                  <a:pt x="3032" y="2093"/>
                </a:lnTo>
                <a:lnTo>
                  <a:pt x="3022" y="2092"/>
                </a:lnTo>
                <a:lnTo>
                  <a:pt x="3014" y="2093"/>
                </a:lnTo>
                <a:lnTo>
                  <a:pt x="3006" y="2098"/>
                </a:lnTo>
                <a:lnTo>
                  <a:pt x="3001" y="2105"/>
                </a:lnTo>
                <a:lnTo>
                  <a:pt x="3001" y="2105"/>
                </a:lnTo>
                <a:close/>
                <a:moveTo>
                  <a:pt x="3045" y="2029"/>
                </a:moveTo>
                <a:lnTo>
                  <a:pt x="3045" y="2029"/>
                </a:lnTo>
                <a:lnTo>
                  <a:pt x="3047" y="2038"/>
                </a:lnTo>
                <a:lnTo>
                  <a:pt x="2980" y="2061"/>
                </a:lnTo>
                <a:lnTo>
                  <a:pt x="2987" y="2035"/>
                </a:lnTo>
                <a:lnTo>
                  <a:pt x="3006" y="1991"/>
                </a:lnTo>
                <a:lnTo>
                  <a:pt x="3051" y="2006"/>
                </a:lnTo>
                <a:lnTo>
                  <a:pt x="3051" y="2006"/>
                </a:lnTo>
                <a:lnTo>
                  <a:pt x="3047" y="2016"/>
                </a:lnTo>
                <a:lnTo>
                  <a:pt x="3045" y="2029"/>
                </a:lnTo>
                <a:lnTo>
                  <a:pt x="3045" y="2029"/>
                </a:lnTo>
                <a:close/>
                <a:moveTo>
                  <a:pt x="3001" y="1988"/>
                </a:moveTo>
                <a:lnTo>
                  <a:pt x="2998" y="1986"/>
                </a:lnTo>
                <a:lnTo>
                  <a:pt x="3021" y="1887"/>
                </a:lnTo>
                <a:lnTo>
                  <a:pt x="3037" y="1892"/>
                </a:lnTo>
                <a:lnTo>
                  <a:pt x="3040" y="1900"/>
                </a:lnTo>
                <a:lnTo>
                  <a:pt x="3001" y="1988"/>
                </a:lnTo>
                <a:close/>
                <a:moveTo>
                  <a:pt x="3110" y="1759"/>
                </a:moveTo>
                <a:lnTo>
                  <a:pt x="3110" y="1759"/>
                </a:lnTo>
                <a:lnTo>
                  <a:pt x="3116" y="1761"/>
                </a:lnTo>
                <a:lnTo>
                  <a:pt x="3097" y="1903"/>
                </a:lnTo>
                <a:lnTo>
                  <a:pt x="3050" y="1892"/>
                </a:lnTo>
                <a:lnTo>
                  <a:pt x="3110" y="1759"/>
                </a:lnTo>
                <a:close/>
                <a:moveTo>
                  <a:pt x="3115" y="1673"/>
                </a:moveTo>
                <a:lnTo>
                  <a:pt x="3115" y="1673"/>
                </a:lnTo>
                <a:lnTo>
                  <a:pt x="3108" y="1674"/>
                </a:lnTo>
                <a:lnTo>
                  <a:pt x="3102" y="1678"/>
                </a:lnTo>
                <a:lnTo>
                  <a:pt x="3087" y="1655"/>
                </a:lnTo>
                <a:lnTo>
                  <a:pt x="3087" y="1655"/>
                </a:lnTo>
                <a:lnTo>
                  <a:pt x="3095" y="1652"/>
                </a:lnTo>
                <a:lnTo>
                  <a:pt x="3095" y="1652"/>
                </a:lnTo>
                <a:lnTo>
                  <a:pt x="3102" y="1648"/>
                </a:lnTo>
                <a:lnTo>
                  <a:pt x="3107" y="1644"/>
                </a:lnTo>
                <a:lnTo>
                  <a:pt x="3110" y="1637"/>
                </a:lnTo>
                <a:lnTo>
                  <a:pt x="3113" y="1631"/>
                </a:lnTo>
                <a:lnTo>
                  <a:pt x="3115" y="1624"/>
                </a:lnTo>
                <a:lnTo>
                  <a:pt x="3115" y="1618"/>
                </a:lnTo>
                <a:lnTo>
                  <a:pt x="3115" y="1611"/>
                </a:lnTo>
                <a:lnTo>
                  <a:pt x="3112" y="1605"/>
                </a:lnTo>
                <a:lnTo>
                  <a:pt x="3112" y="1605"/>
                </a:lnTo>
                <a:lnTo>
                  <a:pt x="3108" y="1598"/>
                </a:lnTo>
                <a:lnTo>
                  <a:pt x="3103" y="1593"/>
                </a:lnTo>
                <a:lnTo>
                  <a:pt x="3099" y="1590"/>
                </a:lnTo>
                <a:lnTo>
                  <a:pt x="3094" y="1587"/>
                </a:lnTo>
                <a:lnTo>
                  <a:pt x="3089" y="1585"/>
                </a:lnTo>
                <a:lnTo>
                  <a:pt x="3082" y="1583"/>
                </a:lnTo>
                <a:lnTo>
                  <a:pt x="3076" y="1583"/>
                </a:lnTo>
                <a:lnTo>
                  <a:pt x="3069" y="1585"/>
                </a:lnTo>
                <a:lnTo>
                  <a:pt x="3024" y="1475"/>
                </a:lnTo>
                <a:lnTo>
                  <a:pt x="3154" y="1460"/>
                </a:lnTo>
                <a:lnTo>
                  <a:pt x="3128" y="1671"/>
                </a:lnTo>
                <a:lnTo>
                  <a:pt x="3128" y="1671"/>
                </a:lnTo>
                <a:lnTo>
                  <a:pt x="3121" y="1671"/>
                </a:lnTo>
                <a:lnTo>
                  <a:pt x="3115" y="1673"/>
                </a:lnTo>
                <a:lnTo>
                  <a:pt x="3115" y="1673"/>
                </a:lnTo>
                <a:close/>
                <a:moveTo>
                  <a:pt x="3160" y="1458"/>
                </a:moveTo>
                <a:lnTo>
                  <a:pt x="3267" y="1445"/>
                </a:lnTo>
                <a:lnTo>
                  <a:pt x="3267" y="1445"/>
                </a:lnTo>
                <a:lnTo>
                  <a:pt x="3267" y="1455"/>
                </a:lnTo>
                <a:lnTo>
                  <a:pt x="3267" y="1455"/>
                </a:lnTo>
                <a:lnTo>
                  <a:pt x="3271" y="1463"/>
                </a:lnTo>
                <a:lnTo>
                  <a:pt x="3274" y="1470"/>
                </a:lnTo>
                <a:lnTo>
                  <a:pt x="3279" y="1476"/>
                </a:lnTo>
                <a:lnTo>
                  <a:pt x="3284" y="1481"/>
                </a:lnTo>
                <a:lnTo>
                  <a:pt x="3149" y="1678"/>
                </a:lnTo>
                <a:lnTo>
                  <a:pt x="3149" y="1678"/>
                </a:lnTo>
                <a:lnTo>
                  <a:pt x="3141" y="1674"/>
                </a:lnTo>
                <a:lnTo>
                  <a:pt x="3133" y="1673"/>
                </a:lnTo>
                <a:lnTo>
                  <a:pt x="3160" y="1458"/>
                </a:lnTo>
                <a:close/>
                <a:moveTo>
                  <a:pt x="3154" y="1458"/>
                </a:moveTo>
                <a:lnTo>
                  <a:pt x="3024" y="1475"/>
                </a:lnTo>
                <a:lnTo>
                  <a:pt x="2978" y="1367"/>
                </a:lnTo>
                <a:lnTo>
                  <a:pt x="3172" y="1325"/>
                </a:lnTo>
                <a:lnTo>
                  <a:pt x="3154" y="1458"/>
                </a:lnTo>
                <a:close/>
                <a:moveTo>
                  <a:pt x="2978" y="1367"/>
                </a:moveTo>
                <a:lnTo>
                  <a:pt x="2951" y="1301"/>
                </a:lnTo>
                <a:lnTo>
                  <a:pt x="2951" y="1301"/>
                </a:lnTo>
                <a:lnTo>
                  <a:pt x="2959" y="1303"/>
                </a:lnTo>
                <a:lnTo>
                  <a:pt x="2969" y="1303"/>
                </a:lnTo>
                <a:lnTo>
                  <a:pt x="2969" y="1303"/>
                </a:lnTo>
                <a:lnTo>
                  <a:pt x="2977" y="1298"/>
                </a:lnTo>
                <a:lnTo>
                  <a:pt x="2983" y="1291"/>
                </a:lnTo>
                <a:lnTo>
                  <a:pt x="2987" y="1283"/>
                </a:lnTo>
                <a:lnTo>
                  <a:pt x="2987" y="1278"/>
                </a:lnTo>
                <a:lnTo>
                  <a:pt x="2987" y="1273"/>
                </a:lnTo>
                <a:lnTo>
                  <a:pt x="2987" y="1273"/>
                </a:lnTo>
                <a:lnTo>
                  <a:pt x="2982" y="1267"/>
                </a:lnTo>
                <a:lnTo>
                  <a:pt x="2977" y="1262"/>
                </a:lnTo>
                <a:lnTo>
                  <a:pt x="2969" y="1260"/>
                </a:lnTo>
                <a:lnTo>
                  <a:pt x="2961" y="1259"/>
                </a:lnTo>
                <a:lnTo>
                  <a:pt x="2961" y="1259"/>
                </a:lnTo>
                <a:lnTo>
                  <a:pt x="2961" y="1249"/>
                </a:lnTo>
                <a:lnTo>
                  <a:pt x="2961" y="1242"/>
                </a:lnTo>
                <a:lnTo>
                  <a:pt x="2957" y="1238"/>
                </a:lnTo>
                <a:lnTo>
                  <a:pt x="2957" y="1238"/>
                </a:lnTo>
                <a:lnTo>
                  <a:pt x="2954" y="1231"/>
                </a:lnTo>
                <a:lnTo>
                  <a:pt x="2951" y="1226"/>
                </a:lnTo>
                <a:lnTo>
                  <a:pt x="2946" y="1223"/>
                </a:lnTo>
                <a:lnTo>
                  <a:pt x="2939" y="1220"/>
                </a:lnTo>
                <a:lnTo>
                  <a:pt x="2935" y="1218"/>
                </a:lnTo>
                <a:lnTo>
                  <a:pt x="2928" y="1216"/>
                </a:lnTo>
                <a:lnTo>
                  <a:pt x="2922" y="1216"/>
                </a:lnTo>
                <a:lnTo>
                  <a:pt x="2915" y="1218"/>
                </a:lnTo>
                <a:lnTo>
                  <a:pt x="2907" y="1195"/>
                </a:lnTo>
                <a:lnTo>
                  <a:pt x="2918" y="1190"/>
                </a:lnTo>
                <a:lnTo>
                  <a:pt x="3180" y="1260"/>
                </a:lnTo>
                <a:lnTo>
                  <a:pt x="3172" y="1324"/>
                </a:lnTo>
                <a:lnTo>
                  <a:pt x="2978" y="1367"/>
                </a:lnTo>
                <a:close/>
                <a:moveTo>
                  <a:pt x="2905" y="1194"/>
                </a:moveTo>
                <a:lnTo>
                  <a:pt x="2902" y="1186"/>
                </a:lnTo>
                <a:lnTo>
                  <a:pt x="2917" y="1190"/>
                </a:lnTo>
                <a:lnTo>
                  <a:pt x="2905" y="1194"/>
                </a:lnTo>
                <a:close/>
                <a:moveTo>
                  <a:pt x="2909" y="1221"/>
                </a:moveTo>
                <a:lnTo>
                  <a:pt x="2909" y="1221"/>
                </a:lnTo>
                <a:lnTo>
                  <a:pt x="2902" y="1226"/>
                </a:lnTo>
                <a:lnTo>
                  <a:pt x="2897" y="1229"/>
                </a:lnTo>
                <a:lnTo>
                  <a:pt x="2894" y="1236"/>
                </a:lnTo>
                <a:lnTo>
                  <a:pt x="2891" y="1242"/>
                </a:lnTo>
                <a:lnTo>
                  <a:pt x="2891" y="1249"/>
                </a:lnTo>
                <a:lnTo>
                  <a:pt x="2889" y="1255"/>
                </a:lnTo>
                <a:lnTo>
                  <a:pt x="2891" y="1262"/>
                </a:lnTo>
                <a:lnTo>
                  <a:pt x="2894" y="1268"/>
                </a:lnTo>
                <a:lnTo>
                  <a:pt x="2894" y="1268"/>
                </a:lnTo>
                <a:lnTo>
                  <a:pt x="2897" y="1273"/>
                </a:lnTo>
                <a:lnTo>
                  <a:pt x="2901" y="1278"/>
                </a:lnTo>
                <a:lnTo>
                  <a:pt x="2905" y="1281"/>
                </a:lnTo>
                <a:lnTo>
                  <a:pt x="2910" y="1285"/>
                </a:lnTo>
                <a:lnTo>
                  <a:pt x="2904" y="1298"/>
                </a:lnTo>
                <a:lnTo>
                  <a:pt x="2855" y="1312"/>
                </a:lnTo>
                <a:lnTo>
                  <a:pt x="2805" y="1239"/>
                </a:lnTo>
                <a:lnTo>
                  <a:pt x="2805" y="1236"/>
                </a:lnTo>
                <a:lnTo>
                  <a:pt x="2899" y="1199"/>
                </a:lnTo>
                <a:lnTo>
                  <a:pt x="2909" y="1221"/>
                </a:lnTo>
                <a:close/>
                <a:moveTo>
                  <a:pt x="2805" y="1234"/>
                </a:moveTo>
                <a:lnTo>
                  <a:pt x="2798" y="1168"/>
                </a:lnTo>
                <a:lnTo>
                  <a:pt x="2798" y="1168"/>
                </a:lnTo>
                <a:lnTo>
                  <a:pt x="2803" y="1160"/>
                </a:lnTo>
                <a:lnTo>
                  <a:pt x="2892" y="1184"/>
                </a:lnTo>
                <a:lnTo>
                  <a:pt x="2897" y="1197"/>
                </a:lnTo>
                <a:lnTo>
                  <a:pt x="2805" y="1234"/>
                </a:lnTo>
                <a:close/>
                <a:moveTo>
                  <a:pt x="2805" y="1155"/>
                </a:moveTo>
                <a:lnTo>
                  <a:pt x="2805" y="1155"/>
                </a:lnTo>
                <a:lnTo>
                  <a:pt x="2805" y="1145"/>
                </a:lnTo>
                <a:lnTo>
                  <a:pt x="2805" y="1145"/>
                </a:lnTo>
                <a:lnTo>
                  <a:pt x="2803" y="1134"/>
                </a:lnTo>
                <a:lnTo>
                  <a:pt x="2858" y="1106"/>
                </a:lnTo>
                <a:lnTo>
                  <a:pt x="2889" y="1177"/>
                </a:lnTo>
                <a:lnTo>
                  <a:pt x="2805" y="1155"/>
                </a:lnTo>
                <a:close/>
                <a:moveTo>
                  <a:pt x="2803" y="1132"/>
                </a:moveTo>
                <a:lnTo>
                  <a:pt x="2803" y="1132"/>
                </a:lnTo>
                <a:lnTo>
                  <a:pt x="2800" y="1124"/>
                </a:lnTo>
                <a:lnTo>
                  <a:pt x="2795" y="1116"/>
                </a:lnTo>
                <a:lnTo>
                  <a:pt x="2787" y="1036"/>
                </a:lnTo>
                <a:lnTo>
                  <a:pt x="2821" y="1015"/>
                </a:lnTo>
                <a:lnTo>
                  <a:pt x="2858" y="1103"/>
                </a:lnTo>
                <a:lnTo>
                  <a:pt x="2803" y="1132"/>
                </a:lnTo>
                <a:close/>
                <a:moveTo>
                  <a:pt x="2790" y="1111"/>
                </a:moveTo>
                <a:lnTo>
                  <a:pt x="2790" y="1111"/>
                </a:lnTo>
                <a:lnTo>
                  <a:pt x="2779" y="1104"/>
                </a:lnTo>
                <a:lnTo>
                  <a:pt x="2772" y="1103"/>
                </a:lnTo>
                <a:lnTo>
                  <a:pt x="2766" y="1101"/>
                </a:lnTo>
                <a:lnTo>
                  <a:pt x="2771" y="1046"/>
                </a:lnTo>
                <a:lnTo>
                  <a:pt x="2784" y="1039"/>
                </a:lnTo>
                <a:lnTo>
                  <a:pt x="2790" y="1111"/>
                </a:lnTo>
                <a:close/>
                <a:moveTo>
                  <a:pt x="2771" y="1044"/>
                </a:moveTo>
                <a:lnTo>
                  <a:pt x="2777" y="971"/>
                </a:lnTo>
                <a:lnTo>
                  <a:pt x="2782" y="1038"/>
                </a:lnTo>
                <a:lnTo>
                  <a:pt x="2771" y="1044"/>
                </a:lnTo>
                <a:close/>
                <a:moveTo>
                  <a:pt x="2737" y="867"/>
                </a:moveTo>
                <a:lnTo>
                  <a:pt x="2737" y="867"/>
                </a:lnTo>
                <a:lnTo>
                  <a:pt x="2733" y="879"/>
                </a:lnTo>
                <a:lnTo>
                  <a:pt x="2735" y="888"/>
                </a:lnTo>
                <a:lnTo>
                  <a:pt x="2664" y="903"/>
                </a:lnTo>
                <a:lnTo>
                  <a:pt x="2716" y="856"/>
                </a:lnTo>
                <a:lnTo>
                  <a:pt x="2737" y="867"/>
                </a:lnTo>
                <a:close/>
                <a:moveTo>
                  <a:pt x="2660" y="903"/>
                </a:moveTo>
                <a:lnTo>
                  <a:pt x="2633" y="908"/>
                </a:lnTo>
                <a:lnTo>
                  <a:pt x="2633" y="908"/>
                </a:lnTo>
                <a:lnTo>
                  <a:pt x="2625" y="900"/>
                </a:lnTo>
                <a:lnTo>
                  <a:pt x="2617" y="895"/>
                </a:lnTo>
                <a:lnTo>
                  <a:pt x="2605" y="892"/>
                </a:lnTo>
                <a:lnTo>
                  <a:pt x="2594" y="892"/>
                </a:lnTo>
                <a:lnTo>
                  <a:pt x="2574" y="770"/>
                </a:lnTo>
                <a:lnTo>
                  <a:pt x="2714" y="854"/>
                </a:lnTo>
                <a:lnTo>
                  <a:pt x="2660" y="903"/>
                </a:lnTo>
                <a:close/>
                <a:moveTo>
                  <a:pt x="2587" y="892"/>
                </a:moveTo>
                <a:lnTo>
                  <a:pt x="2587" y="892"/>
                </a:lnTo>
                <a:lnTo>
                  <a:pt x="2587" y="892"/>
                </a:lnTo>
                <a:lnTo>
                  <a:pt x="2587" y="892"/>
                </a:lnTo>
                <a:lnTo>
                  <a:pt x="2576" y="896"/>
                </a:lnTo>
                <a:lnTo>
                  <a:pt x="2566" y="903"/>
                </a:lnTo>
                <a:lnTo>
                  <a:pt x="2560" y="911"/>
                </a:lnTo>
                <a:lnTo>
                  <a:pt x="2555" y="922"/>
                </a:lnTo>
                <a:lnTo>
                  <a:pt x="2436" y="892"/>
                </a:lnTo>
                <a:lnTo>
                  <a:pt x="2547" y="754"/>
                </a:lnTo>
                <a:lnTo>
                  <a:pt x="2568" y="767"/>
                </a:lnTo>
                <a:lnTo>
                  <a:pt x="2587" y="892"/>
                </a:lnTo>
                <a:close/>
                <a:moveTo>
                  <a:pt x="2552" y="745"/>
                </a:moveTo>
                <a:lnTo>
                  <a:pt x="2563" y="732"/>
                </a:lnTo>
                <a:lnTo>
                  <a:pt x="2566" y="755"/>
                </a:lnTo>
                <a:lnTo>
                  <a:pt x="2552" y="745"/>
                </a:lnTo>
                <a:close/>
                <a:moveTo>
                  <a:pt x="2552" y="745"/>
                </a:moveTo>
                <a:lnTo>
                  <a:pt x="2459" y="690"/>
                </a:lnTo>
                <a:lnTo>
                  <a:pt x="2537" y="570"/>
                </a:lnTo>
                <a:lnTo>
                  <a:pt x="2563" y="731"/>
                </a:lnTo>
                <a:lnTo>
                  <a:pt x="2552" y="745"/>
                </a:lnTo>
                <a:close/>
                <a:moveTo>
                  <a:pt x="2545" y="752"/>
                </a:moveTo>
                <a:lnTo>
                  <a:pt x="2435" y="892"/>
                </a:lnTo>
                <a:lnTo>
                  <a:pt x="2344" y="867"/>
                </a:lnTo>
                <a:lnTo>
                  <a:pt x="2454" y="697"/>
                </a:lnTo>
                <a:lnTo>
                  <a:pt x="2545" y="752"/>
                </a:lnTo>
                <a:close/>
                <a:moveTo>
                  <a:pt x="2344" y="867"/>
                </a:moveTo>
                <a:lnTo>
                  <a:pt x="2277" y="849"/>
                </a:lnTo>
                <a:lnTo>
                  <a:pt x="2302" y="804"/>
                </a:lnTo>
                <a:lnTo>
                  <a:pt x="2302" y="804"/>
                </a:lnTo>
                <a:lnTo>
                  <a:pt x="2308" y="806"/>
                </a:lnTo>
                <a:lnTo>
                  <a:pt x="2316" y="802"/>
                </a:lnTo>
                <a:lnTo>
                  <a:pt x="2323" y="797"/>
                </a:lnTo>
                <a:lnTo>
                  <a:pt x="2329" y="791"/>
                </a:lnTo>
                <a:lnTo>
                  <a:pt x="2329" y="791"/>
                </a:lnTo>
                <a:lnTo>
                  <a:pt x="2333" y="781"/>
                </a:lnTo>
                <a:lnTo>
                  <a:pt x="2333" y="773"/>
                </a:lnTo>
                <a:lnTo>
                  <a:pt x="2331" y="765"/>
                </a:lnTo>
                <a:lnTo>
                  <a:pt x="2328" y="762"/>
                </a:lnTo>
                <a:lnTo>
                  <a:pt x="2324" y="760"/>
                </a:lnTo>
                <a:lnTo>
                  <a:pt x="2324" y="760"/>
                </a:lnTo>
                <a:lnTo>
                  <a:pt x="2321" y="758"/>
                </a:lnTo>
                <a:lnTo>
                  <a:pt x="2318" y="758"/>
                </a:lnTo>
                <a:lnTo>
                  <a:pt x="2310" y="760"/>
                </a:lnTo>
                <a:lnTo>
                  <a:pt x="2303" y="765"/>
                </a:lnTo>
                <a:lnTo>
                  <a:pt x="2297" y="773"/>
                </a:lnTo>
                <a:lnTo>
                  <a:pt x="2297" y="773"/>
                </a:lnTo>
                <a:lnTo>
                  <a:pt x="2294" y="783"/>
                </a:lnTo>
                <a:lnTo>
                  <a:pt x="2294" y="791"/>
                </a:lnTo>
                <a:lnTo>
                  <a:pt x="2297" y="797"/>
                </a:lnTo>
                <a:lnTo>
                  <a:pt x="2300" y="802"/>
                </a:lnTo>
                <a:lnTo>
                  <a:pt x="2276" y="849"/>
                </a:lnTo>
                <a:lnTo>
                  <a:pt x="2235" y="840"/>
                </a:lnTo>
                <a:lnTo>
                  <a:pt x="2217" y="794"/>
                </a:lnTo>
                <a:lnTo>
                  <a:pt x="2300" y="603"/>
                </a:lnTo>
                <a:lnTo>
                  <a:pt x="2454" y="697"/>
                </a:lnTo>
                <a:lnTo>
                  <a:pt x="2344" y="867"/>
                </a:lnTo>
                <a:close/>
                <a:moveTo>
                  <a:pt x="2214" y="541"/>
                </a:moveTo>
                <a:lnTo>
                  <a:pt x="2169" y="513"/>
                </a:lnTo>
                <a:lnTo>
                  <a:pt x="2225" y="508"/>
                </a:lnTo>
                <a:lnTo>
                  <a:pt x="2214" y="541"/>
                </a:lnTo>
                <a:close/>
                <a:moveTo>
                  <a:pt x="2211" y="549"/>
                </a:moveTo>
                <a:lnTo>
                  <a:pt x="2170" y="674"/>
                </a:lnTo>
                <a:lnTo>
                  <a:pt x="2117" y="536"/>
                </a:lnTo>
                <a:lnTo>
                  <a:pt x="2122" y="516"/>
                </a:lnTo>
                <a:lnTo>
                  <a:pt x="2154" y="515"/>
                </a:lnTo>
                <a:lnTo>
                  <a:pt x="2211" y="549"/>
                </a:lnTo>
                <a:close/>
                <a:moveTo>
                  <a:pt x="2123" y="512"/>
                </a:moveTo>
                <a:lnTo>
                  <a:pt x="2126" y="497"/>
                </a:lnTo>
                <a:lnTo>
                  <a:pt x="2146" y="510"/>
                </a:lnTo>
                <a:lnTo>
                  <a:pt x="2123" y="512"/>
                </a:lnTo>
                <a:close/>
                <a:moveTo>
                  <a:pt x="2122" y="512"/>
                </a:moveTo>
                <a:lnTo>
                  <a:pt x="2109" y="512"/>
                </a:lnTo>
                <a:lnTo>
                  <a:pt x="2105" y="503"/>
                </a:lnTo>
                <a:lnTo>
                  <a:pt x="2105" y="503"/>
                </a:lnTo>
                <a:lnTo>
                  <a:pt x="2105" y="503"/>
                </a:lnTo>
                <a:lnTo>
                  <a:pt x="2105" y="503"/>
                </a:lnTo>
                <a:lnTo>
                  <a:pt x="2112" y="499"/>
                </a:lnTo>
                <a:lnTo>
                  <a:pt x="2118" y="492"/>
                </a:lnTo>
                <a:lnTo>
                  <a:pt x="2125" y="497"/>
                </a:lnTo>
                <a:lnTo>
                  <a:pt x="2122" y="512"/>
                </a:lnTo>
                <a:close/>
                <a:moveTo>
                  <a:pt x="2105" y="518"/>
                </a:moveTo>
                <a:lnTo>
                  <a:pt x="2115" y="541"/>
                </a:lnTo>
                <a:lnTo>
                  <a:pt x="2060" y="770"/>
                </a:lnTo>
                <a:lnTo>
                  <a:pt x="1995" y="736"/>
                </a:lnTo>
                <a:lnTo>
                  <a:pt x="2023" y="559"/>
                </a:lnTo>
                <a:lnTo>
                  <a:pt x="2023" y="559"/>
                </a:lnTo>
                <a:lnTo>
                  <a:pt x="2031" y="557"/>
                </a:lnTo>
                <a:lnTo>
                  <a:pt x="2037" y="554"/>
                </a:lnTo>
                <a:lnTo>
                  <a:pt x="2042" y="547"/>
                </a:lnTo>
                <a:lnTo>
                  <a:pt x="2045" y="538"/>
                </a:lnTo>
                <a:lnTo>
                  <a:pt x="2045" y="538"/>
                </a:lnTo>
                <a:lnTo>
                  <a:pt x="2045" y="529"/>
                </a:lnTo>
                <a:lnTo>
                  <a:pt x="2044" y="521"/>
                </a:lnTo>
                <a:lnTo>
                  <a:pt x="2105" y="518"/>
                </a:lnTo>
                <a:close/>
                <a:moveTo>
                  <a:pt x="2040" y="516"/>
                </a:moveTo>
                <a:lnTo>
                  <a:pt x="2040" y="516"/>
                </a:lnTo>
                <a:lnTo>
                  <a:pt x="2036" y="512"/>
                </a:lnTo>
                <a:lnTo>
                  <a:pt x="2029" y="510"/>
                </a:lnTo>
                <a:lnTo>
                  <a:pt x="2029" y="510"/>
                </a:lnTo>
                <a:lnTo>
                  <a:pt x="2026" y="510"/>
                </a:lnTo>
                <a:lnTo>
                  <a:pt x="2060" y="490"/>
                </a:lnTo>
                <a:lnTo>
                  <a:pt x="2060" y="490"/>
                </a:lnTo>
                <a:lnTo>
                  <a:pt x="2063" y="495"/>
                </a:lnTo>
                <a:lnTo>
                  <a:pt x="2068" y="499"/>
                </a:lnTo>
                <a:lnTo>
                  <a:pt x="2078" y="503"/>
                </a:lnTo>
                <a:lnTo>
                  <a:pt x="2089" y="507"/>
                </a:lnTo>
                <a:lnTo>
                  <a:pt x="2096" y="505"/>
                </a:lnTo>
                <a:lnTo>
                  <a:pt x="2100" y="505"/>
                </a:lnTo>
                <a:lnTo>
                  <a:pt x="2104" y="512"/>
                </a:lnTo>
                <a:lnTo>
                  <a:pt x="2040" y="516"/>
                </a:lnTo>
                <a:close/>
                <a:moveTo>
                  <a:pt x="2000" y="520"/>
                </a:moveTo>
                <a:lnTo>
                  <a:pt x="1933" y="525"/>
                </a:lnTo>
                <a:lnTo>
                  <a:pt x="1935" y="487"/>
                </a:lnTo>
                <a:lnTo>
                  <a:pt x="2055" y="477"/>
                </a:lnTo>
                <a:lnTo>
                  <a:pt x="2055" y="477"/>
                </a:lnTo>
                <a:lnTo>
                  <a:pt x="2058" y="486"/>
                </a:lnTo>
                <a:lnTo>
                  <a:pt x="2058" y="486"/>
                </a:lnTo>
                <a:lnTo>
                  <a:pt x="2058" y="486"/>
                </a:lnTo>
                <a:lnTo>
                  <a:pt x="2000" y="520"/>
                </a:lnTo>
                <a:close/>
                <a:moveTo>
                  <a:pt x="1988" y="526"/>
                </a:moveTo>
                <a:lnTo>
                  <a:pt x="1930" y="559"/>
                </a:lnTo>
                <a:lnTo>
                  <a:pt x="1933" y="529"/>
                </a:lnTo>
                <a:lnTo>
                  <a:pt x="1988" y="526"/>
                </a:lnTo>
                <a:close/>
                <a:moveTo>
                  <a:pt x="1795" y="637"/>
                </a:moveTo>
                <a:lnTo>
                  <a:pt x="1748" y="664"/>
                </a:lnTo>
                <a:lnTo>
                  <a:pt x="1742" y="607"/>
                </a:lnTo>
                <a:lnTo>
                  <a:pt x="1795" y="637"/>
                </a:lnTo>
                <a:close/>
                <a:moveTo>
                  <a:pt x="1753" y="715"/>
                </a:moveTo>
                <a:lnTo>
                  <a:pt x="1695" y="700"/>
                </a:lnTo>
                <a:lnTo>
                  <a:pt x="1748" y="669"/>
                </a:lnTo>
                <a:lnTo>
                  <a:pt x="1753" y="715"/>
                </a:lnTo>
                <a:close/>
                <a:moveTo>
                  <a:pt x="1755" y="721"/>
                </a:moveTo>
                <a:lnTo>
                  <a:pt x="1782" y="955"/>
                </a:lnTo>
                <a:lnTo>
                  <a:pt x="1745" y="953"/>
                </a:lnTo>
                <a:lnTo>
                  <a:pt x="1680" y="708"/>
                </a:lnTo>
                <a:lnTo>
                  <a:pt x="1688" y="703"/>
                </a:lnTo>
                <a:lnTo>
                  <a:pt x="1755" y="721"/>
                </a:lnTo>
                <a:close/>
                <a:moveTo>
                  <a:pt x="1680" y="703"/>
                </a:moveTo>
                <a:lnTo>
                  <a:pt x="1678" y="702"/>
                </a:lnTo>
                <a:lnTo>
                  <a:pt x="1682" y="702"/>
                </a:lnTo>
                <a:lnTo>
                  <a:pt x="1680" y="703"/>
                </a:lnTo>
                <a:close/>
                <a:moveTo>
                  <a:pt x="1739" y="953"/>
                </a:moveTo>
                <a:lnTo>
                  <a:pt x="1716" y="953"/>
                </a:lnTo>
                <a:lnTo>
                  <a:pt x="1665" y="716"/>
                </a:lnTo>
                <a:lnTo>
                  <a:pt x="1675" y="710"/>
                </a:lnTo>
                <a:lnTo>
                  <a:pt x="1739" y="953"/>
                </a:lnTo>
                <a:close/>
                <a:moveTo>
                  <a:pt x="1664" y="713"/>
                </a:moveTo>
                <a:lnTo>
                  <a:pt x="1661" y="697"/>
                </a:lnTo>
                <a:lnTo>
                  <a:pt x="1674" y="700"/>
                </a:lnTo>
                <a:lnTo>
                  <a:pt x="1675" y="706"/>
                </a:lnTo>
                <a:lnTo>
                  <a:pt x="1664" y="713"/>
                </a:lnTo>
                <a:close/>
                <a:moveTo>
                  <a:pt x="1662" y="713"/>
                </a:moveTo>
                <a:lnTo>
                  <a:pt x="1601" y="749"/>
                </a:lnTo>
                <a:lnTo>
                  <a:pt x="1579" y="676"/>
                </a:lnTo>
                <a:lnTo>
                  <a:pt x="1659" y="697"/>
                </a:lnTo>
                <a:lnTo>
                  <a:pt x="1662" y="713"/>
                </a:lnTo>
                <a:close/>
                <a:moveTo>
                  <a:pt x="1601" y="749"/>
                </a:moveTo>
                <a:lnTo>
                  <a:pt x="1531" y="788"/>
                </a:lnTo>
                <a:lnTo>
                  <a:pt x="1484" y="671"/>
                </a:lnTo>
                <a:lnTo>
                  <a:pt x="1503" y="656"/>
                </a:lnTo>
                <a:lnTo>
                  <a:pt x="1578" y="676"/>
                </a:lnTo>
                <a:lnTo>
                  <a:pt x="1601" y="749"/>
                </a:lnTo>
                <a:close/>
                <a:moveTo>
                  <a:pt x="1508" y="651"/>
                </a:moveTo>
                <a:lnTo>
                  <a:pt x="1558" y="612"/>
                </a:lnTo>
                <a:lnTo>
                  <a:pt x="1576" y="669"/>
                </a:lnTo>
                <a:lnTo>
                  <a:pt x="1508" y="651"/>
                </a:lnTo>
                <a:close/>
                <a:moveTo>
                  <a:pt x="1558" y="606"/>
                </a:moveTo>
                <a:lnTo>
                  <a:pt x="1553" y="586"/>
                </a:lnTo>
                <a:lnTo>
                  <a:pt x="1553" y="586"/>
                </a:lnTo>
                <a:lnTo>
                  <a:pt x="1560" y="583"/>
                </a:lnTo>
                <a:lnTo>
                  <a:pt x="1565" y="577"/>
                </a:lnTo>
                <a:lnTo>
                  <a:pt x="1566" y="567"/>
                </a:lnTo>
                <a:lnTo>
                  <a:pt x="1565" y="557"/>
                </a:lnTo>
                <a:lnTo>
                  <a:pt x="1565" y="557"/>
                </a:lnTo>
                <a:lnTo>
                  <a:pt x="1565" y="557"/>
                </a:lnTo>
                <a:lnTo>
                  <a:pt x="1591" y="549"/>
                </a:lnTo>
                <a:lnTo>
                  <a:pt x="1591" y="549"/>
                </a:lnTo>
                <a:lnTo>
                  <a:pt x="1592" y="555"/>
                </a:lnTo>
                <a:lnTo>
                  <a:pt x="1594" y="562"/>
                </a:lnTo>
                <a:lnTo>
                  <a:pt x="1599" y="573"/>
                </a:lnTo>
                <a:lnTo>
                  <a:pt x="1558" y="606"/>
                </a:lnTo>
                <a:close/>
                <a:moveTo>
                  <a:pt x="1594" y="534"/>
                </a:moveTo>
                <a:lnTo>
                  <a:pt x="1539" y="521"/>
                </a:lnTo>
                <a:lnTo>
                  <a:pt x="1605" y="515"/>
                </a:lnTo>
                <a:lnTo>
                  <a:pt x="1605" y="515"/>
                </a:lnTo>
                <a:lnTo>
                  <a:pt x="1599" y="525"/>
                </a:lnTo>
                <a:lnTo>
                  <a:pt x="1594" y="534"/>
                </a:lnTo>
                <a:lnTo>
                  <a:pt x="1594" y="534"/>
                </a:lnTo>
                <a:close/>
                <a:moveTo>
                  <a:pt x="1592" y="539"/>
                </a:moveTo>
                <a:lnTo>
                  <a:pt x="1592" y="539"/>
                </a:lnTo>
                <a:lnTo>
                  <a:pt x="1591" y="544"/>
                </a:lnTo>
                <a:lnTo>
                  <a:pt x="1563" y="552"/>
                </a:lnTo>
                <a:lnTo>
                  <a:pt x="1563" y="552"/>
                </a:lnTo>
                <a:lnTo>
                  <a:pt x="1558" y="546"/>
                </a:lnTo>
                <a:lnTo>
                  <a:pt x="1552" y="541"/>
                </a:lnTo>
                <a:lnTo>
                  <a:pt x="1545" y="539"/>
                </a:lnTo>
                <a:lnTo>
                  <a:pt x="1539" y="539"/>
                </a:lnTo>
                <a:lnTo>
                  <a:pt x="1539" y="539"/>
                </a:lnTo>
                <a:lnTo>
                  <a:pt x="1532" y="544"/>
                </a:lnTo>
                <a:lnTo>
                  <a:pt x="1528" y="549"/>
                </a:lnTo>
                <a:lnTo>
                  <a:pt x="1524" y="557"/>
                </a:lnTo>
                <a:lnTo>
                  <a:pt x="1524" y="565"/>
                </a:lnTo>
                <a:lnTo>
                  <a:pt x="1451" y="588"/>
                </a:lnTo>
                <a:lnTo>
                  <a:pt x="1429" y="529"/>
                </a:lnTo>
                <a:lnTo>
                  <a:pt x="1521" y="523"/>
                </a:lnTo>
                <a:lnTo>
                  <a:pt x="1592" y="539"/>
                </a:lnTo>
                <a:close/>
                <a:moveTo>
                  <a:pt x="1425" y="521"/>
                </a:moveTo>
                <a:lnTo>
                  <a:pt x="1416" y="495"/>
                </a:lnTo>
                <a:lnTo>
                  <a:pt x="1495" y="515"/>
                </a:lnTo>
                <a:lnTo>
                  <a:pt x="1425" y="521"/>
                </a:lnTo>
                <a:close/>
                <a:moveTo>
                  <a:pt x="1427" y="529"/>
                </a:moveTo>
                <a:lnTo>
                  <a:pt x="1450" y="588"/>
                </a:lnTo>
                <a:lnTo>
                  <a:pt x="1407" y="601"/>
                </a:lnTo>
                <a:lnTo>
                  <a:pt x="1407" y="601"/>
                </a:lnTo>
                <a:lnTo>
                  <a:pt x="1403" y="593"/>
                </a:lnTo>
                <a:lnTo>
                  <a:pt x="1396" y="585"/>
                </a:lnTo>
                <a:lnTo>
                  <a:pt x="1390" y="580"/>
                </a:lnTo>
                <a:lnTo>
                  <a:pt x="1380" y="575"/>
                </a:lnTo>
                <a:lnTo>
                  <a:pt x="1391" y="533"/>
                </a:lnTo>
                <a:lnTo>
                  <a:pt x="1427" y="529"/>
                </a:lnTo>
                <a:close/>
                <a:moveTo>
                  <a:pt x="1375" y="573"/>
                </a:moveTo>
                <a:lnTo>
                  <a:pt x="1375" y="573"/>
                </a:lnTo>
                <a:lnTo>
                  <a:pt x="1365" y="573"/>
                </a:lnTo>
                <a:lnTo>
                  <a:pt x="1355" y="573"/>
                </a:lnTo>
                <a:lnTo>
                  <a:pt x="1355" y="573"/>
                </a:lnTo>
                <a:lnTo>
                  <a:pt x="1346" y="578"/>
                </a:lnTo>
                <a:lnTo>
                  <a:pt x="1338" y="583"/>
                </a:lnTo>
                <a:lnTo>
                  <a:pt x="1325" y="557"/>
                </a:lnTo>
                <a:lnTo>
                  <a:pt x="1325" y="557"/>
                </a:lnTo>
                <a:lnTo>
                  <a:pt x="1330" y="547"/>
                </a:lnTo>
                <a:lnTo>
                  <a:pt x="1331" y="538"/>
                </a:lnTo>
                <a:lnTo>
                  <a:pt x="1386" y="533"/>
                </a:lnTo>
                <a:lnTo>
                  <a:pt x="1375" y="573"/>
                </a:lnTo>
                <a:close/>
                <a:moveTo>
                  <a:pt x="1336" y="583"/>
                </a:moveTo>
                <a:lnTo>
                  <a:pt x="1336" y="583"/>
                </a:lnTo>
                <a:lnTo>
                  <a:pt x="1330" y="590"/>
                </a:lnTo>
                <a:lnTo>
                  <a:pt x="1326" y="598"/>
                </a:lnTo>
                <a:lnTo>
                  <a:pt x="1323" y="606"/>
                </a:lnTo>
                <a:lnTo>
                  <a:pt x="1321" y="614"/>
                </a:lnTo>
                <a:lnTo>
                  <a:pt x="1294" y="614"/>
                </a:lnTo>
                <a:lnTo>
                  <a:pt x="1295" y="572"/>
                </a:lnTo>
                <a:lnTo>
                  <a:pt x="1295" y="572"/>
                </a:lnTo>
                <a:lnTo>
                  <a:pt x="1304" y="572"/>
                </a:lnTo>
                <a:lnTo>
                  <a:pt x="1312" y="568"/>
                </a:lnTo>
                <a:lnTo>
                  <a:pt x="1312" y="568"/>
                </a:lnTo>
                <a:lnTo>
                  <a:pt x="1318" y="565"/>
                </a:lnTo>
                <a:lnTo>
                  <a:pt x="1323" y="559"/>
                </a:lnTo>
                <a:lnTo>
                  <a:pt x="1336" y="583"/>
                </a:lnTo>
                <a:close/>
                <a:moveTo>
                  <a:pt x="1321" y="620"/>
                </a:moveTo>
                <a:lnTo>
                  <a:pt x="1321" y="620"/>
                </a:lnTo>
                <a:lnTo>
                  <a:pt x="1321" y="629"/>
                </a:lnTo>
                <a:lnTo>
                  <a:pt x="1321" y="629"/>
                </a:lnTo>
                <a:lnTo>
                  <a:pt x="1325" y="635"/>
                </a:lnTo>
                <a:lnTo>
                  <a:pt x="1328" y="641"/>
                </a:lnTo>
                <a:lnTo>
                  <a:pt x="1331" y="646"/>
                </a:lnTo>
                <a:lnTo>
                  <a:pt x="1336" y="651"/>
                </a:lnTo>
                <a:lnTo>
                  <a:pt x="1294" y="703"/>
                </a:lnTo>
                <a:lnTo>
                  <a:pt x="1289" y="695"/>
                </a:lnTo>
                <a:lnTo>
                  <a:pt x="1294" y="620"/>
                </a:lnTo>
                <a:lnTo>
                  <a:pt x="1321" y="620"/>
                </a:lnTo>
                <a:close/>
                <a:moveTo>
                  <a:pt x="1294" y="703"/>
                </a:moveTo>
                <a:lnTo>
                  <a:pt x="1289" y="710"/>
                </a:lnTo>
                <a:lnTo>
                  <a:pt x="1289" y="697"/>
                </a:lnTo>
                <a:lnTo>
                  <a:pt x="1294" y="703"/>
                </a:lnTo>
                <a:close/>
                <a:moveTo>
                  <a:pt x="1289" y="614"/>
                </a:moveTo>
                <a:lnTo>
                  <a:pt x="1239" y="614"/>
                </a:lnTo>
                <a:lnTo>
                  <a:pt x="1231" y="599"/>
                </a:lnTo>
                <a:lnTo>
                  <a:pt x="1271" y="564"/>
                </a:lnTo>
                <a:lnTo>
                  <a:pt x="1271" y="564"/>
                </a:lnTo>
                <a:lnTo>
                  <a:pt x="1281" y="568"/>
                </a:lnTo>
                <a:lnTo>
                  <a:pt x="1292" y="572"/>
                </a:lnTo>
                <a:lnTo>
                  <a:pt x="1289" y="614"/>
                </a:lnTo>
                <a:close/>
                <a:moveTo>
                  <a:pt x="1289" y="620"/>
                </a:moveTo>
                <a:lnTo>
                  <a:pt x="1286" y="689"/>
                </a:lnTo>
                <a:lnTo>
                  <a:pt x="1244" y="619"/>
                </a:lnTo>
                <a:lnTo>
                  <a:pt x="1289" y="620"/>
                </a:lnTo>
                <a:close/>
                <a:moveTo>
                  <a:pt x="1289" y="719"/>
                </a:moveTo>
                <a:lnTo>
                  <a:pt x="1297" y="708"/>
                </a:lnTo>
                <a:lnTo>
                  <a:pt x="1339" y="776"/>
                </a:lnTo>
                <a:lnTo>
                  <a:pt x="1282" y="820"/>
                </a:lnTo>
                <a:lnTo>
                  <a:pt x="1289" y="719"/>
                </a:lnTo>
                <a:close/>
                <a:moveTo>
                  <a:pt x="1279" y="825"/>
                </a:moveTo>
                <a:lnTo>
                  <a:pt x="1276" y="825"/>
                </a:lnTo>
                <a:lnTo>
                  <a:pt x="1242" y="778"/>
                </a:lnTo>
                <a:lnTo>
                  <a:pt x="1284" y="726"/>
                </a:lnTo>
                <a:lnTo>
                  <a:pt x="1279" y="825"/>
                </a:lnTo>
                <a:close/>
                <a:moveTo>
                  <a:pt x="1276" y="827"/>
                </a:moveTo>
                <a:lnTo>
                  <a:pt x="1211" y="877"/>
                </a:lnTo>
                <a:lnTo>
                  <a:pt x="1185" y="849"/>
                </a:lnTo>
                <a:lnTo>
                  <a:pt x="1240" y="780"/>
                </a:lnTo>
                <a:lnTo>
                  <a:pt x="1276" y="827"/>
                </a:lnTo>
                <a:close/>
                <a:moveTo>
                  <a:pt x="1182" y="845"/>
                </a:moveTo>
                <a:lnTo>
                  <a:pt x="1080" y="729"/>
                </a:lnTo>
                <a:lnTo>
                  <a:pt x="1154" y="664"/>
                </a:lnTo>
                <a:lnTo>
                  <a:pt x="1237" y="775"/>
                </a:lnTo>
                <a:lnTo>
                  <a:pt x="1182" y="845"/>
                </a:lnTo>
                <a:close/>
                <a:moveTo>
                  <a:pt x="1180" y="846"/>
                </a:moveTo>
                <a:lnTo>
                  <a:pt x="1078" y="976"/>
                </a:lnTo>
                <a:lnTo>
                  <a:pt x="994" y="994"/>
                </a:lnTo>
                <a:lnTo>
                  <a:pt x="886" y="916"/>
                </a:lnTo>
                <a:lnTo>
                  <a:pt x="888" y="895"/>
                </a:lnTo>
                <a:lnTo>
                  <a:pt x="1078" y="729"/>
                </a:lnTo>
                <a:lnTo>
                  <a:pt x="1180" y="846"/>
                </a:lnTo>
                <a:close/>
                <a:moveTo>
                  <a:pt x="992" y="994"/>
                </a:moveTo>
                <a:lnTo>
                  <a:pt x="882" y="1017"/>
                </a:lnTo>
                <a:lnTo>
                  <a:pt x="886" y="918"/>
                </a:lnTo>
                <a:lnTo>
                  <a:pt x="992" y="994"/>
                </a:lnTo>
                <a:close/>
                <a:moveTo>
                  <a:pt x="882" y="913"/>
                </a:moveTo>
                <a:lnTo>
                  <a:pt x="873" y="906"/>
                </a:lnTo>
                <a:lnTo>
                  <a:pt x="882" y="900"/>
                </a:lnTo>
                <a:lnTo>
                  <a:pt x="882" y="913"/>
                </a:lnTo>
                <a:close/>
                <a:moveTo>
                  <a:pt x="882" y="914"/>
                </a:moveTo>
                <a:lnTo>
                  <a:pt x="877" y="1017"/>
                </a:lnTo>
                <a:lnTo>
                  <a:pt x="839" y="1025"/>
                </a:lnTo>
                <a:lnTo>
                  <a:pt x="778" y="989"/>
                </a:lnTo>
                <a:lnTo>
                  <a:pt x="872" y="908"/>
                </a:lnTo>
                <a:lnTo>
                  <a:pt x="882" y="914"/>
                </a:lnTo>
                <a:close/>
                <a:moveTo>
                  <a:pt x="838" y="1025"/>
                </a:moveTo>
                <a:lnTo>
                  <a:pt x="726" y="1048"/>
                </a:lnTo>
                <a:lnTo>
                  <a:pt x="726" y="1048"/>
                </a:lnTo>
                <a:lnTo>
                  <a:pt x="724" y="1041"/>
                </a:lnTo>
                <a:lnTo>
                  <a:pt x="724" y="1041"/>
                </a:lnTo>
                <a:lnTo>
                  <a:pt x="721" y="1038"/>
                </a:lnTo>
                <a:lnTo>
                  <a:pt x="776" y="989"/>
                </a:lnTo>
                <a:lnTo>
                  <a:pt x="838" y="1025"/>
                </a:lnTo>
                <a:close/>
                <a:moveTo>
                  <a:pt x="727" y="1052"/>
                </a:moveTo>
                <a:lnTo>
                  <a:pt x="843" y="1028"/>
                </a:lnTo>
                <a:lnTo>
                  <a:pt x="875" y="1046"/>
                </a:lnTo>
                <a:lnTo>
                  <a:pt x="872" y="1100"/>
                </a:lnTo>
                <a:lnTo>
                  <a:pt x="872" y="1100"/>
                </a:lnTo>
                <a:lnTo>
                  <a:pt x="860" y="1103"/>
                </a:lnTo>
                <a:lnTo>
                  <a:pt x="849" y="1106"/>
                </a:lnTo>
                <a:lnTo>
                  <a:pt x="841" y="1112"/>
                </a:lnTo>
                <a:lnTo>
                  <a:pt x="835" y="1122"/>
                </a:lnTo>
                <a:lnTo>
                  <a:pt x="791" y="1101"/>
                </a:lnTo>
                <a:lnTo>
                  <a:pt x="791" y="1101"/>
                </a:lnTo>
                <a:lnTo>
                  <a:pt x="792" y="1093"/>
                </a:lnTo>
                <a:lnTo>
                  <a:pt x="791" y="1083"/>
                </a:lnTo>
                <a:lnTo>
                  <a:pt x="786" y="1077"/>
                </a:lnTo>
                <a:lnTo>
                  <a:pt x="779" y="1070"/>
                </a:lnTo>
                <a:lnTo>
                  <a:pt x="779" y="1070"/>
                </a:lnTo>
                <a:lnTo>
                  <a:pt x="770" y="1069"/>
                </a:lnTo>
                <a:lnTo>
                  <a:pt x="760" y="1069"/>
                </a:lnTo>
                <a:lnTo>
                  <a:pt x="752" y="1074"/>
                </a:lnTo>
                <a:lnTo>
                  <a:pt x="749" y="1077"/>
                </a:lnTo>
                <a:lnTo>
                  <a:pt x="747" y="1080"/>
                </a:lnTo>
                <a:lnTo>
                  <a:pt x="747" y="1080"/>
                </a:lnTo>
                <a:lnTo>
                  <a:pt x="745" y="1085"/>
                </a:lnTo>
                <a:lnTo>
                  <a:pt x="744" y="1090"/>
                </a:lnTo>
                <a:lnTo>
                  <a:pt x="745" y="1098"/>
                </a:lnTo>
                <a:lnTo>
                  <a:pt x="750" y="1106"/>
                </a:lnTo>
                <a:lnTo>
                  <a:pt x="758" y="1112"/>
                </a:lnTo>
                <a:lnTo>
                  <a:pt x="758" y="1112"/>
                </a:lnTo>
                <a:lnTo>
                  <a:pt x="768" y="1114"/>
                </a:lnTo>
                <a:lnTo>
                  <a:pt x="778" y="1112"/>
                </a:lnTo>
                <a:lnTo>
                  <a:pt x="784" y="1109"/>
                </a:lnTo>
                <a:lnTo>
                  <a:pt x="791" y="1103"/>
                </a:lnTo>
                <a:lnTo>
                  <a:pt x="833" y="1124"/>
                </a:lnTo>
                <a:lnTo>
                  <a:pt x="833" y="1124"/>
                </a:lnTo>
                <a:lnTo>
                  <a:pt x="830" y="1132"/>
                </a:lnTo>
                <a:lnTo>
                  <a:pt x="828" y="1143"/>
                </a:lnTo>
                <a:lnTo>
                  <a:pt x="731" y="1143"/>
                </a:lnTo>
                <a:lnTo>
                  <a:pt x="713" y="1101"/>
                </a:lnTo>
                <a:lnTo>
                  <a:pt x="711" y="1088"/>
                </a:lnTo>
                <a:lnTo>
                  <a:pt x="711" y="1088"/>
                </a:lnTo>
                <a:lnTo>
                  <a:pt x="719" y="1082"/>
                </a:lnTo>
                <a:lnTo>
                  <a:pt x="724" y="1072"/>
                </a:lnTo>
                <a:lnTo>
                  <a:pt x="727" y="1062"/>
                </a:lnTo>
                <a:lnTo>
                  <a:pt x="727" y="1052"/>
                </a:lnTo>
                <a:lnTo>
                  <a:pt x="727" y="1052"/>
                </a:lnTo>
                <a:close/>
                <a:moveTo>
                  <a:pt x="726" y="1143"/>
                </a:moveTo>
                <a:lnTo>
                  <a:pt x="721" y="1143"/>
                </a:lnTo>
                <a:lnTo>
                  <a:pt x="716" y="1121"/>
                </a:lnTo>
                <a:lnTo>
                  <a:pt x="726" y="1143"/>
                </a:lnTo>
                <a:close/>
                <a:moveTo>
                  <a:pt x="727" y="1148"/>
                </a:moveTo>
                <a:lnTo>
                  <a:pt x="749" y="1197"/>
                </a:lnTo>
                <a:lnTo>
                  <a:pt x="729" y="1190"/>
                </a:lnTo>
                <a:lnTo>
                  <a:pt x="723" y="1148"/>
                </a:lnTo>
                <a:lnTo>
                  <a:pt x="727" y="1148"/>
                </a:lnTo>
                <a:close/>
                <a:moveTo>
                  <a:pt x="750" y="1199"/>
                </a:moveTo>
                <a:lnTo>
                  <a:pt x="771" y="1249"/>
                </a:lnTo>
                <a:lnTo>
                  <a:pt x="745" y="1275"/>
                </a:lnTo>
                <a:lnTo>
                  <a:pt x="731" y="1192"/>
                </a:lnTo>
                <a:lnTo>
                  <a:pt x="750" y="1199"/>
                </a:lnTo>
                <a:close/>
                <a:moveTo>
                  <a:pt x="747" y="1307"/>
                </a:moveTo>
                <a:lnTo>
                  <a:pt x="727" y="1303"/>
                </a:lnTo>
                <a:lnTo>
                  <a:pt x="742" y="1286"/>
                </a:lnTo>
                <a:lnTo>
                  <a:pt x="747" y="1307"/>
                </a:lnTo>
                <a:close/>
                <a:moveTo>
                  <a:pt x="773" y="1421"/>
                </a:moveTo>
                <a:lnTo>
                  <a:pt x="773" y="1421"/>
                </a:lnTo>
                <a:lnTo>
                  <a:pt x="779" y="1418"/>
                </a:lnTo>
                <a:lnTo>
                  <a:pt x="823" y="1509"/>
                </a:lnTo>
                <a:lnTo>
                  <a:pt x="697" y="1496"/>
                </a:lnTo>
                <a:lnTo>
                  <a:pt x="742" y="1418"/>
                </a:lnTo>
                <a:lnTo>
                  <a:pt x="742" y="1418"/>
                </a:lnTo>
                <a:lnTo>
                  <a:pt x="750" y="1419"/>
                </a:lnTo>
                <a:lnTo>
                  <a:pt x="757" y="1421"/>
                </a:lnTo>
                <a:lnTo>
                  <a:pt x="765" y="1421"/>
                </a:lnTo>
                <a:lnTo>
                  <a:pt x="773" y="1421"/>
                </a:lnTo>
                <a:lnTo>
                  <a:pt x="773" y="1421"/>
                </a:lnTo>
                <a:close/>
                <a:moveTo>
                  <a:pt x="823" y="1510"/>
                </a:moveTo>
                <a:lnTo>
                  <a:pt x="867" y="1598"/>
                </a:lnTo>
                <a:lnTo>
                  <a:pt x="640" y="1595"/>
                </a:lnTo>
                <a:lnTo>
                  <a:pt x="697" y="1497"/>
                </a:lnTo>
                <a:lnTo>
                  <a:pt x="823" y="1510"/>
                </a:lnTo>
                <a:close/>
                <a:moveTo>
                  <a:pt x="633" y="1595"/>
                </a:moveTo>
                <a:lnTo>
                  <a:pt x="570" y="1593"/>
                </a:lnTo>
                <a:lnTo>
                  <a:pt x="596" y="1486"/>
                </a:lnTo>
                <a:lnTo>
                  <a:pt x="690" y="1496"/>
                </a:lnTo>
                <a:lnTo>
                  <a:pt x="633" y="1595"/>
                </a:lnTo>
                <a:close/>
                <a:moveTo>
                  <a:pt x="633" y="1596"/>
                </a:moveTo>
                <a:lnTo>
                  <a:pt x="526" y="1782"/>
                </a:lnTo>
                <a:lnTo>
                  <a:pt x="570" y="1595"/>
                </a:lnTo>
                <a:lnTo>
                  <a:pt x="633" y="1596"/>
                </a:lnTo>
                <a:close/>
                <a:moveTo>
                  <a:pt x="640" y="1596"/>
                </a:moveTo>
                <a:lnTo>
                  <a:pt x="867" y="1600"/>
                </a:lnTo>
                <a:lnTo>
                  <a:pt x="890" y="1647"/>
                </a:lnTo>
                <a:lnTo>
                  <a:pt x="812" y="1686"/>
                </a:lnTo>
                <a:lnTo>
                  <a:pt x="805" y="1686"/>
                </a:lnTo>
                <a:lnTo>
                  <a:pt x="805" y="1686"/>
                </a:lnTo>
                <a:lnTo>
                  <a:pt x="802" y="1678"/>
                </a:lnTo>
                <a:lnTo>
                  <a:pt x="797" y="1673"/>
                </a:lnTo>
                <a:lnTo>
                  <a:pt x="789" y="1670"/>
                </a:lnTo>
                <a:lnTo>
                  <a:pt x="779" y="1668"/>
                </a:lnTo>
                <a:lnTo>
                  <a:pt x="779" y="1668"/>
                </a:lnTo>
                <a:lnTo>
                  <a:pt x="770" y="1670"/>
                </a:lnTo>
                <a:lnTo>
                  <a:pt x="763" y="1674"/>
                </a:lnTo>
                <a:lnTo>
                  <a:pt x="758" y="1681"/>
                </a:lnTo>
                <a:lnTo>
                  <a:pt x="757" y="1686"/>
                </a:lnTo>
                <a:lnTo>
                  <a:pt x="757" y="1689"/>
                </a:lnTo>
                <a:lnTo>
                  <a:pt x="757" y="1689"/>
                </a:lnTo>
                <a:lnTo>
                  <a:pt x="758" y="1696"/>
                </a:lnTo>
                <a:lnTo>
                  <a:pt x="760" y="1699"/>
                </a:lnTo>
                <a:lnTo>
                  <a:pt x="765" y="1704"/>
                </a:lnTo>
                <a:lnTo>
                  <a:pt x="768" y="1705"/>
                </a:lnTo>
                <a:lnTo>
                  <a:pt x="541" y="1816"/>
                </a:lnTo>
                <a:lnTo>
                  <a:pt x="541" y="1816"/>
                </a:lnTo>
                <a:lnTo>
                  <a:pt x="538" y="1811"/>
                </a:lnTo>
                <a:lnTo>
                  <a:pt x="533" y="1806"/>
                </a:lnTo>
                <a:lnTo>
                  <a:pt x="528" y="1803"/>
                </a:lnTo>
                <a:lnTo>
                  <a:pt x="521" y="1799"/>
                </a:lnTo>
                <a:lnTo>
                  <a:pt x="521" y="1799"/>
                </a:lnTo>
                <a:lnTo>
                  <a:pt x="640" y="1596"/>
                </a:lnTo>
                <a:close/>
                <a:moveTo>
                  <a:pt x="560" y="1967"/>
                </a:moveTo>
                <a:lnTo>
                  <a:pt x="557" y="1967"/>
                </a:lnTo>
                <a:lnTo>
                  <a:pt x="456" y="1915"/>
                </a:lnTo>
                <a:lnTo>
                  <a:pt x="487" y="1861"/>
                </a:lnTo>
                <a:lnTo>
                  <a:pt x="487" y="1861"/>
                </a:lnTo>
                <a:lnTo>
                  <a:pt x="494" y="1866"/>
                </a:lnTo>
                <a:lnTo>
                  <a:pt x="502" y="1868"/>
                </a:lnTo>
                <a:lnTo>
                  <a:pt x="510" y="1869"/>
                </a:lnTo>
                <a:lnTo>
                  <a:pt x="520" y="1868"/>
                </a:lnTo>
                <a:lnTo>
                  <a:pt x="560" y="1967"/>
                </a:lnTo>
                <a:close/>
                <a:moveTo>
                  <a:pt x="549" y="1970"/>
                </a:moveTo>
                <a:lnTo>
                  <a:pt x="401" y="2009"/>
                </a:lnTo>
                <a:lnTo>
                  <a:pt x="453" y="1920"/>
                </a:lnTo>
                <a:lnTo>
                  <a:pt x="549" y="1970"/>
                </a:lnTo>
                <a:close/>
                <a:moveTo>
                  <a:pt x="452" y="1912"/>
                </a:moveTo>
                <a:lnTo>
                  <a:pt x="365" y="1868"/>
                </a:lnTo>
                <a:lnTo>
                  <a:pt x="477" y="1848"/>
                </a:lnTo>
                <a:lnTo>
                  <a:pt x="477" y="1848"/>
                </a:lnTo>
                <a:lnTo>
                  <a:pt x="477" y="1848"/>
                </a:lnTo>
                <a:lnTo>
                  <a:pt x="477" y="1848"/>
                </a:lnTo>
                <a:lnTo>
                  <a:pt x="482" y="1856"/>
                </a:lnTo>
                <a:lnTo>
                  <a:pt x="452" y="1912"/>
                </a:lnTo>
                <a:close/>
                <a:moveTo>
                  <a:pt x="448" y="1916"/>
                </a:moveTo>
                <a:lnTo>
                  <a:pt x="393" y="2011"/>
                </a:lnTo>
                <a:lnTo>
                  <a:pt x="380" y="2016"/>
                </a:lnTo>
                <a:lnTo>
                  <a:pt x="294" y="1879"/>
                </a:lnTo>
                <a:lnTo>
                  <a:pt x="357" y="1869"/>
                </a:lnTo>
                <a:lnTo>
                  <a:pt x="448" y="1916"/>
                </a:lnTo>
                <a:close/>
                <a:moveTo>
                  <a:pt x="393" y="2014"/>
                </a:moveTo>
                <a:lnTo>
                  <a:pt x="387" y="2025"/>
                </a:lnTo>
                <a:lnTo>
                  <a:pt x="380" y="2017"/>
                </a:lnTo>
                <a:lnTo>
                  <a:pt x="393" y="2014"/>
                </a:lnTo>
                <a:close/>
                <a:moveTo>
                  <a:pt x="400" y="2011"/>
                </a:moveTo>
                <a:lnTo>
                  <a:pt x="552" y="1970"/>
                </a:lnTo>
                <a:lnTo>
                  <a:pt x="565" y="1978"/>
                </a:lnTo>
                <a:lnTo>
                  <a:pt x="598" y="2056"/>
                </a:lnTo>
                <a:lnTo>
                  <a:pt x="598" y="2056"/>
                </a:lnTo>
                <a:lnTo>
                  <a:pt x="593" y="2050"/>
                </a:lnTo>
                <a:lnTo>
                  <a:pt x="586" y="2046"/>
                </a:lnTo>
                <a:lnTo>
                  <a:pt x="578" y="2045"/>
                </a:lnTo>
                <a:lnTo>
                  <a:pt x="570" y="2046"/>
                </a:lnTo>
                <a:lnTo>
                  <a:pt x="570" y="2046"/>
                </a:lnTo>
                <a:lnTo>
                  <a:pt x="565" y="2048"/>
                </a:lnTo>
                <a:lnTo>
                  <a:pt x="560" y="2051"/>
                </a:lnTo>
                <a:lnTo>
                  <a:pt x="555" y="2058"/>
                </a:lnTo>
                <a:lnTo>
                  <a:pt x="552" y="2067"/>
                </a:lnTo>
                <a:lnTo>
                  <a:pt x="554" y="2072"/>
                </a:lnTo>
                <a:lnTo>
                  <a:pt x="554" y="2077"/>
                </a:lnTo>
                <a:lnTo>
                  <a:pt x="554" y="2077"/>
                </a:lnTo>
                <a:lnTo>
                  <a:pt x="557" y="2082"/>
                </a:lnTo>
                <a:lnTo>
                  <a:pt x="560" y="2087"/>
                </a:lnTo>
                <a:lnTo>
                  <a:pt x="567" y="2093"/>
                </a:lnTo>
                <a:lnTo>
                  <a:pt x="576" y="2095"/>
                </a:lnTo>
                <a:lnTo>
                  <a:pt x="581" y="2095"/>
                </a:lnTo>
                <a:lnTo>
                  <a:pt x="586" y="2093"/>
                </a:lnTo>
                <a:lnTo>
                  <a:pt x="586" y="2093"/>
                </a:lnTo>
                <a:lnTo>
                  <a:pt x="594" y="2089"/>
                </a:lnTo>
                <a:lnTo>
                  <a:pt x="599" y="2082"/>
                </a:lnTo>
                <a:lnTo>
                  <a:pt x="602" y="2074"/>
                </a:lnTo>
                <a:lnTo>
                  <a:pt x="601" y="2064"/>
                </a:lnTo>
                <a:lnTo>
                  <a:pt x="646" y="2170"/>
                </a:lnTo>
                <a:lnTo>
                  <a:pt x="533" y="2222"/>
                </a:lnTo>
                <a:lnTo>
                  <a:pt x="505" y="2214"/>
                </a:lnTo>
                <a:lnTo>
                  <a:pt x="390" y="2030"/>
                </a:lnTo>
                <a:lnTo>
                  <a:pt x="400" y="2011"/>
                </a:lnTo>
                <a:close/>
                <a:moveTo>
                  <a:pt x="525" y="2225"/>
                </a:moveTo>
                <a:lnTo>
                  <a:pt x="515" y="2230"/>
                </a:lnTo>
                <a:lnTo>
                  <a:pt x="510" y="2220"/>
                </a:lnTo>
                <a:lnTo>
                  <a:pt x="525" y="2225"/>
                </a:lnTo>
                <a:close/>
                <a:moveTo>
                  <a:pt x="528" y="2225"/>
                </a:moveTo>
                <a:lnTo>
                  <a:pt x="685" y="2264"/>
                </a:lnTo>
                <a:lnTo>
                  <a:pt x="692" y="2282"/>
                </a:lnTo>
                <a:lnTo>
                  <a:pt x="586" y="2342"/>
                </a:lnTo>
                <a:lnTo>
                  <a:pt x="516" y="2232"/>
                </a:lnTo>
                <a:lnTo>
                  <a:pt x="528" y="2225"/>
                </a:lnTo>
                <a:close/>
                <a:moveTo>
                  <a:pt x="693" y="2283"/>
                </a:moveTo>
                <a:lnTo>
                  <a:pt x="695" y="2288"/>
                </a:lnTo>
                <a:lnTo>
                  <a:pt x="695" y="2288"/>
                </a:lnTo>
                <a:lnTo>
                  <a:pt x="690" y="2293"/>
                </a:lnTo>
                <a:lnTo>
                  <a:pt x="685" y="2296"/>
                </a:lnTo>
                <a:lnTo>
                  <a:pt x="682" y="2303"/>
                </a:lnTo>
                <a:lnTo>
                  <a:pt x="679" y="2309"/>
                </a:lnTo>
                <a:lnTo>
                  <a:pt x="677" y="2316"/>
                </a:lnTo>
                <a:lnTo>
                  <a:pt x="677" y="2322"/>
                </a:lnTo>
                <a:lnTo>
                  <a:pt x="679" y="2329"/>
                </a:lnTo>
                <a:lnTo>
                  <a:pt x="680" y="2335"/>
                </a:lnTo>
                <a:lnTo>
                  <a:pt x="680" y="2335"/>
                </a:lnTo>
                <a:lnTo>
                  <a:pt x="684" y="2340"/>
                </a:lnTo>
                <a:lnTo>
                  <a:pt x="688" y="2345"/>
                </a:lnTo>
                <a:lnTo>
                  <a:pt x="693" y="2348"/>
                </a:lnTo>
                <a:lnTo>
                  <a:pt x="698" y="2352"/>
                </a:lnTo>
                <a:lnTo>
                  <a:pt x="705" y="2355"/>
                </a:lnTo>
                <a:lnTo>
                  <a:pt x="711" y="2355"/>
                </a:lnTo>
                <a:lnTo>
                  <a:pt x="716" y="2355"/>
                </a:lnTo>
                <a:lnTo>
                  <a:pt x="723" y="2353"/>
                </a:lnTo>
                <a:lnTo>
                  <a:pt x="739" y="2391"/>
                </a:lnTo>
                <a:lnTo>
                  <a:pt x="654" y="2449"/>
                </a:lnTo>
                <a:lnTo>
                  <a:pt x="588" y="2344"/>
                </a:lnTo>
                <a:lnTo>
                  <a:pt x="693" y="2283"/>
                </a:lnTo>
                <a:close/>
                <a:moveTo>
                  <a:pt x="731" y="2350"/>
                </a:moveTo>
                <a:lnTo>
                  <a:pt x="731" y="2350"/>
                </a:lnTo>
                <a:lnTo>
                  <a:pt x="737" y="2345"/>
                </a:lnTo>
                <a:lnTo>
                  <a:pt x="742" y="2340"/>
                </a:lnTo>
                <a:lnTo>
                  <a:pt x="778" y="2363"/>
                </a:lnTo>
                <a:lnTo>
                  <a:pt x="745" y="2386"/>
                </a:lnTo>
                <a:lnTo>
                  <a:pt x="731" y="2350"/>
                </a:lnTo>
                <a:close/>
                <a:moveTo>
                  <a:pt x="779" y="2363"/>
                </a:moveTo>
                <a:lnTo>
                  <a:pt x="875" y="2423"/>
                </a:lnTo>
                <a:lnTo>
                  <a:pt x="791" y="2491"/>
                </a:lnTo>
                <a:lnTo>
                  <a:pt x="747" y="2387"/>
                </a:lnTo>
                <a:lnTo>
                  <a:pt x="779" y="2363"/>
                </a:lnTo>
                <a:close/>
                <a:moveTo>
                  <a:pt x="979" y="2672"/>
                </a:moveTo>
                <a:lnTo>
                  <a:pt x="943" y="2782"/>
                </a:lnTo>
                <a:lnTo>
                  <a:pt x="804" y="2646"/>
                </a:lnTo>
                <a:lnTo>
                  <a:pt x="854" y="2597"/>
                </a:lnTo>
                <a:lnTo>
                  <a:pt x="979" y="2672"/>
                </a:lnTo>
                <a:close/>
                <a:moveTo>
                  <a:pt x="984" y="2675"/>
                </a:moveTo>
                <a:lnTo>
                  <a:pt x="1058" y="2720"/>
                </a:lnTo>
                <a:lnTo>
                  <a:pt x="985" y="2823"/>
                </a:lnTo>
                <a:lnTo>
                  <a:pt x="948" y="2787"/>
                </a:lnTo>
                <a:lnTo>
                  <a:pt x="984" y="2675"/>
                </a:lnTo>
                <a:close/>
                <a:moveTo>
                  <a:pt x="987" y="2667"/>
                </a:moveTo>
                <a:lnTo>
                  <a:pt x="1034" y="2522"/>
                </a:lnTo>
                <a:lnTo>
                  <a:pt x="1151" y="2595"/>
                </a:lnTo>
                <a:lnTo>
                  <a:pt x="1063" y="2714"/>
                </a:lnTo>
                <a:lnTo>
                  <a:pt x="987" y="2667"/>
                </a:lnTo>
                <a:close/>
                <a:moveTo>
                  <a:pt x="1151" y="2595"/>
                </a:moveTo>
                <a:lnTo>
                  <a:pt x="1239" y="2649"/>
                </a:lnTo>
                <a:lnTo>
                  <a:pt x="1235" y="2683"/>
                </a:lnTo>
                <a:lnTo>
                  <a:pt x="1177" y="2782"/>
                </a:lnTo>
                <a:lnTo>
                  <a:pt x="1065" y="2714"/>
                </a:lnTo>
                <a:lnTo>
                  <a:pt x="1151" y="2595"/>
                </a:lnTo>
                <a:close/>
                <a:moveTo>
                  <a:pt x="1235" y="2686"/>
                </a:moveTo>
                <a:lnTo>
                  <a:pt x="1224" y="2811"/>
                </a:lnTo>
                <a:lnTo>
                  <a:pt x="1179" y="2784"/>
                </a:lnTo>
                <a:lnTo>
                  <a:pt x="1235" y="2686"/>
                </a:lnTo>
                <a:close/>
                <a:moveTo>
                  <a:pt x="1229" y="2824"/>
                </a:moveTo>
                <a:lnTo>
                  <a:pt x="1367" y="2907"/>
                </a:lnTo>
                <a:lnTo>
                  <a:pt x="1362" y="2920"/>
                </a:lnTo>
                <a:lnTo>
                  <a:pt x="1362" y="2920"/>
                </a:lnTo>
                <a:lnTo>
                  <a:pt x="1352" y="2919"/>
                </a:lnTo>
                <a:lnTo>
                  <a:pt x="1343" y="2920"/>
                </a:lnTo>
                <a:lnTo>
                  <a:pt x="1334" y="2925"/>
                </a:lnTo>
                <a:lnTo>
                  <a:pt x="1331" y="2928"/>
                </a:lnTo>
                <a:lnTo>
                  <a:pt x="1330" y="2933"/>
                </a:lnTo>
                <a:lnTo>
                  <a:pt x="1330" y="2933"/>
                </a:lnTo>
                <a:lnTo>
                  <a:pt x="1328" y="2938"/>
                </a:lnTo>
                <a:lnTo>
                  <a:pt x="1328" y="2943"/>
                </a:lnTo>
                <a:lnTo>
                  <a:pt x="1328" y="2948"/>
                </a:lnTo>
                <a:lnTo>
                  <a:pt x="1330" y="2953"/>
                </a:lnTo>
                <a:lnTo>
                  <a:pt x="1336" y="2961"/>
                </a:lnTo>
                <a:lnTo>
                  <a:pt x="1341" y="2964"/>
                </a:lnTo>
                <a:lnTo>
                  <a:pt x="1346" y="2966"/>
                </a:lnTo>
                <a:lnTo>
                  <a:pt x="1346" y="2966"/>
                </a:lnTo>
                <a:lnTo>
                  <a:pt x="1351" y="2967"/>
                </a:lnTo>
                <a:lnTo>
                  <a:pt x="1355" y="2967"/>
                </a:lnTo>
                <a:lnTo>
                  <a:pt x="1365" y="2966"/>
                </a:lnTo>
                <a:lnTo>
                  <a:pt x="1370" y="2964"/>
                </a:lnTo>
                <a:lnTo>
                  <a:pt x="1373" y="2961"/>
                </a:lnTo>
                <a:lnTo>
                  <a:pt x="1377" y="2958"/>
                </a:lnTo>
                <a:lnTo>
                  <a:pt x="1378" y="2953"/>
                </a:lnTo>
                <a:lnTo>
                  <a:pt x="1378" y="2953"/>
                </a:lnTo>
                <a:lnTo>
                  <a:pt x="1380" y="2948"/>
                </a:lnTo>
                <a:lnTo>
                  <a:pt x="1380" y="2943"/>
                </a:lnTo>
                <a:lnTo>
                  <a:pt x="1378" y="2933"/>
                </a:lnTo>
                <a:lnTo>
                  <a:pt x="1372" y="2925"/>
                </a:lnTo>
                <a:lnTo>
                  <a:pt x="1364" y="2920"/>
                </a:lnTo>
                <a:lnTo>
                  <a:pt x="1368" y="2909"/>
                </a:lnTo>
                <a:lnTo>
                  <a:pt x="1466" y="2967"/>
                </a:lnTo>
                <a:lnTo>
                  <a:pt x="1466" y="2967"/>
                </a:lnTo>
                <a:lnTo>
                  <a:pt x="1464" y="2975"/>
                </a:lnTo>
                <a:lnTo>
                  <a:pt x="1463" y="2983"/>
                </a:lnTo>
                <a:lnTo>
                  <a:pt x="1464" y="2990"/>
                </a:lnTo>
                <a:lnTo>
                  <a:pt x="1467" y="2998"/>
                </a:lnTo>
                <a:lnTo>
                  <a:pt x="1467" y="2998"/>
                </a:lnTo>
                <a:lnTo>
                  <a:pt x="1469" y="3001"/>
                </a:lnTo>
                <a:lnTo>
                  <a:pt x="1461" y="3029"/>
                </a:lnTo>
                <a:lnTo>
                  <a:pt x="1218" y="2958"/>
                </a:lnTo>
                <a:lnTo>
                  <a:pt x="1229" y="2824"/>
                </a:lnTo>
                <a:close/>
                <a:moveTo>
                  <a:pt x="1372" y="2901"/>
                </a:moveTo>
                <a:lnTo>
                  <a:pt x="1422" y="2764"/>
                </a:lnTo>
                <a:lnTo>
                  <a:pt x="1519" y="2824"/>
                </a:lnTo>
                <a:lnTo>
                  <a:pt x="1484" y="2951"/>
                </a:lnTo>
                <a:lnTo>
                  <a:pt x="1484" y="2951"/>
                </a:lnTo>
                <a:lnTo>
                  <a:pt x="1477" y="2954"/>
                </a:lnTo>
                <a:lnTo>
                  <a:pt x="1471" y="2961"/>
                </a:lnTo>
                <a:lnTo>
                  <a:pt x="1372" y="2901"/>
                </a:lnTo>
                <a:close/>
                <a:moveTo>
                  <a:pt x="1521" y="2826"/>
                </a:moveTo>
                <a:lnTo>
                  <a:pt x="1529" y="2831"/>
                </a:lnTo>
                <a:lnTo>
                  <a:pt x="1529" y="2831"/>
                </a:lnTo>
                <a:lnTo>
                  <a:pt x="1526" y="2839"/>
                </a:lnTo>
                <a:lnTo>
                  <a:pt x="1526" y="2847"/>
                </a:lnTo>
                <a:lnTo>
                  <a:pt x="1526" y="2855"/>
                </a:lnTo>
                <a:lnTo>
                  <a:pt x="1529" y="2863"/>
                </a:lnTo>
                <a:lnTo>
                  <a:pt x="1529" y="2863"/>
                </a:lnTo>
                <a:lnTo>
                  <a:pt x="1536" y="2873"/>
                </a:lnTo>
                <a:lnTo>
                  <a:pt x="1544" y="2880"/>
                </a:lnTo>
                <a:lnTo>
                  <a:pt x="1511" y="2949"/>
                </a:lnTo>
                <a:lnTo>
                  <a:pt x="1511" y="2949"/>
                </a:lnTo>
                <a:lnTo>
                  <a:pt x="1506" y="2948"/>
                </a:lnTo>
                <a:lnTo>
                  <a:pt x="1500" y="2946"/>
                </a:lnTo>
                <a:lnTo>
                  <a:pt x="1492" y="2948"/>
                </a:lnTo>
                <a:lnTo>
                  <a:pt x="1485" y="2949"/>
                </a:lnTo>
                <a:lnTo>
                  <a:pt x="1521" y="2826"/>
                </a:lnTo>
                <a:close/>
                <a:moveTo>
                  <a:pt x="1549" y="2881"/>
                </a:moveTo>
                <a:lnTo>
                  <a:pt x="1549" y="2881"/>
                </a:lnTo>
                <a:lnTo>
                  <a:pt x="1555" y="2883"/>
                </a:lnTo>
                <a:lnTo>
                  <a:pt x="1562" y="2884"/>
                </a:lnTo>
                <a:lnTo>
                  <a:pt x="1570" y="2883"/>
                </a:lnTo>
                <a:lnTo>
                  <a:pt x="1576" y="2881"/>
                </a:lnTo>
                <a:lnTo>
                  <a:pt x="1576" y="2881"/>
                </a:lnTo>
                <a:lnTo>
                  <a:pt x="1586" y="2875"/>
                </a:lnTo>
                <a:lnTo>
                  <a:pt x="1592" y="2865"/>
                </a:lnTo>
                <a:lnTo>
                  <a:pt x="1596" y="2855"/>
                </a:lnTo>
                <a:lnTo>
                  <a:pt x="1596" y="2844"/>
                </a:lnTo>
                <a:lnTo>
                  <a:pt x="1627" y="2841"/>
                </a:lnTo>
                <a:lnTo>
                  <a:pt x="1601" y="2970"/>
                </a:lnTo>
                <a:lnTo>
                  <a:pt x="1534" y="2975"/>
                </a:lnTo>
                <a:lnTo>
                  <a:pt x="1534" y="2975"/>
                </a:lnTo>
                <a:lnTo>
                  <a:pt x="1531" y="2967"/>
                </a:lnTo>
                <a:lnTo>
                  <a:pt x="1531" y="2967"/>
                </a:lnTo>
                <a:lnTo>
                  <a:pt x="1524" y="2958"/>
                </a:lnTo>
                <a:lnTo>
                  <a:pt x="1516" y="2951"/>
                </a:lnTo>
                <a:lnTo>
                  <a:pt x="1549" y="2881"/>
                </a:lnTo>
                <a:close/>
                <a:moveTo>
                  <a:pt x="1627" y="2839"/>
                </a:moveTo>
                <a:lnTo>
                  <a:pt x="1706" y="2828"/>
                </a:lnTo>
                <a:lnTo>
                  <a:pt x="1727" y="2845"/>
                </a:lnTo>
                <a:lnTo>
                  <a:pt x="1722" y="2888"/>
                </a:lnTo>
                <a:lnTo>
                  <a:pt x="1722" y="2888"/>
                </a:lnTo>
                <a:lnTo>
                  <a:pt x="1713" y="2888"/>
                </a:lnTo>
                <a:lnTo>
                  <a:pt x="1704" y="2893"/>
                </a:lnTo>
                <a:lnTo>
                  <a:pt x="1700" y="2899"/>
                </a:lnTo>
                <a:lnTo>
                  <a:pt x="1696" y="2909"/>
                </a:lnTo>
                <a:lnTo>
                  <a:pt x="1696" y="2909"/>
                </a:lnTo>
                <a:lnTo>
                  <a:pt x="1696" y="2914"/>
                </a:lnTo>
                <a:lnTo>
                  <a:pt x="1696" y="2919"/>
                </a:lnTo>
                <a:lnTo>
                  <a:pt x="1701" y="2927"/>
                </a:lnTo>
                <a:lnTo>
                  <a:pt x="1709" y="2933"/>
                </a:lnTo>
                <a:lnTo>
                  <a:pt x="1713" y="2935"/>
                </a:lnTo>
                <a:lnTo>
                  <a:pt x="1717" y="2936"/>
                </a:lnTo>
                <a:lnTo>
                  <a:pt x="1717" y="2936"/>
                </a:lnTo>
                <a:lnTo>
                  <a:pt x="1722" y="2936"/>
                </a:lnTo>
                <a:lnTo>
                  <a:pt x="1727" y="2935"/>
                </a:lnTo>
                <a:lnTo>
                  <a:pt x="1735" y="2930"/>
                </a:lnTo>
                <a:lnTo>
                  <a:pt x="1742" y="2923"/>
                </a:lnTo>
                <a:lnTo>
                  <a:pt x="1743" y="2919"/>
                </a:lnTo>
                <a:lnTo>
                  <a:pt x="1745" y="2914"/>
                </a:lnTo>
                <a:lnTo>
                  <a:pt x="1745" y="2914"/>
                </a:lnTo>
                <a:lnTo>
                  <a:pt x="1743" y="2904"/>
                </a:lnTo>
                <a:lnTo>
                  <a:pt x="1740" y="2896"/>
                </a:lnTo>
                <a:lnTo>
                  <a:pt x="1732" y="2891"/>
                </a:lnTo>
                <a:lnTo>
                  <a:pt x="1724" y="2888"/>
                </a:lnTo>
                <a:lnTo>
                  <a:pt x="1729" y="2847"/>
                </a:lnTo>
                <a:lnTo>
                  <a:pt x="1831" y="2945"/>
                </a:lnTo>
                <a:lnTo>
                  <a:pt x="1829" y="2951"/>
                </a:lnTo>
                <a:lnTo>
                  <a:pt x="1602" y="2969"/>
                </a:lnTo>
                <a:lnTo>
                  <a:pt x="1627" y="2839"/>
                </a:lnTo>
                <a:close/>
                <a:moveTo>
                  <a:pt x="1729" y="2841"/>
                </a:moveTo>
                <a:lnTo>
                  <a:pt x="1730" y="2823"/>
                </a:lnTo>
                <a:lnTo>
                  <a:pt x="1833" y="2806"/>
                </a:lnTo>
                <a:lnTo>
                  <a:pt x="1831" y="2936"/>
                </a:lnTo>
                <a:lnTo>
                  <a:pt x="1729" y="2841"/>
                </a:lnTo>
                <a:close/>
                <a:moveTo>
                  <a:pt x="1833" y="2946"/>
                </a:moveTo>
                <a:lnTo>
                  <a:pt x="1836" y="2949"/>
                </a:lnTo>
                <a:lnTo>
                  <a:pt x="1833" y="2951"/>
                </a:lnTo>
                <a:lnTo>
                  <a:pt x="1833" y="2946"/>
                </a:lnTo>
                <a:close/>
                <a:moveTo>
                  <a:pt x="1833" y="2938"/>
                </a:moveTo>
                <a:lnTo>
                  <a:pt x="1834" y="2806"/>
                </a:lnTo>
                <a:lnTo>
                  <a:pt x="1922" y="2792"/>
                </a:lnTo>
                <a:lnTo>
                  <a:pt x="2063" y="2873"/>
                </a:lnTo>
                <a:lnTo>
                  <a:pt x="2073" y="2930"/>
                </a:lnTo>
                <a:lnTo>
                  <a:pt x="1844" y="2949"/>
                </a:lnTo>
                <a:lnTo>
                  <a:pt x="1833" y="2938"/>
                </a:lnTo>
                <a:close/>
                <a:moveTo>
                  <a:pt x="2065" y="2875"/>
                </a:moveTo>
                <a:lnTo>
                  <a:pt x="2151" y="2923"/>
                </a:lnTo>
                <a:lnTo>
                  <a:pt x="2074" y="2930"/>
                </a:lnTo>
                <a:lnTo>
                  <a:pt x="2065" y="2875"/>
                </a:lnTo>
                <a:close/>
                <a:moveTo>
                  <a:pt x="2065" y="2868"/>
                </a:moveTo>
                <a:lnTo>
                  <a:pt x="2048" y="2771"/>
                </a:lnTo>
                <a:lnTo>
                  <a:pt x="2160" y="2753"/>
                </a:lnTo>
                <a:lnTo>
                  <a:pt x="2204" y="2920"/>
                </a:lnTo>
                <a:lnTo>
                  <a:pt x="2160" y="2923"/>
                </a:lnTo>
                <a:lnTo>
                  <a:pt x="2065" y="2868"/>
                </a:lnTo>
                <a:close/>
                <a:moveTo>
                  <a:pt x="2206" y="2928"/>
                </a:moveTo>
                <a:lnTo>
                  <a:pt x="2212" y="2954"/>
                </a:lnTo>
                <a:lnTo>
                  <a:pt x="2173" y="2932"/>
                </a:lnTo>
                <a:lnTo>
                  <a:pt x="2206" y="2928"/>
                </a:lnTo>
                <a:close/>
                <a:moveTo>
                  <a:pt x="2206" y="2920"/>
                </a:moveTo>
                <a:lnTo>
                  <a:pt x="2162" y="2753"/>
                </a:lnTo>
                <a:lnTo>
                  <a:pt x="2250" y="2738"/>
                </a:lnTo>
                <a:lnTo>
                  <a:pt x="2281" y="2828"/>
                </a:lnTo>
                <a:lnTo>
                  <a:pt x="2281" y="2828"/>
                </a:lnTo>
                <a:lnTo>
                  <a:pt x="2272" y="2832"/>
                </a:lnTo>
                <a:lnTo>
                  <a:pt x="2268" y="2839"/>
                </a:lnTo>
                <a:lnTo>
                  <a:pt x="2264" y="2849"/>
                </a:lnTo>
                <a:lnTo>
                  <a:pt x="2266" y="2858"/>
                </a:lnTo>
                <a:lnTo>
                  <a:pt x="2266" y="2858"/>
                </a:lnTo>
                <a:lnTo>
                  <a:pt x="2268" y="2863"/>
                </a:lnTo>
                <a:lnTo>
                  <a:pt x="2271" y="2867"/>
                </a:lnTo>
                <a:lnTo>
                  <a:pt x="2253" y="2915"/>
                </a:lnTo>
                <a:lnTo>
                  <a:pt x="2206" y="2920"/>
                </a:lnTo>
                <a:close/>
                <a:moveTo>
                  <a:pt x="2276" y="2871"/>
                </a:moveTo>
                <a:lnTo>
                  <a:pt x="2276" y="2871"/>
                </a:lnTo>
                <a:lnTo>
                  <a:pt x="2281" y="2873"/>
                </a:lnTo>
                <a:lnTo>
                  <a:pt x="2285" y="2875"/>
                </a:lnTo>
                <a:lnTo>
                  <a:pt x="2292" y="2875"/>
                </a:lnTo>
                <a:lnTo>
                  <a:pt x="2297" y="2873"/>
                </a:lnTo>
                <a:lnTo>
                  <a:pt x="2297" y="2873"/>
                </a:lnTo>
                <a:lnTo>
                  <a:pt x="2302" y="2871"/>
                </a:lnTo>
                <a:lnTo>
                  <a:pt x="2307" y="2868"/>
                </a:lnTo>
                <a:lnTo>
                  <a:pt x="2311" y="2862"/>
                </a:lnTo>
                <a:lnTo>
                  <a:pt x="2313" y="2852"/>
                </a:lnTo>
                <a:lnTo>
                  <a:pt x="2313" y="2847"/>
                </a:lnTo>
                <a:lnTo>
                  <a:pt x="2313" y="2842"/>
                </a:lnTo>
                <a:lnTo>
                  <a:pt x="2313" y="2842"/>
                </a:lnTo>
                <a:lnTo>
                  <a:pt x="2310" y="2836"/>
                </a:lnTo>
                <a:lnTo>
                  <a:pt x="2305" y="2831"/>
                </a:lnTo>
                <a:lnTo>
                  <a:pt x="2298" y="2828"/>
                </a:lnTo>
                <a:lnTo>
                  <a:pt x="2292" y="2826"/>
                </a:lnTo>
                <a:lnTo>
                  <a:pt x="2329" y="2725"/>
                </a:lnTo>
                <a:lnTo>
                  <a:pt x="2357" y="2722"/>
                </a:lnTo>
                <a:lnTo>
                  <a:pt x="2401" y="2818"/>
                </a:lnTo>
                <a:lnTo>
                  <a:pt x="2318" y="2889"/>
                </a:lnTo>
                <a:lnTo>
                  <a:pt x="2318" y="2889"/>
                </a:lnTo>
                <a:lnTo>
                  <a:pt x="2308" y="2884"/>
                </a:lnTo>
                <a:lnTo>
                  <a:pt x="2298" y="2881"/>
                </a:lnTo>
                <a:lnTo>
                  <a:pt x="2289" y="2881"/>
                </a:lnTo>
                <a:lnTo>
                  <a:pt x="2277" y="2884"/>
                </a:lnTo>
                <a:lnTo>
                  <a:pt x="2277" y="2884"/>
                </a:lnTo>
                <a:lnTo>
                  <a:pt x="2272" y="2888"/>
                </a:lnTo>
                <a:lnTo>
                  <a:pt x="2268" y="2891"/>
                </a:lnTo>
                <a:lnTo>
                  <a:pt x="2276" y="2871"/>
                </a:lnTo>
                <a:close/>
                <a:moveTo>
                  <a:pt x="2358" y="2722"/>
                </a:moveTo>
                <a:lnTo>
                  <a:pt x="2472" y="2703"/>
                </a:lnTo>
                <a:lnTo>
                  <a:pt x="2492" y="2740"/>
                </a:lnTo>
                <a:lnTo>
                  <a:pt x="2401" y="2818"/>
                </a:lnTo>
                <a:lnTo>
                  <a:pt x="2358" y="2722"/>
                </a:lnTo>
                <a:close/>
                <a:moveTo>
                  <a:pt x="2474" y="2703"/>
                </a:moveTo>
                <a:lnTo>
                  <a:pt x="2526" y="2694"/>
                </a:lnTo>
                <a:lnTo>
                  <a:pt x="2526" y="2694"/>
                </a:lnTo>
                <a:lnTo>
                  <a:pt x="2527" y="2701"/>
                </a:lnTo>
                <a:lnTo>
                  <a:pt x="2526" y="2711"/>
                </a:lnTo>
                <a:lnTo>
                  <a:pt x="2493" y="2738"/>
                </a:lnTo>
                <a:lnTo>
                  <a:pt x="2474" y="2703"/>
                </a:lnTo>
                <a:close/>
                <a:moveTo>
                  <a:pt x="2531" y="2717"/>
                </a:moveTo>
                <a:lnTo>
                  <a:pt x="2535" y="2712"/>
                </a:lnTo>
                <a:lnTo>
                  <a:pt x="2535" y="2712"/>
                </a:lnTo>
                <a:lnTo>
                  <a:pt x="2543" y="2719"/>
                </a:lnTo>
                <a:lnTo>
                  <a:pt x="2555" y="2722"/>
                </a:lnTo>
                <a:lnTo>
                  <a:pt x="2526" y="2759"/>
                </a:lnTo>
                <a:lnTo>
                  <a:pt x="2531" y="2717"/>
                </a:lnTo>
                <a:close/>
                <a:moveTo>
                  <a:pt x="2543" y="2654"/>
                </a:moveTo>
                <a:lnTo>
                  <a:pt x="2543" y="2654"/>
                </a:lnTo>
                <a:lnTo>
                  <a:pt x="2537" y="2659"/>
                </a:lnTo>
                <a:lnTo>
                  <a:pt x="2542" y="2616"/>
                </a:lnTo>
                <a:lnTo>
                  <a:pt x="2553" y="2631"/>
                </a:lnTo>
                <a:lnTo>
                  <a:pt x="2555" y="2651"/>
                </a:lnTo>
                <a:lnTo>
                  <a:pt x="2555" y="2651"/>
                </a:lnTo>
                <a:lnTo>
                  <a:pt x="2543" y="2654"/>
                </a:lnTo>
                <a:lnTo>
                  <a:pt x="2543" y="2654"/>
                </a:lnTo>
                <a:close/>
                <a:moveTo>
                  <a:pt x="2602" y="2534"/>
                </a:moveTo>
                <a:lnTo>
                  <a:pt x="2652" y="2595"/>
                </a:lnTo>
                <a:lnTo>
                  <a:pt x="2636" y="2615"/>
                </a:lnTo>
                <a:lnTo>
                  <a:pt x="2584" y="2660"/>
                </a:lnTo>
                <a:lnTo>
                  <a:pt x="2584" y="2660"/>
                </a:lnTo>
                <a:lnTo>
                  <a:pt x="2578" y="2655"/>
                </a:lnTo>
                <a:lnTo>
                  <a:pt x="2571" y="2652"/>
                </a:lnTo>
                <a:lnTo>
                  <a:pt x="2602" y="2534"/>
                </a:lnTo>
                <a:close/>
                <a:moveTo>
                  <a:pt x="2610" y="2649"/>
                </a:moveTo>
                <a:lnTo>
                  <a:pt x="2592" y="2672"/>
                </a:lnTo>
                <a:lnTo>
                  <a:pt x="2592" y="2672"/>
                </a:lnTo>
                <a:lnTo>
                  <a:pt x="2592" y="2672"/>
                </a:lnTo>
                <a:lnTo>
                  <a:pt x="2592" y="2672"/>
                </a:lnTo>
                <a:lnTo>
                  <a:pt x="2589" y="2667"/>
                </a:lnTo>
                <a:lnTo>
                  <a:pt x="2610" y="2649"/>
                </a:lnTo>
                <a:close/>
                <a:moveTo>
                  <a:pt x="2662" y="2605"/>
                </a:moveTo>
                <a:lnTo>
                  <a:pt x="2743" y="2535"/>
                </a:lnTo>
                <a:lnTo>
                  <a:pt x="2753" y="2545"/>
                </a:lnTo>
                <a:lnTo>
                  <a:pt x="2703" y="2655"/>
                </a:lnTo>
                <a:lnTo>
                  <a:pt x="2662" y="2605"/>
                </a:lnTo>
                <a:close/>
                <a:moveTo>
                  <a:pt x="2743" y="2534"/>
                </a:moveTo>
                <a:lnTo>
                  <a:pt x="2766" y="2514"/>
                </a:lnTo>
                <a:lnTo>
                  <a:pt x="2753" y="2543"/>
                </a:lnTo>
                <a:lnTo>
                  <a:pt x="2743" y="2534"/>
                </a:lnTo>
                <a:close/>
                <a:moveTo>
                  <a:pt x="2738" y="2527"/>
                </a:moveTo>
                <a:lnTo>
                  <a:pt x="2722" y="2511"/>
                </a:lnTo>
                <a:lnTo>
                  <a:pt x="2824" y="2378"/>
                </a:lnTo>
                <a:lnTo>
                  <a:pt x="2826" y="2379"/>
                </a:lnTo>
                <a:lnTo>
                  <a:pt x="2776" y="2495"/>
                </a:lnTo>
                <a:lnTo>
                  <a:pt x="2738" y="2527"/>
                </a:lnTo>
                <a:close/>
                <a:moveTo>
                  <a:pt x="2831" y="2383"/>
                </a:moveTo>
                <a:lnTo>
                  <a:pt x="2863" y="2409"/>
                </a:lnTo>
                <a:lnTo>
                  <a:pt x="2863" y="2409"/>
                </a:lnTo>
                <a:lnTo>
                  <a:pt x="2865" y="2412"/>
                </a:lnTo>
                <a:lnTo>
                  <a:pt x="2865" y="2412"/>
                </a:lnTo>
                <a:lnTo>
                  <a:pt x="2866" y="2415"/>
                </a:lnTo>
                <a:lnTo>
                  <a:pt x="2785" y="2487"/>
                </a:lnTo>
                <a:lnTo>
                  <a:pt x="2831" y="2383"/>
                </a:lnTo>
                <a:close/>
                <a:moveTo>
                  <a:pt x="2863" y="2407"/>
                </a:moveTo>
                <a:lnTo>
                  <a:pt x="2831" y="2381"/>
                </a:lnTo>
                <a:lnTo>
                  <a:pt x="2844" y="2353"/>
                </a:lnTo>
                <a:lnTo>
                  <a:pt x="2888" y="2298"/>
                </a:lnTo>
                <a:lnTo>
                  <a:pt x="2892" y="2360"/>
                </a:lnTo>
                <a:lnTo>
                  <a:pt x="2892" y="2360"/>
                </a:lnTo>
                <a:lnTo>
                  <a:pt x="2881" y="2363"/>
                </a:lnTo>
                <a:lnTo>
                  <a:pt x="2881" y="2363"/>
                </a:lnTo>
                <a:lnTo>
                  <a:pt x="2876" y="2366"/>
                </a:lnTo>
                <a:lnTo>
                  <a:pt x="2871" y="2371"/>
                </a:lnTo>
                <a:lnTo>
                  <a:pt x="2866" y="2376"/>
                </a:lnTo>
                <a:lnTo>
                  <a:pt x="2865" y="2381"/>
                </a:lnTo>
                <a:lnTo>
                  <a:pt x="2862" y="2387"/>
                </a:lnTo>
                <a:lnTo>
                  <a:pt x="2862" y="2394"/>
                </a:lnTo>
                <a:lnTo>
                  <a:pt x="2862" y="2400"/>
                </a:lnTo>
                <a:lnTo>
                  <a:pt x="2863" y="2407"/>
                </a:lnTo>
                <a:lnTo>
                  <a:pt x="2863" y="2407"/>
                </a:lnTo>
                <a:close/>
                <a:moveTo>
                  <a:pt x="2891" y="2292"/>
                </a:moveTo>
                <a:lnTo>
                  <a:pt x="2899" y="2283"/>
                </a:lnTo>
                <a:lnTo>
                  <a:pt x="2917" y="2295"/>
                </a:lnTo>
                <a:lnTo>
                  <a:pt x="2901" y="2360"/>
                </a:lnTo>
                <a:lnTo>
                  <a:pt x="2901" y="2360"/>
                </a:lnTo>
                <a:lnTo>
                  <a:pt x="2896" y="2360"/>
                </a:lnTo>
                <a:lnTo>
                  <a:pt x="2891" y="2292"/>
                </a:lnTo>
                <a:close/>
                <a:moveTo>
                  <a:pt x="2912" y="2428"/>
                </a:moveTo>
                <a:lnTo>
                  <a:pt x="2912" y="2428"/>
                </a:lnTo>
                <a:lnTo>
                  <a:pt x="2918" y="2425"/>
                </a:lnTo>
                <a:lnTo>
                  <a:pt x="2923" y="2420"/>
                </a:lnTo>
                <a:lnTo>
                  <a:pt x="2928" y="2413"/>
                </a:lnTo>
                <a:lnTo>
                  <a:pt x="2931" y="2407"/>
                </a:lnTo>
                <a:lnTo>
                  <a:pt x="2933" y="2400"/>
                </a:lnTo>
                <a:lnTo>
                  <a:pt x="2933" y="2394"/>
                </a:lnTo>
                <a:lnTo>
                  <a:pt x="2931" y="2387"/>
                </a:lnTo>
                <a:lnTo>
                  <a:pt x="2930" y="2381"/>
                </a:lnTo>
                <a:lnTo>
                  <a:pt x="2930" y="2381"/>
                </a:lnTo>
                <a:lnTo>
                  <a:pt x="2925" y="2374"/>
                </a:lnTo>
                <a:lnTo>
                  <a:pt x="2920" y="2370"/>
                </a:lnTo>
                <a:lnTo>
                  <a:pt x="2915" y="2365"/>
                </a:lnTo>
                <a:lnTo>
                  <a:pt x="2909" y="2363"/>
                </a:lnTo>
                <a:lnTo>
                  <a:pt x="2923" y="2300"/>
                </a:lnTo>
                <a:lnTo>
                  <a:pt x="2970" y="2329"/>
                </a:lnTo>
                <a:lnTo>
                  <a:pt x="2928" y="2439"/>
                </a:lnTo>
                <a:lnTo>
                  <a:pt x="2928" y="2439"/>
                </a:lnTo>
                <a:lnTo>
                  <a:pt x="2922" y="2443"/>
                </a:lnTo>
                <a:lnTo>
                  <a:pt x="2915" y="2448"/>
                </a:lnTo>
                <a:lnTo>
                  <a:pt x="2894" y="2431"/>
                </a:lnTo>
                <a:lnTo>
                  <a:pt x="2894" y="2431"/>
                </a:lnTo>
                <a:lnTo>
                  <a:pt x="2904" y="2431"/>
                </a:lnTo>
                <a:lnTo>
                  <a:pt x="2912" y="2428"/>
                </a:lnTo>
                <a:lnTo>
                  <a:pt x="2912" y="2428"/>
                </a:lnTo>
                <a:close/>
                <a:moveTo>
                  <a:pt x="2925" y="2298"/>
                </a:moveTo>
                <a:lnTo>
                  <a:pt x="2941" y="2227"/>
                </a:lnTo>
                <a:lnTo>
                  <a:pt x="3011" y="2136"/>
                </a:lnTo>
                <a:lnTo>
                  <a:pt x="3011" y="2136"/>
                </a:lnTo>
                <a:lnTo>
                  <a:pt x="3014" y="2137"/>
                </a:lnTo>
                <a:lnTo>
                  <a:pt x="3014" y="2137"/>
                </a:lnTo>
                <a:lnTo>
                  <a:pt x="3017" y="2139"/>
                </a:lnTo>
                <a:lnTo>
                  <a:pt x="3022" y="2139"/>
                </a:lnTo>
                <a:lnTo>
                  <a:pt x="3032" y="2137"/>
                </a:lnTo>
                <a:lnTo>
                  <a:pt x="3040" y="2132"/>
                </a:lnTo>
                <a:lnTo>
                  <a:pt x="3043" y="2129"/>
                </a:lnTo>
                <a:lnTo>
                  <a:pt x="3045" y="2124"/>
                </a:lnTo>
                <a:lnTo>
                  <a:pt x="3045" y="2124"/>
                </a:lnTo>
                <a:lnTo>
                  <a:pt x="3048" y="2118"/>
                </a:lnTo>
                <a:lnTo>
                  <a:pt x="3047" y="2111"/>
                </a:lnTo>
                <a:lnTo>
                  <a:pt x="3045" y="2103"/>
                </a:lnTo>
                <a:lnTo>
                  <a:pt x="3040" y="2098"/>
                </a:lnTo>
                <a:lnTo>
                  <a:pt x="3066" y="2066"/>
                </a:lnTo>
                <a:lnTo>
                  <a:pt x="3066" y="2066"/>
                </a:lnTo>
                <a:lnTo>
                  <a:pt x="3073" y="2069"/>
                </a:lnTo>
                <a:lnTo>
                  <a:pt x="2972" y="2327"/>
                </a:lnTo>
                <a:lnTo>
                  <a:pt x="2925" y="2298"/>
                </a:lnTo>
                <a:close/>
                <a:moveTo>
                  <a:pt x="3053" y="2004"/>
                </a:moveTo>
                <a:lnTo>
                  <a:pt x="3006" y="1990"/>
                </a:lnTo>
                <a:lnTo>
                  <a:pt x="3043" y="1908"/>
                </a:lnTo>
                <a:lnTo>
                  <a:pt x="3073" y="1986"/>
                </a:lnTo>
                <a:lnTo>
                  <a:pt x="3073" y="1986"/>
                </a:lnTo>
                <a:lnTo>
                  <a:pt x="3066" y="1990"/>
                </a:lnTo>
                <a:lnTo>
                  <a:pt x="3061" y="1994"/>
                </a:lnTo>
                <a:lnTo>
                  <a:pt x="3053" y="2004"/>
                </a:lnTo>
                <a:lnTo>
                  <a:pt x="3053" y="2004"/>
                </a:lnTo>
                <a:close/>
                <a:moveTo>
                  <a:pt x="3047" y="1900"/>
                </a:moveTo>
                <a:lnTo>
                  <a:pt x="3048" y="1894"/>
                </a:lnTo>
                <a:lnTo>
                  <a:pt x="3097" y="1905"/>
                </a:lnTo>
                <a:lnTo>
                  <a:pt x="3086" y="1983"/>
                </a:lnTo>
                <a:lnTo>
                  <a:pt x="3086" y="1983"/>
                </a:lnTo>
                <a:lnTo>
                  <a:pt x="3077" y="1985"/>
                </a:lnTo>
                <a:lnTo>
                  <a:pt x="3047" y="1900"/>
                </a:lnTo>
                <a:close/>
                <a:moveTo>
                  <a:pt x="3102" y="1907"/>
                </a:moveTo>
                <a:lnTo>
                  <a:pt x="3131" y="1913"/>
                </a:lnTo>
                <a:lnTo>
                  <a:pt x="3103" y="1985"/>
                </a:lnTo>
                <a:lnTo>
                  <a:pt x="3103" y="1985"/>
                </a:lnTo>
                <a:lnTo>
                  <a:pt x="3092" y="1983"/>
                </a:lnTo>
                <a:lnTo>
                  <a:pt x="3102" y="1907"/>
                </a:lnTo>
                <a:close/>
                <a:moveTo>
                  <a:pt x="3102" y="1905"/>
                </a:moveTo>
                <a:lnTo>
                  <a:pt x="3121" y="1762"/>
                </a:lnTo>
                <a:lnTo>
                  <a:pt x="3121" y="1762"/>
                </a:lnTo>
                <a:lnTo>
                  <a:pt x="3129" y="1762"/>
                </a:lnTo>
                <a:lnTo>
                  <a:pt x="3136" y="1761"/>
                </a:lnTo>
                <a:lnTo>
                  <a:pt x="3136" y="1761"/>
                </a:lnTo>
                <a:lnTo>
                  <a:pt x="3142" y="1759"/>
                </a:lnTo>
                <a:lnTo>
                  <a:pt x="3149" y="1756"/>
                </a:lnTo>
                <a:lnTo>
                  <a:pt x="3154" y="1751"/>
                </a:lnTo>
                <a:lnTo>
                  <a:pt x="3159" y="1748"/>
                </a:lnTo>
                <a:lnTo>
                  <a:pt x="3185" y="1769"/>
                </a:lnTo>
                <a:lnTo>
                  <a:pt x="3131" y="1912"/>
                </a:lnTo>
                <a:lnTo>
                  <a:pt x="3102" y="1905"/>
                </a:lnTo>
                <a:close/>
                <a:moveTo>
                  <a:pt x="3162" y="1743"/>
                </a:moveTo>
                <a:lnTo>
                  <a:pt x="3162" y="1743"/>
                </a:lnTo>
                <a:lnTo>
                  <a:pt x="3165" y="1736"/>
                </a:lnTo>
                <a:lnTo>
                  <a:pt x="3168" y="1728"/>
                </a:lnTo>
                <a:lnTo>
                  <a:pt x="3170" y="1722"/>
                </a:lnTo>
                <a:lnTo>
                  <a:pt x="3170" y="1713"/>
                </a:lnTo>
                <a:lnTo>
                  <a:pt x="3170" y="1713"/>
                </a:lnTo>
                <a:lnTo>
                  <a:pt x="3173" y="1717"/>
                </a:lnTo>
                <a:lnTo>
                  <a:pt x="3178" y="1720"/>
                </a:lnTo>
                <a:lnTo>
                  <a:pt x="3183" y="1722"/>
                </a:lnTo>
                <a:lnTo>
                  <a:pt x="3188" y="1723"/>
                </a:lnTo>
                <a:lnTo>
                  <a:pt x="3188" y="1723"/>
                </a:lnTo>
                <a:lnTo>
                  <a:pt x="3196" y="1723"/>
                </a:lnTo>
                <a:lnTo>
                  <a:pt x="3204" y="1718"/>
                </a:lnTo>
                <a:lnTo>
                  <a:pt x="3188" y="1762"/>
                </a:lnTo>
                <a:lnTo>
                  <a:pt x="3162" y="1743"/>
                </a:lnTo>
                <a:close/>
                <a:moveTo>
                  <a:pt x="3191" y="1674"/>
                </a:moveTo>
                <a:lnTo>
                  <a:pt x="3191" y="1674"/>
                </a:lnTo>
                <a:lnTo>
                  <a:pt x="3181" y="1674"/>
                </a:lnTo>
                <a:lnTo>
                  <a:pt x="3173" y="1679"/>
                </a:lnTo>
                <a:lnTo>
                  <a:pt x="3168" y="1687"/>
                </a:lnTo>
                <a:lnTo>
                  <a:pt x="3165" y="1696"/>
                </a:lnTo>
                <a:lnTo>
                  <a:pt x="3165" y="1696"/>
                </a:lnTo>
                <a:lnTo>
                  <a:pt x="3160" y="1687"/>
                </a:lnTo>
                <a:lnTo>
                  <a:pt x="3152" y="1681"/>
                </a:lnTo>
                <a:lnTo>
                  <a:pt x="3288" y="1484"/>
                </a:lnTo>
                <a:lnTo>
                  <a:pt x="3288" y="1484"/>
                </a:lnTo>
                <a:lnTo>
                  <a:pt x="3292" y="1486"/>
                </a:lnTo>
                <a:lnTo>
                  <a:pt x="3214" y="1692"/>
                </a:lnTo>
                <a:lnTo>
                  <a:pt x="3214" y="1692"/>
                </a:lnTo>
                <a:lnTo>
                  <a:pt x="3211" y="1686"/>
                </a:lnTo>
                <a:lnTo>
                  <a:pt x="3206" y="1679"/>
                </a:lnTo>
                <a:lnTo>
                  <a:pt x="3199" y="1676"/>
                </a:lnTo>
                <a:lnTo>
                  <a:pt x="3191" y="1674"/>
                </a:lnTo>
                <a:lnTo>
                  <a:pt x="3191" y="1674"/>
                </a:lnTo>
                <a:close/>
                <a:moveTo>
                  <a:pt x="3176" y="1322"/>
                </a:moveTo>
                <a:lnTo>
                  <a:pt x="3185" y="1262"/>
                </a:lnTo>
                <a:lnTo>
                  <a:pt x="3277" y="1286"/>
                </a:lnTo>
                <a:lnTo>
                  <a:pt x="3279" y="1299"/>
                </a:lnTo>
                <a:lnTo>
                  <a:pt x="3176" y="1322"/>
                </a:lnTo>
                <a:close/>
                <a:moveTo>
                  <a:pt x="2828" y="1009"/>
                </a:moveTo>
                <a:lnTo>
                  <a:pt x="2802" y="944"/>
                </a:lnTo>
                <a:lnTo>
                  <a:pt x="2927" y="947"/>
                </a:lnTo>
                <a:lnTo>
                  <a:pt x="2828" y="1009"/>
                </a:lnTo>
                <a:close/>
                <a:moveTo>
                  <a:pt x="2821" y="1013"/>
                </a:moveTo>
                <a:lnTo>
                  <a:pt x="2787" y="1035"/>
                </a:lnTo>
                <a:lnTo>
                  <a:pt x="2779" y="945"/>
                </a:lnTo>
                <a:lnTo>
                  <a:pt x="2779" y="944"/>
                </a:lnTo>
                <a:lnTo>
                  <a:pt x="2792" y="944"/>
                </a:lnTo>
                <a:lnTo>
                  <a:pt x="2821" y="1013"/>
                </a:lnTo>
                <a:close/>
                <a:moveTo>
                  <a:pt x="2779" y="937"/>
                </a:moveTo>
                <a:lnTo>
                  <a:pt x="2780" y="931"/>
                </a:lnTo>
                <a:lnTo>
                  <a:pt x="2784" y="927"/>
                </a:lnTo>
                <a:lnTo>
                  <a:pt x="2789" y="937"/>
                </a:lnTo>
                <a:lnTo>
                  <a:pt x="2779" y="937"/>
                </a:lnTo>
                <a:close/>
                <a:moveTo>
                  <a:pt x="2722" y="849"/>
                </a:moveTo>
                <a:lnTo>
                  <a:pt x="2573" y="758"/>
                </a:lnTo>
                <a:lnTo>
                  <a:pt x="2568" y="728"/>
                </a:lnTo>
                <a:lnTo>
                  <a:pt x="2664" y="607"/>
                </a:lnTo>
                <a:lnTo>
                  <a:pt x="2664" y="607"/>
                </a:lnTo>
                <a:lnTo>
                  <a:pt x="2672" y="611"/>
                </a:lnTo>
                <a:lnTo>
                  <a:pt x="2681" y="612"/>
                </a:lnTo>
                <a:lnTo>
                  <a:pt x="2690" y="609"/>
                </a:lnTo>
                <a:lnTo>
                  <a:pt x="2698" y="603"/>
                </a:lnTo>
                <a:lnTo>
                  <a:pt x="2698" y="603"/>
                </a:lnTo>
                <a:lnTo>
                  <a:pt x="2699" y="599"/>
                </a:lnTo>
                <a:lnTo>
                  <a:pt x="2701" y="594"/>
                </a:lnTo>
                <a:lnTo>
                  <a:pt x="2703" y="585"/>
                </a:lnTo>
                <a:lnTo>
                  <a:pt x="2699" y="575"/>
                </a:lnTo>
                <a:lnTo>
                  <a:pt x="2698" y="572"/>
                </a:lnTo>
                <a:lnTo>
                  <a:pt x="2693" y="568"/>
                </a:lnTo>
                <a:lnTo>
                  <a:pt x="2693" y="568"/>
                </a:lnTo>
                <a:lnTo>
                  <a:pt x="2690" y="565"/>
                </a:lnTo>
                <a:lnTo>
                  <a:pt x="2685" y="564"/>
                </a:lnTo>
                <a:lnTo>
                  <a:pt x="2675" y="564"/>
                </a:lnTo>
                <a:lnTo>
                  <a:pt x="2665" y="565"/>
                </a:lnTo>
                <a:lnTo>
                  <a:pt x="2662" y="568"/>
                </a:lnTo>
                <a:lnTo>
                  <a:pt x="2659" y="572"/>
                </a:lnTo>
                <a:lnTo>
                  <a:pt x="2659" y="572"/>
                </a:lnTo>
                <a:lnTo>
                  <a:pt x="2654" y="581"/>
                </a:lnTo>
                <a:lnTo>
                  <a:pt x="2654" y="590"/>
                </a:lnTo>
                <a:lnTo>
                  <a:pt x="2655" y="599"/>
                </a:lnTo>
                <a:lnTo>
                  <a:pt x="2662" y="606"/>
                </a:lnTo>
                <a:lnTo>
                  <a:pt x="2568" y="724"/>
                </a:lnTo>
                <a:lnTo>
                  <a:pt x="2542" y="562"/>
                </a:lnTo>
                <a:lnTo>
                  <a:pt x="2594" y="482"/>
                </a:lnTo>
                <a:lnTo>
                  <a:pt x="2709" y="474"/>
                </a:lnTo>
                <a:lnTo>
                  <a:pt x="2805" y="564"/>
                </a:lnTo>
                <a:lnTo>
                  <a:pt x="2785" y="791"/>
                </a:lnTo>
                <a:lnTo>
                  <a:pt x="2722" y="849"/>
                </a:lnTo>
                <a:close/>
                <a:moveTo>
                  <a:pt x="2542" y="560"/>
                </a:moveTo>
                <a:lnTo>
                  <a:pt x="2531" y="487"/>
                </a:lnTo>
                <a:lnTo>
                  <a:pt x="2592" y="482"/>
                </a:lnTo>
                <a:lnTo>
                  <a:pt x="2542" y="560"/>
                </a:lnTo>
                <a:close/>
                <a:moveTo>
                  <a:pt x="2537" y="567"/>
                </a:moveTo>
                <a:lnTo>
                  <a:pt x="2459" y="689"/>
                </a:lnTo>
                <a:lnTo>
                  <a:pt x="2303" y="594"/>
                </a:lnTo>
                <a:lnTo>
                  <a:pt x="2333" y="528"/>
                </a:lnTo>
                <a:lnTo>
                  <a:pt x="2333" y="528"/>
                </a:lnTo>
                <a:lnTo>
                  <a:pt x="2342" y="529"/>
                </a:lnTo>
                <a:lnTo>
                  <a:pt x="2350" y="526"/>
                </a:lnTo>
                <a:lnTo>
                  <a:pt x="2357" y="521"/>
                </a:lnTo>
                <a:lnTo>
                  <a:pt x="2363" y="513"/>
                </a:lnTo>
                <a:lnTo>
                  <a:pt x="2363" y="513"/>
                </a:lnTo>
                <a:lnTo>
                  <a:pt x="2365" y="507"/>
                </a:lnTo>
                <a:lnTo>
                  <a:pt x="2365" y="499"/>
                </a:lnTo>
                <a:lnTo>
                  <a:pt x="2526" y="487"/>
                </a:lnTo>
                <a:lnTo>
                  <a:pt x="2537" y="567"/>
                </a:lnTo>
                <a:close/>
                <a:moveTo>
                  <a:pt x="2227" y="503"/>
                </a:moveTo>
                <a:lnTo>
                  <a:pt x="2160" y="508"/>
                </a:lnTo>
                <a:lnTo>
                  <a:pt x="2128" y="489"/>
                </a:lnTo>
                <a:lnTo>
                  <a:pt x="2157" y="370"/>
                </a:lnTo>
                <a:lnTo>
                  <a:pt x="2284" y="330"/>
                </a:lnTo>
                <a:lnTo>
                  <a:pt x="2227" y="503"/>
                </a:lnTo>
                <a:close/>
                <a:moveTo>
                  <a:pt x="2126" y="487"/>
                </a:moveTo>
                <a:lnTo>
                  <a:pt x="2123" y="486"/>
                </a:lnTo>
                <a:lnTo>
                  <a:pt x="2123" y="486"/>
                </a:lnTo>
                <a:lnTo>
                  <a:pt x="2125" y="477"/>
                </a:lnTo>
                <a:lnTo>
                  <a:pt x="2126" y="471"/>
                </a:lnTo>
                <a:lnTo>
                  <a:pt x="2125" y="463"/>
                </a:lnTo>
                <a:lnTo>
                  <a:pt x="2122" y="455"/>
                </a:lnTo>
                <a:lnTo>
                  <a:pt x="2122" y="455"/>
                </a:lnTo>
                <a:lnTo>
                  <a:pt x="2118" y="448"/>
                </a:lnTo>
                <a:lnTo>
                  <a:pt x="2113" y="443"/>
                </a:lnTo>
                <a:lnTo>
                  <a:pt x="2109" y="440"/>
                </a:lnTo>
                <a:lnTo>
                  <a:pt x="2102" y="437"/>
                </a:lnTo>
                <a:lnTo>
                  <a:pt x="2096" y="435"/>
                </a:lnTo>
                <a:lnTo>
                  <a:pt x="2087" y="435"/>
                </a:lnTo>
                <a:lnTo>
                  <a:pt x="2081" y="435"/>
                </a:lnTo>
                <a:lnTo>
                  <a:pt x="2074" y="438"/>
                </a:lnTo>
                <a:lnTo>
                  <a:pt x="2074" y="438"/>
                </a:lnTo>
                <a:lnTo>
                  <a:pt x="2066" y="443"/>
                </a:lnTo>
                <a:lnTo>
                  <a:pt x="2060" y="451"/>
                </a:lnTo>
                <a:lnTo>
                  <a:pt x="2055" y="460"/>
                </a:lnTo>
                <a:lnTo>
                  <a:pt x="2053" y="469"/>
                </a:lnTo>
                <a:lnTo>
                  <a:pt x="1937" y="479"/>
                </a:lnTo>
                <a:lnTo>
                  <a:pt x="1938" y="438"/>
                </a:lnTo>
                <a:lnTo>
                  <a:pt x="2156" y="370"/>
                </a:lnTo>
                <a:lnTo>
                  <a:pt x="2126" y="487"/>
                </a:lnTo>
                <a:close/>
                <a:moveTo>
                  <a:pt x="1935" y="479"/>
                </a:moveTo>
                <a:lnTo>
                  <a:pt x="1769" y="492"/>
                </a:lnTo>
                <a:lnTo>
                  <a:pt x="1937" y="440"/>
                </a:lnTo>
                <a:lnTo>
                  <a:pt x="1935" y="479"/>
                </a:lnTo>
                <a:close/>
                <a:moveTo>
                  <a:pt x="1933" y="487"/>
                </a:moveTo>
                <a:lnTo>
                  <a:pt x="1932" y="525"/>
                </a:lnTo>
                <a:lnTo>
                  <a:pt x="1734" y="539"/>
                </a:lnTo>
                <a:lnTo>
                  <a:pt x="1730" y="505"/>
                </a:lnTo>
                <a:lnTo>
                  <a:pt x="1732" y="505"/>
                </a:lnTo>
                <a:lnTo>
                  <a:pt x="1933" y="487"/>
                </a:lnTo>
                <a:close/>
                <a:moveTo>
                  <a:pt x="1734" y="539"/>
                </a:moveTo>
                <a:lnTo>
                  <a:pt x="1680" y="542"/>
                </a:lnTo>
                <a:lnTo>
                  <a:pt x="1680" y="542"/>
                </a:lnTo>
                <a:lnTo>
                  <a:pt x="1678" y="533"/>
                </a:lnTo>
                <a:lnTo>
                  <a:pt x="1674" y="523"/>
                </a:lnTo>
                <a:lnTo>
                  <a:pt x="1729" y="505"/>
                </a:lnTo>
                <a:lnTo>
                  <a:pt x="1734" y="539"/>
                </a:lnTo>
                <a:close/>
                <a:moveTo>
                  <a:pt x="1708" y="507"/>
                </a:moveTo>
                <a:lnTo>
                  <a:pt x="1670" y="518"/>
                </a:lnTo>
                <a:lnTo>
                  <a:pt x="1670" y="518"/>
                </a:lnTo>
                <a:lnTo>
                  <a:pt x="1661" y="510"/>
                </a:lnTo>
                <a:lnTo>
                  <a:pt x="1708" y="507"/>
                </a:lnTo>
                <a:close/>
                <a:moveTo>
                  <a:pt x="1665" y="502"/>
                </a:moveTo>
                <a:lnTo>
                  <a:pt x="1717" y="406"/>
                </a:lnTo>
                <a:lnTo>
                  <a:pt x="1727" y="497"/>
                </a:lnTo>
                <a:lnTo>
                  <a:pt x="1665" y="502"/>
                </a:lnTo>
                <a:close/>
                <a:moveTo>
                  <a:pt x="1675" y="572"/>
                </a:moveTo>
                <a:lnTo>
                  <a:pt x="1742" y="607"/>
                </a:lnTo>
                <a:lnTo>
                  <a:pt x="1748" y="664"/>
                </a:lnTo>
                <a:lnTo>
                  <a:pt x="1688" y="698"/>
                </a:lnTo>
                <a:lnTo>
                  <a:pt x="1677" y="695"/>
                </a:lnTo>
                <a:lnTo>
                  <a:pt x="1651" y="591"/>
                </a:lnTo>
                <a:lnTo>
                  <a:pt x="1651" y="591"/>
                </a:lnTo>
                <a:lnTo>
                  <a:pt x="1657" y="588"/>
                </a:lnTo>
                <a:lnTo>
                  <a:pt x="1664" y="583"/>
                </a:lnTo>
                <a:lnTo>
                  <a:pt x="1670" y="578"/>
                </a:lnTo>
                <a:lnTo>
                  <a:pt x="1675" y="572"/>
                </a:lnTo>
                <a:lnTo>
                  <a:pt x="1675" y="572"/>
                </a:lnTo>
                <a:close/>
                <a:moveTo>
                  <a:pt x="1672" y="693"/>
                </a:moveTo>
                <a:lnTo>
                  <a:pt x="1659" y="690"/>
                </a:lnTo>
                <a:lnTo>
                  <a:pt x="1638" y="593"/>
                </a:lnTo>
                <a:lnTo>
                  <a:pt x="1638" y="593"/>
                </a:lnTo>
                <a:lnTo>
                  <a:pt x="1644" y="593"/>
                </a:lnTo>
                <a:lnTo>
                  <a:pt x="1672" y="693"/>
                </a:lnTo>
                <a:close/>
                <a:moveTo>
                  <a:pt x="1657" y="690"/>
                </a:moveTo>
                <a:lnTo>
                  <a:pt x="1578" y="669"/>
                </a:lnTo>
                <a:lnTo>
                  <a:pt x="1560" y="611"/>
                </a:lnTo>
                <a:lnTo>
                  <a:pt x="1602" y="578"/>
                </a:lnTo>
                <a:lnTo>
                  <a:pt x="1602" y="578"/>
                </a:lnTo>
                <a:lnTo>
                  <a:pt x="1609" y="585"/>
                </a:lnTo>
                <a:lnTo>
                  <a:pt x="1617" y="590"/>
                </a:lnTo>
                <a:lnTo>
                  <a:pt x="1627" y="593"/>
                </a:lnTo>
                <a:lnTo>
                  <a:pt x="1636" y="593"/>
                </a:lnTo>
                <a:lnTo>
                  <a:pt x="1636" y="593"/>
                </a:lnTo>
                <a:lnTo>
                  <a:pt x="1636" y="593"/>
                </a:lnTo>
                <a:lnTo>
                  <a:pt x="1657" y="690"/>
                </a:lnTo>
                <a:close/>
                <a:moveTo>
                  <a:pt x="1513" y="515"/>
                </a:moveTo>
                <a:lnTo>
                  <a:pt x="1412" y="489"/>
                </a:lnTo>
                <a:lnTo>
                  <a:pt x="1407" y="476"/>
                </a:lnTo>
                <a:lnTo>
                  <a:pt x="1477" y="219"/>
                </a:lnTo>
                <a:lnTo>
                  <a:pt x="1550" y="198"/>
                </a:lnTo>
                <a:lnTo>
                  <a:pt x="1617" y="505"/>
                </a:lnTo>
                <a:lnTo>
                  <a:pt x="1513" y="515"/>
                </a:lnTo>
                <a:close/>
                <a:moveTo>
                  <a:pt x="1411" y="489"/>
                </a:moveTo>
                <a:lnTo>
                  <a:pt x="1404" y="487"/>
                </a:lnTo>
                <a:lnTo>
                  <a:pt x="1406" y="477"/>
                </a:lnTo>
                <a:lnTo>
                  <a:pt x="1411" y="489"/>
                </a:lnTo>
                <a:close/>
                <a:moveTo>
                  <a:pt x="1414" y="495"/>
                </a:moveTo>
                <a:lnTo>
                  <a:pt x="1424" y="521"/>
                </a:lnTo>
                <a:lnTo>
                  <a:pt x="1394" y="525"/>
                </a:lnTo>
                <a:lnTo>
                  <a:pt x="1403" y="492"/>
                </a:lnTo>
                <a:lnTo>
                  <a:pt x="1414" y="495"/>
                </a:lnTo>
                <a:close/>
                <a:moveTo>
                  <a:pt x="1388" y="525"/>
                </a:moveTo>
                <a:lnTo>
                  <a:pt x="1331" y="529"/>
                </a:lnTo>
                <a:lnTo>
                  <a:pt x="1331" y="529"/>
                </a:lnTo>
                <a:lnTo>
                  <a:pt x="1328" y="521"/>
                </a:lnTo>
                <a:lnTo>
                  <a:pt x="1328" y="521"/>
                </a:lnTo>
                <a:lnTo>
                  <a:pt x="1323" y="513"/>
                </a:lnTo>
                <a:lnTo>
                  <a:pt x="1315" y="507"/>
                </a:lnTo>
                <a:lnTo>
                  <a:pt x="1305" y="502"/>
                </a:lnTo>
                <a:lnTo>
                  <a:pt x="1297" y="500"/>
                </a:lnTo>
                <a:lnTo>
                  <a:pt x="1276" y="460"/>
                </a:lnTo>
                <a:lnTo>
                  <a:pt x="1398" y="490"/>
                </a:lnTo>
                <a:lnTo>
                  <a:pt x="1388" y="525"/>
                </a:lnTo>
                <a:close/>
                <a:moveTo>
                  <a:pt x="1294" y="500"/>
                </a:moveTo>
                <a:lnTo>
                  <a:pt x="1294" y="500"/>
                </a:lnTo>
                <a:lnTo>
                  <a:pt x="1287" y="502"/>
                </a:lnTo>
                <a:lnTo>
                  <a:pt x="1281" y="505"/>
                </a:lnTo>
                <a:lnTo>
                  <a:pt x="1281" y="505"/>
                </a:lnTo>
                <a:lnTo>
                  <a:pt x="1274" y="508"/>
                </a:lnTo>
                <a:lnTo>
                  <a:pt x="1269" y="513"/>
                </a:lnTo>
                <a:lnTo>
                  <a:pt x="1265" y="518"/>
                </a:lnTo>
                <a:lnTo>
                  <a:pt x="1261" y="525"/>
                </a:lnTo>
                <a:lnTo>
                  <a:pt x="1260" y="531"/>
                </a:lnTo>
                <a:lnTo>
                  <a:pt x="1260" y="538"/>
                </a:lnTo>
                <a:lnTo>
                  <a:pt x="1261" y="546"/>
                </a:lnTo>
                <a:lnTo>
                  <a:pt x="1263" y="552"/>
                </a:lnTo>
                <a:lnTo>
                  <a:pt x="1263" y="552"/>
                </a:lnTo>
                <a:lnTo>
                  <a:pt x="1266" y="557"/>
                </a:lnTo>
                <a:lnTo>
                  <a:pt x="1226" y="591"/>
                </a:lnTo>
                <a:lnTo>
                  <a:pt x="1120" y="421"/>
                </a:lnTo>
                <a:lnTo>
                  <a:pt x="1273" y="460"/>
                </a:lnTo>
                <a:lnTo>
                  <a:pt x="1294" y="500"/>
                </a:lnTo>
                <a:close/>
                <a:moveTo>
                  <a:pt x="1229" y="599"/>
                </a:moveTo>
                <a:lnTo>
                  <a:pt x="1237" y="614"/>
                </a:lnTo>
                <a:lnTo>
                  <a:pt x="1213" y="614"/>
                </a:lnTo>
                <a:lnTo>
                  <a:pt x="1229" y="599"/>
                </a:lnTo>
                <a:close/>
                <a:moveTo>
                  <a:pt x="1242" y="619"/>
                </a:moveTo>
                <a:lnTo>
                  <a:pt x="1286" y="690"/>
                </a:lnTo>
                <a:lnTo>
                  <a:pt x="1284" y="716"/>
                </a:lnTo>
                <a:lnTo>
                  <a:pt x="1239" y="773"/>
                </a:lnTo>
                <a:lnTo>
                  <a:pt x="1156" y="663"/>
                </a:lnTo>
                <a:lnTo>
                  <a:pt x="1208" y="619"/>
                </a:lnTo>
                <a:lnTo>
                  <a:pt x="1242" y="619"/>
                </a:lnTo>
                <a:close/>
                <a:moveTo>
                  <a:pt x="1151" y="656"/>
                </a:moveTo>
                <a:lnTo>
                  <a:pt x="1136" y="635"/>
                </a:lnTo>
                <a:lnTo>
                  <a:pt x="1136" y="635"/>
                </a:lnTo>
                <a:lnTo>
                  <a:pt x="1140" y="632"/>
                </a:lnTo>
                <a:lnTo>
                  <a:pt x="1143" y="629"/>
                </a:lnTo>
                <a:lnTo>
                  <a:pt x="1145" y="624"/>
                </a:lnTo>
                <a:lnTo>
                  <a:pt x="1145" y="619"/>
                </a:lnTo>
                <a:lnTo>
                  <a:pt x="1193" y="619"/>
                </a:lnTo>
                <a:lnTo>
                  <a:pt x="1151" y="656"/>
                </a:lnTo>
                <a:close/>
                <a:moveTo>
                  <a:pt x="1149" y="656"/>
                </a:moveTo>
                <a:lnTo>
                  <a:pt x="1073" y="723"/>
                </a:lnTo>
                <a:lnTo>
                  <a:pt x="981" y="616"/>
                </a:lnTo>
                <a:lnTo>
                  <a:pt x="1097" y="617"/>
                </a:lnTo>
                <a:lnTo>
                  <a:pt x="1097" y="617"/>
                </a:lnTo>
                <a:lnTo>
                  <a:pt x="1099" y="624"/>
                </a:lnTo>
                <a:lnTo>
                  <a:pt x="1102" y="630"/>
                </a:lnTo>
                <a:lnTo>
                  <a:pt x="1102" y="630"/>
                </a:lnTo>
                <a:lnTo>
                  <a:pt x="1109" y="637"/>
                </a:lnTo>
                <a:lnTo>
                  <a:pt x="1119" y="640"/>
                </a:lnTo>
                <a:lnTo>
                  <a:pt x="1127" y="640"/>
                </a:lnTo>
                <a:lnTo>
                  <a:pt x="1135" y="637"/>
                </a:lnTo>
                <a:lnTo>
                  <a:pt x="1149" y="656"/>
                </a:lnTo>
                <a:close/>
                <a:moveTo>
                  <a:pt x="882" y="887"/>
                </a:moveTo>
                <a:lnTo>
                  <a:pt x="865" y="901"/>
                </a:lnTo>
                <a:lnTo>
                  <a:pt x="645" y="742"/>
                </a:lnTo>
                <a:lnTo>
                  <a:pt x="638" y="710"/>
                </a:lnTo>
                <a:lnTo>
                  <a:pt x="716" y="614"/>
                </a:lnTo>
                <a:lnTo>
                  <a:pt x="896" y="616"/>
                </a:lnTo>
                <a:lnTo>
                  <a:pt x="882" y="887"/>
                </a:lnTo>
                <a:close/>
                <a:moveTo>
                  <a:pt x="646" y="745"/>
                </a:moveTo>
                <a:lnTo>
                  <a:pt x="865" y="903"/>
                </a:lnTo>
                <a:lnTo>
                  <a:pt x="770" y="984"/>
                </a:lnTo>
                <a:lnTo>
                  <a:pt x="680" y="932"/>
                </a:lnTo>
                <a:lnTo>
                  <a:pt x="646" y="745"/>
                </a:lnTo>
                <a:close/>
                <a:moveTo>
                  <a:pt x="770" y="986"/>
                </a:moveTo>
                <a:lnTo>
                  <a:pt x="716" y="1031"/>
                </a:lnTo>
                <a:lnTo>
                  <a:pt x="716" y="1031"/>
                </a:lnTo>
                <a:lnTo>
                  <a:pt x="708" y="1025"/>
                </a:lnTo>
                <a:lnTo>
                  <a:pt x="698" y="1022"/>
                </a:lnTo>
                <a:lnTo>
                  <a:pt x="682" y="934"/>
                </a:lnTo>
                <a:lnTo>
                  <a:pt x="770" y="986"/>
                </a:lnTo>
                <a:close/>
                <a:moveTo>
                  <a:pt x="705" y="1091"/>
                </a:moveTo>
                <a:lnTo>
                  <a:pt x="706" y="1098"/>
                </a:lnTo>
                <a:lnTo>
                  <a:pt x="714" y="1143"/>
                </a:lnTo>
                <a:lnTo>
                  <a:pt x="677" y="1143"/>
                </a:lnTo>
                <a:lnTo>
                  <a:pt x="688" y="1093"/>
                </a:lnTo>
                <a:lnTo>
                  <a:pt x="688" y="1093"/>
                </a:lnTo>
                <a:lnTo>
                  <a:pt x="697" y="1093"/>
                </a:lnTo>
                <a:lnTo>
                  <a:pt x="705" y="1091"/>
                </a:lnTo>
                <a:lnTo>
                  <a:pt x="705" y="1091"/>
                </a:lnTo>
                <a:close/>
                <a:moveTo>
                  <a:pt x="716" y="1148"/>
                </a:moveTo>
                <a:lnTo>
                  <a:pt x="724" y="1187"/>
                </a:lnTo>
                <a:lnTo>
                  <a:pt x="671" y="1168"/>
                </a:lnTo>
                <a:lnTo>
                  <a:pt x="675" y="1148"/>
                </a:lnTo>
                <a:lnTo>
                  <a:pt x="716" y="1148"/>
                </a:lnTo>
                <a:close/>
                <a:moveTo>
                  <a:pt x="724" y="1189"/>
                </a:moveTo>
                <a:lnTo>
                  <a:pt x="742" y="1280"/>
                </a:lnTo>
                <a:lnTo>
                  <a:pt x="723" y="1301"/>
                </a:lnTo>
                <a:lnTo>
                  <a:pt x="645" y="1278"/>
                </a:lnTo>
                <a:lnTo>
                  <a:pt x="671" y="1169"/>
                </a:lnTo>
                <a:lnTo>
                  <a:pt x="724" y="1189"/>
                </a:lnTo>
                <a:close/>
                <a:moveTo>
                  <a:pt x="662" y="1164"/>
                </a:moveTo>
                <a:lnTo>
                  <a:pt x="619" y="1148"/>
                </a:lnTo>
                <a:lnTo>
                  <a:pt x="666" y="1148"/>
                </a:lnTo>
                <a:lnTo>
                  <a:pt x="662" y="1164"/>
                </a:lnTo>
                <a:close/>
                <a:moveTo>
                  <a:pt x="662" y="1166"/>
                </a:moveTo>
                <a:lnTo>
                  <a:pt x="637" y="1277"/>
                </a:lnTo>
                <a:lnTo>
                  <a:pt x="344" y="1195"/>
                </a:lnTo>
                <a:lnTo>
                  <a:pt x="367" y="1148"/>
                </a:lnTo>
                <a:lnTo>
                  <a:pt x="614" y="1148"/>
                </a:lnTo>
                <a:lnTo>
                  <a:pt x="662" y="1166"/>
                </a:lnTo>
                <a:close/>
                <a:moveTo>
                  <a:pt x="635" y="1278"/>
                </a:moveTo>
                <a:lnTo>
                  <a:pt x="611" y="1384"/>
                </a:lnTo>
                <a:lnTo>
                  <a:pt x="284" y="1322"/>
                </a:lnTo>
                <a:lnTo>
                  <a:pt x="343" y="1199"/>
                </a:lnTo>
                <a:lnTo>
                  <a:pt x="635" y="1278"/>
                </a:lnTo>
                <a:close/>
                <a:moveTo>
                  <a:pt x="612" y="1416"/>
                </a:moveTo>
                <a:lnTo>
                  <a:pt x="612" y="1416"/>
                </a:lnTo>
                <a:lnTo>
                  <a:pt x="612" y="1416"/>
                </a:lnTo>
                <a:lnTo>
                  <a:pt x="612" y="1416"/>
                </a:lnTo>
                <a:close/>
                <a:moveTo>
                  <a:pt x="622" y="1413"/>
                </a:moveTo>
                <a:lnTo>
                  <a:pt x="685" y="1398"/>
                </a:lnTo>
                <a:lnTo>
                  <a:pt x="729" y="1406"/>
                </a:lnTo>
                <a:lnTo>
                  <a:pt x="729" y="1406"/>
                </a:lnTo>
                <a:lnTo>
                  <a:pt x="737" y="1415"/>
                </a:lnTo>
                <a:lnTo>
                  <a:pt x="692" y="1496"/>
                </a:lnTo>
                <a:lnTo>
                  <a:pt x="596" y="1484"/>
                </a:lnTo>
                <a:lnTo>
                  <a:pt x="609" y="1428"/>
                </a:lnTo>
                <a:lnTo>
                  <a:pt x="622" y="1413"/>
                </a:lnTo>
                <a:close/>
                <a:moveTo>
                  <a:pt x="588" y="1484"/>
                </a:moveTo>
                <a:lnTo>
                  <a:pt x="559" y="1481"/>
                </a:lnTo>
                <a:lnTo>
                  <a:pt x="598" y="1439"/>
                </a:lnTo>
                <a:lnTo>
                  <a:pt x="588" y="1484"/>
                </a:lnTo>
                <a:close/>
                <a:moveTo>
                  <a:pt x="586" y="1486"/>
                </a:moveTo>
                <a:lnTo>
                  <a:pt x="562" y="1593"/>
                </a:lnTo>
                <a:lnTo>
                  <a:pt x="453" y="1592"/>
                </a:lnTo>
                <a:lnTo>
                  <a:pt x="557" y="1483"/>
                </a:lnTo>
                <a:lnTo>
                  <a:pt x="586" y="1486"/>
                </a:lnTo>
                <a:close/>
                <a:moveTo>
                  <a:pt x="562" y="1595"/>
                </a:moveTo>
                <a:lnTo>
                  <a:pt x="513" y="1798"/>
                </a:lnTo>
                <a:lnTo>
                  <a:pt x="513" y="1798"/>
                </a:lnTo>
                <a:lnTo>
                  <a:pt x="503" y="1798"/>
                </a:lnTo>
                <a:lnTo>
                  <a:pt x="494" y="1801"/>
                </a:lnTo>
                <a:lnTo>
                  <a:pt x="494" y="1801"/>
                </a:lnTo>
                <a:lnTo>
                  <a:pt x="487" y="1804"/>
                </a:lnTo>
                <a:lnTo>
                  <a:pt x="482" y="1809"/>
                </a:lnTo>
                <a:lnTo>
                  <a:pt x="479" y="1814"/>
                </a:lnTo>
                <a:lnTo>
                  <a:pt x="476" y="1821"/>
                </a:lnTo>
                <a:lnTo>
                  <a:pt x="474" y="1827"/>
                </a:lnTo>
                <a:lnTo>
                  <a:pt x="474" y="1834"/>
                </a:lnTo>
                <a:lnTo>
                  <a:pt x="474" y="1840"/>
                </a:lnTo>
                <a:lnTo>
                  <a:pt x="476" y="1847"/>
                </a:lnTo>
                <a:lnTo>
                  <a:pt x="364" y="1866"/>
                </a:lnTo>
                <a:lnTo>
                  <a:pt x="286" y="1825"/>
                </a:lnTo>
                <a:lnTo>
                  <a:pt x="286" y="1825"/>
                </a:lnTo>
                <a:lnTo>
                  <a:pt x="289" y="1817"/>
                </a:lnTo>
                <a:lnTo>
                  <a:pt x="291" y="1808"/>
                </a:lnTo>
                <a:lnTo>
                  <a:pt x="291" y="1808"/>
                </a:lnTo>
                <a:lnTo>
                  <a:pt x="289" y="1799"/>
                </a:lnTo>
                <a:lnTo>
                  <a:pt x="288" y="1791"/>
                </a:lnTo>
                <a:lnTo>
                  <a:pt x="283" y="1783"/>
                </a:lnTo>
                <a:lnTo>
                  <a:pt x="278" y="1777"/>
                </a:lnTo>
                <a:lnTo>
                  <a:pt x="452" y="1593"/>
                </a:lnTo>
                <a:lnTo>
                  <a:pt x="562" y="1595"/>
                </a:lnTo>
                <a:close/>
                <a:moveTo>
                  <a:pt x="284" y="1830"/>
                </a:moveTo>
                <a:lnTo>
                  <a:pt x="354" y="1868"/>
                </a:lnTo>
                <a:lnTo>
                  <a:pt x="292" y="1877"/>
                </a:lnTo>
                <a:lnTo>
                  <a:pt x="271" y="1843"/>
                </a:lnTo>
                <a:lnTo>
                  <a:pt x="271" y="1843"/>
                </a:lnTo>
                <a:lnTo>
                  <a:pt x="278" y="1838"/>
                </a:lnTo>
                <a:lnTo>
                  <a:pt x="284" y="1830"/>
                </a:lnTo>
                <a:lnTo>
                  <a:pt x="284" y="1830"/>
                </a:lnTo>
                <a:close/>
                <a:moveTo>
                  <a:pt x="288" y="1879"/>
                </a:moveTo>
                <a:lnTo>
                  <a:pt x="260" y="1884"/>
                </a:lnTo>
                <a:lnTo>
                  <a:pt x="254" y="1851"/>
                </a:lnTo>
                <a:lnTo>
                  <a:pt x="254" y="1851"/>
                </a:lnTo>
                <a:lnTo>
                  <a:pt x="260" y="1850"/>
                </a:lnTo>
                <a:lnTo>
                  <a:pt x="266" y="1847"/>
                </a:lnTo>
                <a:lnTo>
                  <a:pt x="288" y="1879"/>
                </a:lnTo>
                <a:close/>
                <a:moveTo>
                  <a:pt x="260" y="1886"/>
                </a:moveTo>
                <a:lnTo>
                  <a:pt x="288" y="1881"/>
                </a:lnTo>
                <a:lnTo>
                  <a:pt x="374" y="2017"/>
                </a:lnTo>
                <a:lnTo>
                  <a:pt x="289" y="2040"/>
                </a:lnTo>
                <a:lnTo>
                  <a:pt x="260" y="1886"/>
                </a:lnTo>
                <a:close/>
                <a:moveTo>
                  <a:pt x="375" y="2019"/>
                </a:moveTo>
                <a:lnTo>
                  <a:pt x="383" y="2030"/>
                </a:lnTo>
                <a:lnTo>
                  <a:pt x="327" y="2128"/>
                </a:lnTo>
                <a:lnTo>
                  <a:pt x="327" y="2128"/>
                </a:lnTo>
                <a:lnTo>
                  <a:pt x="315" y="2123"/>
                </a:lnTo>
                <a:lnTo>
                  <a:pt x="304" y="2123"/>
                </a:lnTo>
                <a:lnTo>
                  <a:pt x="289" y="2041"/>
                </a:lnTo>
                <a:lnTo>
                  <a:pt x="375" y="2019"/>
                </a:lnTo>
                <a:close/>
                <a:moveTo>
                  <a:pt x="387" y="2035"/>
                </a:moveTo>
                <a:lnTo>
                  <a:pt x="499" y="2212"/>
                </a:lnTo>
                <a:lnTo>
                  <a:pt x="351" y="2176"/>
                </a:lnTo>
                <a:lnTo>
                  <a:pt x="351" y="2176"/>
                </a:lnTo>
                <a:lnTo>
                  <a:pt x="353" y="2167"/>
                </a:lnTo>
                <a:lnTo>
                  <a:pt x="351" y="2157"/>
                </a:lnTo>
                <a:lnTo>
                  <a:pt x="351" y="2157"/>
                </a:lnTo>
                <a:lnTo>
                  <a:pt x="348" y="2149"/>
                </a:lnTo>
                <a:lnTo>
                  <a:pt x="343" y="2141"/>
                </a:lnTo>
                <a:lnTo>
                  <a:pt x="338" y="2136"/>
                </a:lnTo>
                <a:lnTo>
                  <a:pt x="331" y="2129"/>
                </a:lnTo>
                <a:lnTo>
                  <a:pt x="387" y="2035"/>
                </a:lnTo>
                <a:close/>
                <a:moveTo>
                  <a:pt x="349" y="2181"/>
                </a:moveTo>
                <a:lnTo>
                  <a:pt x="502" y="2219"/>
                </a:lnTo>
                <a:lnTo>
                  <a:pt x="510" y="2232"/>
                </a:lnTo>
                <a:lnTo>
                  <a:pt x="419" y="2272"/>
                </a:lnTo>
                <a:lnTo>
                  <a:pt x="341" y="2197"/>
                </a:lnTo>
                <a:lnTo>
                  <a:pt x="341" y="2197"/>
                </a:lnTo>
                <a:lnTo>
                  <a:pt x="346" y="2189"/>
                </a:lnTo>
                <a:lnTo>
                  <a:pt x="349" y="2181"/>
                </a:lnTo>
                <a:lnTo>
                  <a:pt x="349" y="2181"/>
                </a:lnTo>
                <a:close/>
                <a:moveTo>
                  <a:pt x="512" y="2233"/>
                </a:moveTo>
                <a:lnTo>
                  <a:pt x="581" y="2345"/>
                </a:lnTo>
                <a:lnTo>
                  <a:pt x="526" y="2376"/>
                </a:lnTo>
                <a:lnTo>
                  <a:pt x="421" y="2274"/>
                </a:lnTo>
                <a:lnTo>
                  <a:pt x="512" y="2233"/>
                </a:lnTo>
                <a:close/>
                <a:moveTo>
                  <a:pt x="619" y="2474"/>
                </a:moveTo>
                <a:lnTo>
                  <a:pt x="499" y="2556"/>
                </a:lnTo>
                <a:lnTo>
                  <a:pt x="422" y="2438"/>
                </a:lnTo>
                <a:lnTo>
                  <a:pt x="523" y="2381"/>
                </a:lnTo>
                <a:lnTo>
                  <a:pt x="619" y="2474"/>
                </a:lnTo>
                <a:close/>
                <a:moveTo>
                  <a:pt x="528" y="2378"/>
                </a:moveTo>
                <a:lnTo>
                  <a:pt x="583" y="2347"/>
                </a:lnTo>
                <a:lnTo>
                  <a:pt x="650" y="2452"/>
                </a:lnTo>
                <a:lnTo>
                  <a:pt x="624" y="2470"/>
                </a:lnTo>
                <a:lnTo>
                  <a:pt x="528" y="2378"/>
                </a:lnTo>
                <a:close/>
                <a:moveTo>
                  <a:pt x="651" y="2454"/>
                </a:moveTo>
                <a:lnTo>
                  <a:pt x="714" y="2553"/>
                </a:lnTo>
                <a:lnTo>
                  <a:pt x="714" y="2555"/>
                </a:lnTo>
                <a:lnTo>
                  <a:pt x="714" y="2555"/>
                </a:lnTo>
                <a:lnTo>
                  <a:pt x="706" y="2548"/>
                </a:lnTo>
                <a:lnTo>
                  <a:pt x="698" y="2545"/>
                </a:lnTo>
                <a:lnTo>
                  <a:pt x="624" y="2472"/>
                </a:lnTo>
                <a:lnTo>
                  <a:pt x="651" y="2454"/>
                </a:lnTo>
                <a:close/>
                <a:moveTo>
                  <a:pt x="654" y="2451"/>
                </a:moveTo>
                <a:lnTo>
                  <a:pt x="739" y="2392"/>
                </a:lnTo>
                <a:lnTo>
                  <a:pt x="783" y="2498"/>
                </a:lnTo>
                <a:lnTo>
                  <a:pt x="718" y="2550"/>
                </a:lnTo>
                <a:lnTo>
                  <a:pt x="654" y="2451"/>
                </a:lnTo>
                <a:close/>
                <a:moveTo>
                  <a:pt x="719" y="2551"/>
                </a:moveTo>
                <a:lnTo>
                  <a:pt x="784" y="2499"/>
                </a:lnTo>
                <a:lnTo>
                  <a:pt x="800" y="2538"/>
                </a:lnTo>
                <a:lnTo>
                  <a:pt x="800" y="2538"/>
                </a:lnTo>
                <a:lnTo>
                  <a:pt x="794" y="2542"/>
                </a:lnTo>
                <a:lnTo>
                  <a:pt x="789" y="2547"/>
                </a:lnTo>
                <a:lnTo>
                  <a:pt x="786" y="2551"/>
                </a:lnTo>
                <a:lnTo>
                  <a:pt x="784" y="2558"/>
                </a:lnTo>
                <a:lnTo>
                  <a:pt x="783" y="2564"/>
                </a:lnTo>
                <a:lnTo>
                  <a:pt x="783" y="2571"/>
                </a:lnTo>
                <a:lnTo>
                  <a:pt x="783" y="2577"/>
                </a:lnTo>
                <a:lnTo>
                  <a:pt x="786" y="2584"/>
                </a:lnTo>
                <a:lnTo>
                  <a:pt x="786" y="2584"/>
                </a:lnTo>
                <a:lnTo>
                  <a:pt x="789" y="2590"/>
                </a:lnTo>
                <a:lnTo>
                  <a:pt x="794" y="2595"/>
                </a:lnTo>
                <a:lnTo>
                  <a:pt x="800" y="2600"/>
                </a:lnTo>
                <a:lnTo>
                  <a:pt x="805" y="2603"/>
                </a:lnTo>
                <a:lnTo>
                  <a:pt x="812" y="2605"/>
                </a:lnTo>
                <a:lnTo>
                  <a:pt x="820" y="2605"/>
                </a:lnTo>
                <a:lnTo>
                  <a:pt x="826" y="2603"/>
                </a:lnTo>
                <a:lnTo>
                  <a:pt x="833" y="2602"/>
                </a:lnTo>
                <a:lnTo>
                  <a:pt x="833" y="2602"/>
                </a:lnTo>
                <a:lnTo>
                  <a:pt x="839" y="2597"/>
                </a:lnTo>
                <a:lnTo>
                  <a:pt x="846" y="2590"/>
                </a:lnTo>
                <a:lnTo>
                  <a:pt x="852" y="2595"/>
                </a:lnTo>
                <a:lnTo>
                  <a:pt x="802" y="2644"/>
                </a:lnTo>
                <a:lnTo>
                  <a:pt x="740" y="2584"/>
                </a:lnTo>
                <a:lnTo>
                  <a:pt x="719" y="2551"/>
                </a:lnTo>
                <a:close/>
                <a:moveTo>
                  <a:pt x="723" y="2568"/>
                </a:moveTo>
                <a:lnTo>
                  <a:pt x="721" y="2566"/>
                </a:lnTo>
                <a:lnTo>
                  <a:pt x="721" y="2566"/>
                </a:lnTo>
                <a:lnTo>
                  <a:pt x="719" y="2561"/>
                </a:lnTo>
                <a:lnTo>
                  <a:pt x="723" y="2568"/>
                </a:lnTo>
                <a:close/>
                <a:moveTo>
                  <a:pt x="797" y="2649"/>
                </a:moveTo>
                <a:lnTo>
                  <a:pt x="787" y="2659"/>
                </a:lnTo>
                <a:lnTo>
                  <a:pt x="752" y="2603"/>
                </a:lnTo>
                <a:lnTo>
                  <a:pt x="797" y="2649"/>
                </a:lnTo>
                <a:close/>
                <a:moveTo>
                  <a:pt x="799" y="2649"/>
                </a:moveTo>
                <a:lnTo>
                  <a:pt x="942" y="2789"/>
                </a:lnTo>
                <a:lnTo>
                  <a:pt x="929" y="2826"/>
                </a:lnTo>
                <a:lnTo>
                  <a:pt x="929" y="2826"/>
                </a:lnTo>
                <a:lnTo>
                  <a:pt x="917" y="2826"/>
                </a:lnTo>
                <a:lnTo>
                  <a:pt x="917" y="2826"/>
                </a:lnTo>
                <a:lnTo>
                  <a:pt x="906" y="2826"/>
                </a:lnTo>
                <a:lnTo>
                  <a:pt x="896" y="2831"/>
                </a:lnTo>
                <a:lnTo>
                  <a:pt x="787" y="2660"/>
                </a:lnTo>
                <a:lnTo>
                  <a:pt x="799" y="2649"/>
                </a:lnTo>
                <a:close/>
                <a:moveTo>
                  <a:pt x="947" y="2792"/>
                </a:moveTo>
                <a:lnTo>
                  <a:pt x="982" y="2828"/>
                </a:lnTo>
                <a:lnTo>
                  <a:pt x="981" y="2829"/>
                </a:lnTo>
                <a:lnTo>
                  <a:pt x="981" y="2829"/>
                </a:lnTo>
                <a:lnTo>
                  <a:pt x="971" y="2824"/>
                </a:lnTo>
                <a:lnTo>
                  <a:pt x="961" y="2823"/>
                </a:lnTo>
                <a:lnTo>
                  <a:pt x="951" y="2826"/>
                </a:lnTo>
                <a:lnTo>
                  <a:pt x="947" y="2829"/>
                </a:lnTo>
                <a:lnTo>
                  <a:pt x="943" y="2832"/>
                </a:lnTo>
                <a:lnTo>
                  <a:pt x="943" y="2832"/>
                </a:lnTo>
                <a:lnTo>
                  <a:pt x="943" y="2832"/>
                </a:lnTo>
                <a:lnTo>
                  <a:pt x="943" y="2832"/>
                </a:lnTo>
                <a:lnTo>
                  <a:pt x="934" y="2828"/>
                </a:lnTo>
                <a:lnTo>
                  <a:pt x="947" y="2792"/>
                </a:lnTo>
                <a:close/>
                <a:moveTo>
                  <a:pt x="963" y="2875"/>
                </a:moveTo>
                <a:lnTo>
                  <a:pt x="963" y="2875"/>
                </a:lnTo>
                <a:lnTo>
                  <a:pt x="971" y="2875"/>
                </a:lnTo>
                <a:lnTo>
                  <a:pt x="977" y="2875"/>
                </a:lnTo>
                <a:lnTo>
                  <a:pt x="985" y="2871"/>
                </a:lnTo>
                <a:lnTo>
                  <a:pt x="990" y="2865"/>
                </a:lnTo>
                <a:lnTo>
                  <a:pt x="990" y="2865"/>
                </a:lnTo>
                <a:lnTo>
                  <a:pt x="992" y="2862"/>
                </a:lnTo>
                <a:lnTo>
                  <a:pt x="994" y="2857"/>
                </a:lnTo>
                <a:lnTo>
                  <a:pt x="994" y="2847"/>
                </a:lnTo>
                <a:lnTo>
                  <a:pt x="989" y="2837"/>
                </a:lnTo>
                <a:lnTo>
                  <a:pt x="982" y="2829"/>
                </a:lnTo>
                <a:lnTo>
                  <a:pt x="982" y="2828"/>
                </a:lnTo>
                <a:lnTo>
                  <a:pt x="1070" y="2912"/>
                </a:lnTo>
                <a:lnTo>
                  <a:pt x="961" y="2881"/>
                </a:lnTo>
                <a:lnTo>
                  <a:pt x="961" y="2881"/>
                </a:lnTo>
                <a:lnTo>
                  <a:pt x="963" y="2875"/>
                </a:lnTo>
                <a:lnTo>
                  <a:pt x="963" y="2875"/>
                </a:lnTo>
                <a:close/>
                <a:moveTo>
                  <a:pt x="985" y="2824"/>
                </a:moveTo>
                <a:lnTo>
                  <a:pt x="1060" y="2722"/>
                </a:lnTo>
                <a:lnTo>
                  <a:pt x="1174" y="2790"/>
                </a:lnTo>
                <a:lnTo>
                  <a:pt x="1096" y="2920"/>
                </a:lnTo>
                <a:lnTo>
                  <a:pt x="1081" y="2915"/>
                </a:lnTo>
                <a:lnTo>
                  <a:pt x="985" y="2824"/>
                </a:lnTo>
                <a:close/>
                <a:moveTo>
                  <a:pt x="1094" y="2925"/>
                </a:moveTo>
                <a:lnTo>
                  <a:pt x="1093" y="2927"/>
                </a:lnTo>
                <a:lnTo>
                  <a:pt x="1089" y="2925"/>
                </a:lnTo>
                <a:lnTo>
                  <a:pt x="1094" y="2925"/>
                </a:lnTo>
                <a:close/>
                <a:moveTo>
                  <a:pt x="1179" y="3009"/>
                </a:moveTo>
                <a:lnTo>
                  <a:pt x="1094" y="2928"/>
                </a:lnTo>
                <a:lnTo>
                  <a:pt x="1096" y="2927"/>
                </a:lnTo>
                <a:lnTo>
                  <a:pt x="1213" y="2961"/>
                </a:lnTo>
                <a:lnTo>
                  <a:pt x="1209" y="2998"/>
                </a:lnTo>
                <a:lnTo>
                  <a:pt x="1209" y="2998"/>
                </a:lnTo>
                <a:lnTo>
                  <a:pt x="1198" y="3000"/>
                </a:lnTo>
                <a:lnTo>
                  <a:pt x="1198" y="3000"/>
                </a:lnTo>
                <a:lnTo>
                  <a:pt x="1187" y="3003"/>
                </a:lnTo>
                <a:lnTo>
                  <a:pt x="1179" y="3009"/>
                </a:lnTo>
                <a:lnTo>
                  <a:pt x="1179" y="3009"/>
                </a:lnTo>
                <a:close/>
                <a:moveTo>
                  <a:pt x="1097" y="2922"/>
                </a:moveTo>
                <a:lnTo>
                  <a:pt x="1174" y="2790"/>
                </a:lnTo>
                <a:lnTo>
                  <a:pt x="1224" y="2821"/>
                </a:lnTo>
                <a:lnTo>
                  <a:pt x="1213" y="2956"/>
                </a:lnTo>
                <a:lnTo>
                  <a:pt x="1097" y="2922"/>
                </a:lnTo>
                <a:close/>
                <a:moveTo>
                  <a:pt x="1218" y="2962"/>
                </a:moveTo>
                <a:lnTo>
                  <a:pt x="1459" y="3034"/>
                </a:lnTo>
                <a:lnTo>
                  <a:pt x="1454" y="3053"/>
                </a:lnTo>
                <a:lnTo>
                  <a:pt x="1253" y="3044"/>
                </a:lnTo>
                <a:lnTo>
                  <a:pt x="1253" y="3044"/>
                </a:lnTo>
                <a:lnTo>
                  <a:pt x="1252" y="3032"/>
                </a:lnTo>
                <a:lnTo>
                  <a:pt x="1252" y="3032"/>
                </a:lnTo>
                <a:lnTo>
                  <a:pt x="1250" y="3026"/>
                </a:lnTo>
                <a:lnTo>
                  <a:pt x="1247" y="3021"/>
                </a:lnTo>
                <a:lnTo>
                  <a:pt x="1244" y="3014"/>
                </a:lnTo>
                <a:lnTo>
                  <a:pt x="1239" y="3009"/>
                </a:lnTo>
                <a:lnTo>
                  <a:pt x="1227" y="3003"/>
                </a:lnTo>
                <a:lnTo>
                  <a:pt x="1221" y="3000"/>
                </a:lnTo>
                <a:lnTo>
                  <a:pt x="1214" y="3000"/>
                </a:lnTo>
                <a:lnTo>
                  <a:pt x="1218" y="2962"/>
                </a:lnTo>
                <a:close/>
                <a:moveTo>
                  <a:pt x="1463" y="3035"/>
                </a:moveTo>
                <a:lnTo>
                  <a:pt x="1541" y="3058"/>
                </a:lnTo>
                <a:lnTo>
                  <a:pt x="1456" y="3053"/>
                </a:lnTo>
                <a:lnTo>
                  <a:pt x="1463" y="3035"/>
                </a:lnTo>
                <a:close/>
                <a:moveTo>
                  <a:pt x="1464" y="3029"/>
                </a:moveTo>
                <a:lnTo>
                  <a:pt x="1471" y="3005"/>
                </a:lnTo>
                <a:lnTo>
                  <a:pt x="1471" y="3005"/>
                </a:lnTo>
                <a:lnTo>
                  <a:pt x="1474" y="3009"/>
                </a:lnTo>
                <a:lnTo>
                  <a:pt x="1479" y="3013"/>
                </a:lnTo>
                <a:lnTo>
                  <a:pt x="1485" y="3016"/>
                </a:lnTo>
                <a:lnTo>
                  <a:pt x="1490" y="3018"/>
                </a:lnTo>
                <a:lnTo>
                  <a:pt x="1497" y="3018"/>
                </a:lnTo>
                <a:lnTo>
                  <a:pt x="1503" y="3018"/>
                </a:lnTo>
                <a:lnTo>
                  <a:pt x="1508" y="3018"/>
                </a:lnTo>
                <a:lnTo>
                  <a:pt x="1515" y="3014"/>
                </a:lnTo>
                <a:lnTo>
                  <a:pt x="1515" y="3014"/>
                </a:lnTo>
                <a:lnTo>
                  <a:pt x="1523" y="3009"/>
                </a:lnTo>
                <a:lnTo>
                  <a:pt x="1529" y="3001"/>
                </a:lnTo>
                <a:lnTo>
                  <a:pt x="1532" y="2993"/>
                </a:lnTo>
                <a:lnTo>
                  <a:pt x="1534" y="2983"/>
                </a:lnTo>
                <a:lnTo>
                  <a:pt x="1599" y="2979"/>
                </a:lnTo>
                <a:lnTo>
                  <a:pt x="1584" y="3061"/>
                </a:lnTo>
                <a:lnTo>
                  <a:pt x="1565" y="3060"/>
                </a:lnTo>
                <a:lnTo>
                  <a:pt x="1464" y="3029"/>
                </a:lnTo>
                <a:close/>
                <a:moveTo>
                  <a:pt x="1601" y="2979"/>
                </a:moveTo>
                <a:lnTo>
                  <a:pt x="1829" y="2959"/>
                </a:lnTo>
                <a:lnTo>
                  <a:pt x="1828" y="3074"/>
                </a:lnTo>
                <a:lnTo>
                  <a:pt x="1586" y="3061"/>
                </a:lnTo>
                <a:lnTo>
                  <a:pt x="1601" y="2979"/>
                </a:lnTo>
                <a:close/>
                <a:moveTo>
                  <a:pt x="1831" y="2959"/>
                </a:moveTo>
                <a:lnTo>
                  <a:pt x="1844" y="2958"/>
                </a:lnTo>
                <a:lnTo>
                  <a:pt x="1974" y="3081"/>
                </a:lnTo>
                <a:lnTo>
                  <a:pt x="1829" y="3074"/>
                </a:lnTo>
                <a:lnTo>
                  <a:pt x="1831" y="2959"/>
                </a:lnTo>
                <a:close/>
                <a:moveTo>
                  <a:pt x="1852" y="2958"/>
                </a:moveTo>
                <a:lnTo>
                  <a:pt x="2074" y="2940"/>
                </a:lnTo>
                <a:lnTo>
                  <a:pt x="2099" y="3087"/>
                </a:lnTo>
                <a:lnTo>
                  <a:pt x="1984" y="3083"/>
                </a:lnTo>
                <a:lnTo>
                  <a:pt x="1852" y="2958"/>
                </a:lnTo>
                <a:close/>
                <a:moveTo>
                  <a:pt x="2076" y="2940"/>
                </a:moveTo>
                <a:lnTo>
                  <a:pt x="2164" y="2932"/>
                </a:lnTo>
                <a:lnTo>
                  <a:pt x="2214" y="2961"/>
                </a:lnTo>
                <a:lnTo>
                  <a:pt x="2224" y="2995"/>
                </a:lnTo>
                <a:lnTo>
                  <a:pt x="2186" y="3092"/>
                </a:lnTo>
                <a:lnTo>
                  <a:pt x="2100" y="3089"/>
                </a:lnTo>
                <a:lnTo>
                  <a:pt x="2076" y="2940"/>
                </a:lnTo>
                <a:close/>
                <a:moveTo>
                  <a:pt x="2191" y="3099"/>
                </a:moveTo>
                <a:lnTo>
                  <a:pt x="2245" y="3102"/>
                </a:lnTo>
                <a:lnTo>
                  <a:pt x="2165" y="3196"/>
                </a:lnTo>
                <a:lnTo>
                  <a:pt x="2165" y="3196"/>
                </a:lnTo>
                <a:lnTo>
                  <a:pt x="2156" y="3191"/>
                </a:lnTo>
                <a:lnTo>
                  <a:pt x="2191" y="3099"/>
                </a:lnTo>
                <a:close/>
                <a:moveTo>
                  <a:pt x="2251" y="3102"/>
                </a:moveTo>
                <a:lnTo>
                  <a:pt x="2276" y="3190"/>
                </a:lnTo>
                <a:lnTo>
                  <a:pt x="2180" y="3216"/>
                </a:lnTo>
                <a:lnTo>
                  <a:pt x="2180" y="3216"/>
                </a:lnTo>
                <a:lnTo>
                  <a:pt x="2175" y="3208"/>
                </a:lnTo>
                <a:lnTo>
                  <a:pt x="2169" y="3201"/>
                </a:lnTo>
                <a:lnTo>
                  <a:pt x="2251" y="3102"/>
                </a:lnTo>
                <a:close/>
                <a:moveTo>
                  <a:pt x="2251" y="3094"/>
                </a:moveTo>
                <a:lnTo>
                  <a:pt x="2227" y="3001"/>
                </a:lnTo>
                <a:lnTo>
                  <a:pt x="2237" y="2974"/>
                </a:lnTo>
                <a:lnTo>
                  <a:pt x="2315" y="3019"/>
                </a:lnTo>
                <a:lnTo>
                  <a:pt x="2251" y="3094"/>
                </a:lnTo>
                <a:close/>
                <a:moveTo>
                  <a:pt x="2320" y="3021"/>
                </a:moveTo>
                <a:lnTo>
                  <a:pt x="2440" y="3091"/>
                </a:lnTo>
                <a:lnTo>
                  <a:pt x="2440" y="3091"/>
                </a:lnTo>
                <a:lnTo>
                  <a:pt x="2436" y="3099"/>
                </a:lnTo>
                <a:lnTo>
                  <a:pt x="2435" y="3107"/>
                </a:lnTo>
                <a:lnTo>
                  <a:pt x="2256" y="3097"/>
                </a:lnTo>
                <a:lnTo>
                  <a:pt x="2320" y="3021"/>
                </a:lnTo>
                <a:close/>
                <a:moveTo>
                  <a:pt x="2318" y="3014"/>
                </a:moveTo>
                <a:lnTo>
                  <a:pt x="2238" y="2969"/>
                </a:lnTo>
                <a:lnTo>
                  <a:pt x="2256" y="2923"/>
                </a:lnTo>
                <a:lnTo>
                  <a:pt x="2258" y="2923"/>
                </a:lnTo>
                <a:lnTo>
                  <a:pt x="2258" y="2923"/>
                </a:lnTo>
                <a:lnTo>
                  <a:pt x="2261" y="2932"/>
                </a:lnTo>
                <a:lnTo>
                  <a:pt x="2261" y="2932"/>
                </a:lnTo>
                <a:lnTo>
                  <a:pt x="2264" y="2938"/>
                </a:lnTo>
                <a:lnTo>
                  <a:pt x="2269" y="2943"/>
                </a:lnTo>
                <a:lnTo>
                  <a:pt x="2276" y="2948"/>
                </a:lnTo>
                <a:lnTo>
                  <a:pt x="2282" y="2951"/>
                </a:lnTo>
                <a:lnTo>
                  <a:pt x="2289" y="2953"/>
                </a:lnTo>
                <a:lnTo>
                  <a:pt x="2295" y="2953"/>
                </a:lnTo>
                <a:lnTo>
                  <a:pt x="2302" y="2951"/>
                </a:lnTo>
                <a:lnTo>
                  <a:pt x="2308" y="2949"/>
                </a:lnTo>
                <a:lnTo>
                  <a:pt x="2308" y="2949"/>
                </a:lnTo>
                <a:lnTo>
                  <a:pt x="2315" y="2945"/>
                </a:lnTo>
                <a:lnTo>
                  <a:pt x="2320" y="2940"/>
                </a:lnTo>
                <a:lnTo>
                  <a:pt x="2324" y="2935"/>
                </a:lnTo>
                <a:lnTo>
                  <a:pt x="2328" y="2928"/>
                </a:lnTo>
                <a:lnTo>
                  <a:pt x="2329" y="2922"/>
                </a:lnTo>
                <a:lnTo>
                  <a:pt x="2329" y="2915"/>
                </a:lnTo>
                <a:lnTo>
                  <a:pt x="2328" y="2907"/>
                </a:lnTo>
                <a:lnTo>
                  <a:pt x="2326" y="2901"/>
                </a:lnTo>
                <a:lnTo>
                  <a:pt x="2326" y="2901"/>
                </a:lnTo>
                <a:lnTo>
                  <a:pt x="2323" y="2896"/>
                </a:lnTo>
                <a:lnTo>
                  <a:pt x="2404" y="2826"/>
                </a:lnTo>
                <a:lnTo>
                  <a:pt x="2430" y="2883"/>
                </a:lnTo>
                <a:lnTo>
                  <a:pt x="2318" y="3014"/>
                </a:lnTo>
                <a:close/>
                <a:moveTo>
                  <a:pt x="2406" y="2826"/>
                </a:moveTo>
                <a:lnTo>
                  <a:pt x="2496" y="2746"/>
                </a:lnTo>
                <a:lnTo>
                  <a:pt x="2513" y="2776"/>
                </a:lnTo>
                <a:lnTo>
                  <a:pt x="2441" y="2868"/>
                </a:lnTo>
                <a:lnTo>
                  <a:pt x="2430" y="2881"/>
                </a:lnTo>
                <a:lnTo>
                  <a:pt x="2406" y="2826"/>
                </a:lnTo>
                <a:close/>
                <a:moveTo>
                  <a:pt x="2524" y="2771"/>
                </a:moveTo>
                <a:lnTo>
                  <a:pt x="2561" y="2722"/>
                </a:lnTo>
                <a:lnTo>
                  <a:pt x="2561" y="2722"/>
                </a:lnTo>
                <a:lnTo>
                  <a:pt x="2568" y="2722"/>
                </a:lnTo>
                <a:lnTo>
                  <a:pt x="2576" y="2719"/>
                </a:lnTo>
                <a:lnTo>
                  <a:pt x="2576" y="2719"/>
                </a:lnTo>
                <a:lnTo>
                  <a:pt x="2582" y="2714"/>
                </a:lnTo>
                <a:lnTo>
                  <a:pt x="2589" y="2707"/>
                </a:lnTo>
                <a:lnTo>
                  <a:pt x="2592" y="2701"/>
                </a:lnTo>
                <a:lnTo>
                  <a:pt x="2595" y="2693"/>
                </a:lnTo>
                <a:lnTo>
                  <a:pt x="2647" y="2771"/>
                </a:lnTo>
                <a:lnTo>
                  <a:pt x="2584" y="2897"/>
                </a:lnTo>
                <a:lnTo>
                  <a:pt x="2522" y="2789"/>
                </a:lnTo>
                <a:lnTo>
                  <a:pt x="2524" y="2771"/>
                </a:lnTo>
                <a:close/>
                <a:moveTo>
                  <a:pt x="2651" y="2776"/>
                </a:moveTo>
                <a:lnTo>
                  <a:pt x="2745" y="2912"/>
                </a:lnTo>
                <a:lnTo>
                  <a:pt x="2720" y="2974"/>
                </a:lnTo>
                <a:lnTo>
                  <a:pt x="2649" y="3013"/>
                </a:lnTo>
                <a:lnTo>
                  <a:pt x="2587" y="2904"/>
                </a:lnTo>
                <a:lnTo>
                  <a:pt x="2651" y="2776"/>
                </a:lnTo>
                <a:close/>
                <a:moveTo>
                  <a:pt x="2748" y="2917"/>
                </a:moveTo>
                <a:lnTo>
                  <a:pt x="2769" y="2948"/>
                </a:lnTo>
                <a:lnTo>
                  <a:pt x="2727" y="2970"/>
                </a:lnTo>
                <a:lnTo>
                  <a:pt x="2748" y="2917"/>
                </a:lnTo>
                <a:close/>
                <a:moveTo>
                  <a:pt x="2745" y="2909"/>
                </a:moveTo>
                <a:lnTo>
                  <a:pt x="2652" y="2774"/>
                </a:lnTo>
                <a:lnTo>
                  <a:pt x="2694" y="2688"/>
                </a:lnTo>
                <a:lnTo>
                  <a:pt x="2693" y="2686"/>
                </a:lnTo>
                <a:lnTo>
                  <a:pt x="2694" y="2688"/>
                </a:lnTo>
                <a:lnTo>
                  <a:pt x="2706" y="2662"/>
                </a:lnTo>
                <a:lnTo>
                  <a:pt x="2758" y="2725"/>
                </a:lnTo>
                <a:lnTo>
                  <a:pt x="2758" y="2725"/>
                </a:lnTo>
                <a:lnTo>
                  <a:pt x="2751" y="2733"/>
                </a:lnTo>
                <a:lnTo>
                  <a:pt x="2748" y="2743"/>
                </a:lnTo>
                <a:lnTo>
                  <a:pt x="2748" y="2751"/>
                </a:lnTo>
                <a:lnTo>
                  <a:pt x="2750" y="2756"/>
                </a:lnTo>
                <a:lnTo>
                  <a:pt x="2753" y="2761"/>
                </a:lnTo>
                <a:lnTo>
                  <a:pt x="2753" y="2761"/>
                </a:lnTo>
                <a:lnTo>
                  <a:pt x="2756" y="2764"/>
                </a:lnTo>
                <a:lnTo>
                  <a:pt x="2759" y="2767"/>
                </a:lnTo>
                <a:lnTo>
                  <a:pt x="2764" y="2769"/>
                </a:lnTo>
                <a:lnTo>
                  <a:pt x="2769" y="2769"/>
                </a:lnTo>
                <a:lnTo>
                  <a:pt x="2779" y="2767"/>
                </a:lnTo>
                <a:lnTo>
                  <a:pt x="2784" y="2766"/>
                </a:lnTo>
                <a:lnTo>
                  <a:pt x="2789" y="2763"/>
                </a:lnTo>
                <a:lnTo>
                  <a:pt x="2789" y="2763"/>
                </a:lnTo>
                <a:lnTo>
                  <a:pt x="2793" y="2759"/>
                </a:lnTo>
                <a:lnTo>
                  <a:pt x="2797" y="2754"/>
                </a:lnTo>
                <a:lnTo>
                  <a:pt x="2800" y="2745"/>
                </a:lnTo>
                <a:lnTo>
                  <a:pt x="2800" y="2740"/>
                </a:lnTo>
                <a:lnTo>
                  <a:pt x="2798" y="2735"/>
                </a:lnTo>
                <a:lnTo>
                  <a:pt x="2797" y="2730"/>
                </a:lnTo>
                <a:lnTo>
                  <a:pt x="2795" y="2727"/>
                </a:lnTo>
                <a:lnTo>
                  <a:pt x="2795" y="2727"/>
                </a:lnTo>
                <a:lnTo>
                  <a:pt x="2790" y="2724"/>
                </a:lnTo>
                <a:lnTo>
                  <a:pt x="2787" y="2720"/>
                </a:lnTo>
                <a:lnTo>
                  <a:pt x="2777" y="2719"/>
                </a:lnTo>
                <a:lnTo>
                  <a:pt x="2767" y="2719"/>
                </a:lnTo>
                <a:lnTo>
                  <a:pt x="2759" y="2724"/>
                </a:lnTo>
                <a:lnTo>
                  <a:pt x="2707" y="2660"/>
                </a:lnTo>
                <a:lnTo>
                  <a:pt x="2756" y="2550"/>
                </a:lnTo>
                <a:lnTo>
                  <a:pt x="2849" y="2644"/>
                </a:lnTo>
                <a:lnTo>
                  <a:pt x="2745" y="2909"/>
                </a:lnTo>
                <a:close/>
                <a:moveTo>
                  <a:pt x="2758" y="2548"/>
                </a:moveTo>
                <a:lnTo>
                  <a:pt x="2776" y="2506"/>
                </a:lnTo>
                <a:lnTo>
                  <a:pt x="2873" y="2422"/>
                </a:lnTo>
                <a:lnTo>
                  <a:pt x="2873" y="2422"/>
                </a:lnTo>
                <a:lnTo>
                  <a:pt x="2881" y="2428"/>
                </a:lnTo>
                <a:lnTo>
                  <a:pt x="2892" y="2431"/>
                </a:lnTo>
                <a:lnTo>
                  <a:pt x="2915" y="2449"/>
                </a:lnTo>
                <a:lnTo>
                  <a:pt x="2915" y="2449"/>
                </a:lnTo>
                <a:lnTo>
                  <a:pt x="2910" y="2456"/>
                </a:lnTo>
                <a:lnTo>
                  <a:pt x="2910" y="2464"/>
                </a:lnTo>
                <a:lnTo>
                  <a:pt x="2910" y="2470"/>
                </a:lnTo>
                <a:lnTo>
                  <a:pt x="2914" y="2477"/>
                </a:lnTo>
                <a:lnTo>
                  <a:pt x="2849" y="2642"/>
                </a:lnTo>
                <a:lnTo>
                  <a:pt x="2758" y="2548"/>
                </a:lnTo>
                <a:close/>
                <a:moveTo>
                  <a:pt x="2917" y="2482"/>
                </a:moveTo>
                <a:lnTo>
                  <a:pt x="2917" y="2482"/>
                </a:lnTo>
                <a:lnTo>
                  <a:pt x="2918" y="2483"/>
                </a:lnTo>
                <a:lnTo>
                  <a:pt x="2918" y="2483"/>
                </a:lnTo>
                <a:lnTo>
                  <a:pt x="2923" y="2487"/>
                </a:lnTo>
                <a:lnTo>
                  <a:pt x="2927" y="2488"/>
                </a:lnTo>
                <a:lnTo>
                  <a:pt x="2936" y="2490"/>
                </a:lnTo>
                <a:lnTo>
                  <a:pt x="2946" y="2487"/>
                </a:lnTo>
                <a:lnTo>
                  <a:pt x="2951" y="2483"/>
                </a:lnTo>
                <a:lnTo>
                  <a:pt x="2954" y="2480"/>
                </a:lnTo>
                <a:lnTo>
                  <a:pt x="2954" y="2480"/>
                </a:lnTo>
                <a:lnTo>
                  <a:pt x="2957" y="2475"/>
                </a:lnTo>
                <a:lnTo>
                  <a:pt x="2959" y="2470"/>
                </a:lnTo>
                <a:lnTo>
                  <a:pt x="2959" y="2461"/>
                </a:lnTo>
                <a:lnTo>
                  <a:pt x="2956" y="2451"/>
                </a:lnTo>
                <a:lnTo>
                  <a:pt x="2954" y="2448"/>
                </a:lnTo>
                <a:lnTo>
                  <a:pt x="2951" y="2444"/>
                </a:lnTo>
                <a:lnTo>
                  <a:pt x="2951" y="2444"/>
                </a:lnTo>
                <a:lnTo>
                  <a:pt x="2943" y="2439"/>
                </a:lnTo>
                <a:lnTo>
                  <a:pt x="2935" y="2439"/>
                </a:lnTo>
                <a:lnTo>
                  <a:pt x="2975" y="2332"/>
                </a:lnTo>
                <a:lnTo>
                  <a:pt x="3034" y="2370"/>
                </a:lnTo>
                <a:lnTo>
                  <a:pt x="2990" y="2694"/>
                </a:lnTo>
                <a:lnTo>
                  <a:pt x="2948" y="2745"/>
                </a:lnTo>
                <a:lnTo>
                  <a:pt x="2853" y="2647"/>
                </a:lnTo>
                <a:lnTo>
                  <a:pt x="2917" y="2482"/>
                </a:lnTo>
                <a:close/>
                <a:moveTo>
                  <a:pt x="2975" y="2331"/>
                </a:moveTo>
                <a:lnTo>
                  <a:pt x="3073" y="2082"/>
                </a:lnTo>
                <a:lnTo>
                  <a:pt x="3034" y="2368"/>
                </a:lnTo>
                <a:lnTo>
                  <a:pt x="2975" y="2331"/>
                </a:lnTo>
                <a:close/>
                <a:moveTo>
                  <a:pt x="3079" y="2071"/>
                </a:moveTo>
                <a:lnTo>
                  <a:pt x="3079" y="2071"/>
                </a:lnTo>
                <a:lnTo>
                  <a:pt x="3090" y="2072"/>
                </a:lnTo>
                <a:lnTo>
                  <a:pt x="3090" y="2072"/>
                </a:lnTo>
                <a:lnTo>
                  <a:pt x="3097" y="2072"/>
                </a:lnTo>
                <a:lnTo>
                  <a:pt x="3105" y="2071"/>
                </a:lnTo>
                <a:lnTo>
                  <a:pt x="3110" y="2067"/>
                </a:lnTo>
                <a:lnTo>
                  <a:pt x="3116" y="2064"/>
                </a:lnTo>
                <a:lnTo>
                  <a:pt x="3253" y="2240"/>
                </a:lnTo>
                <a:lnTo>
                  <a:pt x="3167" y="2420"/>
                </a:lnTo>
                <a:lnTo>
                  <a:pt x="3167" y="2420"/>
                </a:lnTo>
                <a:lnTo>
                  <a:pt x="3167" y="2420"/>
                </a:lnTo>
                <a:lnTo>
                  <a:pt x="3167" y="2420"/>
                </a:lnTo>
                <a:lnTo>
                  <a:pt x="3162" y="2418"/>
                </a:lnTo>
                <a:lnTo>
                  <a:pt x="3157" y="2417"/>
                </a:lnTo>
                <a:lnTo>
                  <a:pt x="3147" y="2418"/>
                </a:lnTo>
                <a:lnTo>
                  <a:pt x="3139" y="2422"/>
                </a:lnTo>
                <a:lnTo>
                  <a:pt x="3131" y="2430"/>
                </a:lnTo>
                <a:lnTo>
                  <a:pt x="3038" y="2371"/>
                </a:lnTo>
                <a:lnTo>
                  <a:pt x="3079" y="2071"/>
                </a:lnTo>
                <a:close/>
                <a:moveTo>
                  <a:pt x="3108" y="1986"/>
                </a:moveTo>
                <a:lnTo>
                  <a:pt x="3136" y="1915"/>
                </a:lnTo>
                <a:lnTo>
                  <a:pt x="3198" y="1929"/>
                </a:lnTo>
                <a:lnTo>
                  <a:pt x="3123" y="1996"/>
                </a:lnTo>
                <a:lnTo>
                  <a:pt x="3123" y="1996"/>
                </a:lnTo>
                <a:lnTo>
                  <a:pt x="3116" y="1991"/>
                </a:lnTo>
                <a:lnTo>
                  <a:pt x="3108" y="1986"/>
                </a:lnTo>
                <a:lnTo>
                  <a:pt x="3108" y="1986"/>
                </a:lnTo>
                <a:close/>
                <a:moveTo>
                  <a:pt x="3136" y="1913"/>
                </a:moveTo>
                <a:lnTo>
                  <a:pt x="3189" y="1772"/>
                </a:lnTo>
                <a:lnTo>
                  <a:pt x="3287" y="1848"/>
                </a:lnTo>
                <a:lnTo>
                  <a:pt x="3198" y="1928"/>
                </a:lnTo>
                <a:lnTo>
                  <a:pt x="3136" y="1913"/>
                </a:lnTo>
                <a:close/>
                <a:moveTo>
                  <a:pt x="3326" y="1488"/>
                </a:moveTo>
                <a:lnTo>
                  <a:pt x="3326" y="1488"/>
                </a:lnTo>
                <a:lnTo>
                  <a:pt x="3332" y="1486"/>
                </a:lnTo>
                <a:lnTo>
                  <a:pt x="3337" y="1483"/>
                </a:lnTo>
                <a:lnTo>
                  <a:pt x="3342" y="1478"/>
                </a:lnTo>
                <a:lnTo>
                  <a:pt x="3347" y="1473"/>
                </a:lnTo>
                <a:lnTo>
                  <a:pt x="3342" y="1579"/>
                </a:lnTo>
                <a:lnTo>
                  <a:pt x="3326" y="1488"/>
                </a:lnTo>
                <a:close/>
                <a:moveTo>
                  <a:pt x="3331" y="1268"/>
                </a:moveTo>
                <a:lnTo>
                  <a:pt x="3331" y="1268"/>
                </a:lnTo>
                <a:lnTo>
                  <a:pt x="3326" y="1273"/>
                </a:lnTo>
                <a:lnTo>
                  <a:pt x="3323" y="1278"/>
                </a:lnTo>
                <a:lnTo>
                  <a:pt x="3319" y="1285"/>
                </a:lnTo>
                <a:lnTo>
                  <a:pt x="3318" y="1291"/>
                </a:lnTo>
                <a:lnTo>
                  <a:pt x="3287" y="1283"/>
                </a:lnTo>
                <a:lnTo>
                  <a:pt x="3266" y="1168"/>
                </a:lnTo>
                <a:lnTo>
                  <a:pt x="3331" y="1268"/>
                </a:lnTo>
                <a:close/>
                <a:moveTo>
                  <a:pt x="3275" y="1280"/>
                </a:moveTo>
                <a:lnTo>
                  <a:pt x="3185" y="1255"/>
                </a:lnTo>
                <a:lnTo>
                  <a:pt x="3207" y="1078"/>
                </a:lnTo>
                <a:lnTo>
                  <a:pt x="3249" y="1145"/>
                </a:lnTo>
                <a:lnTo>
                  <a:pt x="3275" y="1280"/>
                </a:lnTo>
                <a:close/>
                <a:moveTo>
                  <a:pt x="3217" y="991"/>
                </a:moveTo>
                <a:lnTo>
                  <a:pt x="3217" y="991"/>
                </a:lnTo>
                <a:lnTo>
                  <a:pt x="3222" y="991"/>
                </a:lnTo>
                <a:lnTo>
                  <a:pt x="3245" y="1116"/>
                </a:lnTo>
                <a:lnTo>
                  <a:pt x="3209" y="1061"/>
                </a:lnTo>
                <a:lnTo>
                  <a:pt x="3217" y="991"/>
                </a:lnTo>
                <a:close/>
                <a:moveTo>
                  <a:pt x="3212" y="991"/>
                </a:moveTo>
                <a:lnTo>
                  <a:pt x="3204" y="1054"/>
                </a:lnTo>
                <a:lnTo>
                  <a:pt x="3144" y="960"/>
                </a:lnTo>
                <a:lnTo>
                  <a:pt x="3157" y="952"/>
                </a:lnTo>
                <a:lnTo>
                  <a:pt x="3175" y="953"/>
                </a:lnTo>
                <a:lnTo>
                  <a:pt x="3175" y="953"/>
                </a:lnTo>
                <a:lnTo>
                  <a:pt x="3175" y="957"/>
                </a:lnTo>
                <a:lnTo>
                  <a:pt x="3175" y="957"/>
                </a:lnTo>
                <a:lnTo>
                  <a:pt x="3176" y="963"/>
                </a:lnTo>
                <a:lnTo>
                  <a:pt x="3180" y="970"/>
                </a:lnTo>
                <a:lnTo>
                  <a:pt x="3185" y="974"/>
                </a:lnTo>
                <a:lnTo>
                  <a:pt x="3189" y="979"/>
                </a:lnTo>
                <a:lnTo>
                  <a:pt x="3199" y="987"/>
                </a:lnTo>
                <a:lnTo>
                  <a:pt x="3206" y="989"/>
                </a:lnTo>
                <a:lnTo>
                  <a:pt x="3212" y="991"/>
                </a:lnTo>
                <a:lnTo>
                  <a:pt x="3212" y="991"/>
                </a:lnTo>
                <a:close/>
                <a:moveTo>
                  <a:pt x="3168" y="947"/>
                </a:moveTo>
                <a:lnTo>
                  <a:pt x="3173" y="944"/>
                </a:lnTo>
                <a:lnTo>
                  <a:pt x="3173" y="944"/>
                </a:lnTo>
                <a:lnTo>
                  <a:pt x="3173" y="947"/>
                </a:lnTo>
                <a:lnTo>
                  <a:pt x="3168" y="947"/>
                </a:lnTo>
                <a:close/>
                <a:moveTo>
                  <a:pt x="3181" y="922"/>
                </a:moveTo>
                <a:lnTo>
                  <a:pt x="3181" y="922"/>
                </a:lnTo>
                <a:lnTo>
                  <a:pt x="3176" y="931"/>
                </a:lnTo>
                <a:lnTo>
                  <a:pt x="3173" y="942"/>
                </a:lnTo>
                <a:lnTo>
                  <a:pt x="3163" y="947"/>
                </a:lnTo>
                <a:lnTo>
                  <a:pt x="3134" y="947"/>
                </a:lnTo>
                <a:lnTo>
                  <a:pt x="3076" y="856"/>
                </a:lnTo>
                <a:lnTo>
                  <a:pt x="3097" y="841"/>
                </a:lnTo>
                <a:lnTo>
                  <a:pt x="3181" y="922"/>
                </a:lnTo>
                <a:close/>
                <a:moveTo>
                  <a:pt x="3095" y="841"/>
                </a:moveTo>
                <a:lnTo>
                  <a:pt x="3074" y="854"/>
                </a:lnTo>
                <a:lnTo>
                  <a:pt x="3019" y="768"/>
                </a:lnTo>
                <a:lnTo>
                  <a:pt x="3095" y="841"/>
                </a:lnTo>
                <a:close/>
                <a:moveTo>
                  <a:pt x="3064" y="859"/>
                </a:moveTo>
                <a:lnTo>
                  <a:pt x="2935" y="942"/>
                </a:lnTo>
                <a:lnTo>
                  <a:pt x="2798" y="939"/>
                </a:lnTo>
                <a:lnTo>
                  <a:pt x="2792" y="921"/>
                </a:lnTo>
                <a:lnTo>
                  <a:pt x="2879" y="856"/>
                </a:lnTo>
                <a:lnTo>
                  <a:pt x="2879" y="856"/>
                </a:lnTo>
                <a:lnTo>
                  <a:pt x="2888" y="861"/>
                </a:lnTo>
                <a:lnTo>
                  <a:pt x="2896" y="864"/>
                </a:lnTo>
                <a:lnTo>
                  <a:pt x="2905" y="864"/>
                </a:lnTo>
                <a:lnTo>
                  <a:pt x="2914" y="859"/>
                </a:lnTo>
                <a:lnTo>
                  <a:pt x="2914" y="859"/>
                </a:lnTo>
                <a:lnTo>
                  <a:pt x="2917" y="856"/>
                </a:lnTo>
                <a:lnTo>
                  <a:pt x="2920" y="853"/>
                </a:lnTo>
                <a:lnTo>
                  <a:pt x="2923" y="843"/>
                </a:lnTo>
                <a:lnTo>
                  <a:pt x="2923" y="835"/>
                </a:lnTo>
                <a:lnTo>
                  <a:pt x="2922" y="830"/>
                </a:lnTo>
                <a:lnTo>
                  <a:pt x="2918" y="825"/>
                </a:lnTo>
                <a:lnTo>
                  <a:pt x="2918" y="825"/>
                </a:lnTo>
                <a:lnTo>
                  <a:pt x="2915" y="822"/>
                </a:lnTo>
                <a:lnTo>
                  <a:pt x="2912" y="819"/>
                </a:lnTo>
                <a:lnTo>
                  <a:pt x="2902" y="815"/>
                </a:lnTo>
                <a:lnTo>
                  <a:pt x="2894" y="817"/>
                </a:lnTo>
                <a:lnTo>
                  <a:pt x="2889" y="819"/>
                </a:lnTo>
                <a:lnTo>
                  <a:pt x="2884" y="820"/>
                </a:lnTo>
                <a:lnTo>
                  <a:pt x="2884" y="820"/>
                </a:lnTo>
                <a:lnTo>
                  <a:pt x="2878" y="828"/>
                </a:lnTo>
                <a:lnTo>
                  <a:pt x="2875" y="836"/>
                </a:lnTo>
                <a:lnTo>
                  <a:pt x="2876" y="846"/>
                </a:lnTo>
                <a:lnTo>
                  <a:pt x="2879" y="854"/>
                </a:lnTo>
                <a:lnTo>
                  <a:pt x="2790" y="921"/>
                </a:lnTo>
                <a:lnTo>
                  <a:pt x="2787" y="911"/>
                </a:lnTo>
                <a:lnTo>
                  <a:pt x="2787" y="911"/>
                </a:lnTo>
                <a:lnTo>
                  <a:pt x="2793" y="908"/>
                </a:lnTo>
                <a:lnTo>
                  <a:pt x="2797" y="903"/>
                </a:lnTo>
                <a:lnTo>
                  <a:pt x="2802" y="896"/>
                </a:lnTo>
                <a:lnTo>
                  <a:pt x="2803" y="892"/>
                </a:lnTo>
                <a:lnTo>
                  <a:pt x="2805" y="885"/>
                </a:lnTo>
                <a:lnTo>
                  <a:pt x="2805" y="879"/>
                </a:lnTo>
                <a:lnTo>
                  <a:pt x="2803" y="871"/>
                </a:lnTo>
                <a:lnTo>
                  <a:pt x="2802" y="864"/>
                </a:lnTo>
                <a:lnTo>
                  <a:pt x="2802" y="864"/>
                </a:lnTo>
                <a:lnTo>
                  <a:pt x="2795" y="856"/>
                </a:lnTo>
                <a:lnTo>
                  <a:pt x="2787" y="849"/>
                </a:lnTo>
                <a:lnTo>
                  <a:pt x="2792" y="788"/>
                </a:lnTo>
                <a:lnTo>
                  <a:pt x="2920" y="674"/>
                </a:lnTo>
                <a:lnTo>
                  <a:pt x="2985" y="736"/>
                </a:lnTo>
                <a:lnTo>
                  <a:pt x="3064" y="859"/>
                </a:lnTo>
                <a:close/>
                <a:moveTo>
                  <a:pt x="2959" y="697"/>
                </a:moveTo>
                <a:lnTo>
                  <a:pt x="2928" y="667"/>
                </a:lnTo>
                <a:lnTo>
                  <a:pt x="2936" y="659"/>
                </a:lnTo>
                <a:lnTo>
                  <a:pt x="2959" y="697"/>
                </a:lnTo>
                <a:close/>
                <a:moveTo>
                  <a:pt x="2815" y="510"/>
                </a:moveTo>
                <a:lnTo>
                  <a:pt x="2815" y="510"/>
                </a:lnTo>
                <a:lnTo>
                  <a:pt x="2815" y="510"/>
                </a:lnTo>
                <a:lnTo>
                  <a:pt x="2815" y="510"/>
                </a:lnTo>
                <a:lnTo>
                  <a:pt x="2826" y="508"/>
                </a:lnTo>
                <a:lnTo>
                  <a:pt x="2834" y="505"/>
                </a:lnTo>
                <a:lnTo>
                  <a:pt x="2935" y="658"/>
                </a:lnTo>
                <a:lnTo>
                  <a:pt x="2927" y="666"/>
                </a:lnTo>
                <a:lnTo>
                  <a:pt x="2810" y="555"/>
                </a:lnTo>
                <a:lnTo>
                  <a:pt x="2815" y="510"/>
                </a:lnTo>
                <a:close/>
                <a:moveTo>
                  <a:pt x="2918" y="672"/>
                </a:moveTo>
                <a:lnTo>
                  <a:pt x="2792" y="786"/>
                </a:lnTo>
                <a:lnTo>
                  <a:pt x="2810" y="568"/>
                </a:lnTo>
                <a:lnTo>
                  <a:pt x="2918" y="672"/>
                </a:lnTo>
                <a:close/>
                <a:moveTo>
                  <a:pt x="2808" y="508"/>
                </a:moveTo>
                <a:lnTo>
                  <a:pt x="2805" y="551"/>
                </a:lnTo>
                <a:lnTo>
                  <a:pt x="2724" y="474"/>
                </a:lnTo>
                <a:lnTo>
                  <a:pt x="2771" y="471"/>
                </a:lnTo>
                <a:lnTo>
                  <a:pt x="2771" y="471"/>
                </a:lnTo>
                <a:lnTo>
                  <a:pt x="2772" y="477"/>
                </a:lnTo>
                <a:lnTo>
                  <a:pt x="2774" y="484"/>
                </a:lnTo>
                <a:lnTo>
                  <a:pt x="2779" y="490"/>
                </a:lnTo>
                <a:lnTo>
                  <a:pt x="2784" y="495"/>
                </a:lnTo>
                <a:lnTo>
                  <a:pt x="2789" y="500"/>
                </a:lnTo>
                <a:lnTo>
                  <a:pt x="2795" y="505"/>
                </a:lnTo>
                <a:lnTo>
                  <a:pt x="2802" y="507"/>
                </a:lnTo>
                <a:lnTo>
                  <a:pt x="2808" y="508"/>
                </a:lnTo>
                <a:lnTo>
                  <a:pt x="2808" y="508"/>
                </a:lnTo>
                <a:close/>
                <a:moveTo>
                  <a:pt x="2771" y="453"/>
                </a:moveTo>
                <a:lnTo>
                  <a:pt x="2771" y="453"/>
                </a:lnTo>
                <a:lnTo>
                  <a:pt x="2771" y="464"/>
                </a:lnTo>
                <a:lnTo>
                  <a:pt x="2771" y="464"/>
                </a:lnTo>
                <a:lnTo>
                  <a:pt x="2771" y="464"/>
                </a:lnTo>
                <a:lnTo>
                  <a:pt x="2719" y="468"/>
                </a:lnTo>
                <a:lnTo>
                  <a:pt x="2657" y="409"/>
                </a:lnTo>
                <a:lnTo>
                  <a:pt x="2771" y="453"/>
                </a:lnTo>
                <a:close/>
                <a:moveTo>
                  <a:pt x="2704" y="469"/>
                </a:moveTo>
                <a:lnTo>
                  <a:pt x="2597" y="477"/>
                </a:lnTo>
                <a:lnTo>
                  <a:pt x="2641" y="409"/>
                </a:lnTo>
                <a:lnTo>
                  <a:pt x="2704" y="469"/>
                </a:lnTo>
                <a:close/>
                <a:moveTo>
                  <a:pt x="2639" y="408"/>
                </a:moveTo>
                <a:lnTo>
                  <a:pt x="2595" y="477"/>
                </a:lnTo>
                <a:lnTo>
                  <a:pt x="2529" y="482"/>
                </a:lnTo>
                <a:lnTo>
                  <a:pt x="2509" y="352"/>
                </a:lnTo>
                <a:lnTo>
                  <a:pt x="2631" y="400"/>
                </a:lnTo>
                <a:lnTo>
                  <a:pt x="2639" y="408"/>
                </a:lnTo>
                <a:close/>
                <a:moveTo>
                  <a:pt x="2503" y="305"/>
                </a:moveTo>
                <a:lnTo>
                  <a:pt x="2503" y="305"/>
                </a:lnTo>
                <a:lnTo>
                  <a:pt x="2513" y="300"/>
                </a:lnTo>
                <a:lnTo>
                  <a:pt x="2521" y="296"/>
                </a:lnTo>
                <a:lnTo>
                  <a:pt x="2610" y="380"/>
                </a:lnTo>
                <a:lnTo>
                  <a:pt x="2508" y="341"/>
                </a:lnTo>
                <a:lnTo>
                  <a:pt x="2501" y="305"/>
                </a:lnTo>
                <a:lnTo>
                  <a:pt x="2501" y="305"/>
                </a:lnTo>
                <a:lnTo>
                  <a:pt x="2503" y="305"/>
                </a:lnTo>
                <a:lnTo>
                  <a:pt x="2503" y="305"/>
                </a:lnTo>
                <a:close/>
                <a:moveTo>
                  <a:pt x="2451" y="278"/>
                </a:moveTo>
                <a:lnTo>
                  <a:pt x="2451" y="278"/>
                </a:lnTo>
                <a:lnTo>
                  <a:pt x="2454" y="284"/>
                </a:lnTo>
                <a:lnTo>
                  <a:pt x="2457" y="289"/>
                </a:lnTo>
                <a:lnTo>
                  <a:pt x="2462" y="296"/>
                </a:lnTo>
                <a:lnTo>
                  <a:pt x="2469" y="299"/>
                </a:lnTo>
                <a:lnTo>
                  <a:pt x="2475" y="302"/>
                </a:lnTo>
                <a:lnTo>
                  <a:pt x="2482" y="305"/>
                </a:lnTo>
                <a:lnTo>
                  <a:pt x="2488" y="305"/>
                </a:lnTo>
                <a:lnTo>
                  <a:pt x="2496" y="305"/>
                </a:lnTo>
                <a:lnTo>
                  <a:pt x="2501" y="338"/>
                </a:lnTo>
                <a:lnTo>
                  <a:pt x="2391" y="296"/>
                </a:lnTo>
                <a:lnTo>
                  <a:pt x="2451" y="278"/>
                </a:lnTo>
                <a:close/>
                <a:moveTo>
                  <a:pt x="2448" y="260"/>
                </a:moveTo>
                <a:lnTo>
                  <a:pt x="2448" y="260"/>
                </a:lnTo>
                <a:lnTo>
                  <a:pt x="2448" y="271"/>
                </a:lnTo>
                <a:lnTo>
                  <a:pt x="2448" y="271"/>
                </a:lnTo>
                <a:lnTo>
                  <a:pt x="2449" y="271"/>
                </a:lnTo>
                <a:lnTo>
                  <a:pt x="2383" y="292"/>
                </a:lnTo>
                <a:lnTo>
                  <a:pt x="2221" y="231"/>
                </a:lnTo>
                <a:lnTo>
                  <a:pt x="2448" y="260"/>
                </a:lnTo>
                <a:close/>
                <a:moveTo>
                  <a:pt x="2284" y="266"/>
                </a:moveTo>
                <a:lnTo>
                  <a:pt x="2284" y="266"/>
                </a:lnTo>
                <a:lnTo>
                  <a:pt x="2277" y="273"/>
                </a:lnTo>
                <a:lnTo>
                  <a:pt x="2274" y="279"/>
                </a:lnTo>
                <a:lnTo>
                  <a:pt x="2274" y="279"/>
                </a:lnTo>
                <a:lnTo>
                  <a:pt x="2272" y="284"/>
                </a:lnTo>
                <a:lnTo>
                  <a:pt x="2272" y="289"/>
                </a:lnTo>
                <a:lnTo>
                  <a:pt x="2276" y="299"/>
                </a:lnTo>
                <a:lnTo>
                  <a:pt x="2282" y="305"/>
                </a:lnTo>
                <a:lnTo>
                  <a:pt x="2290" y="310"/>
                </a:lnTo>
                <a:lnTo>
                  <a:pt x="2285" y="323"/>
                </a:lnTo>
                <a:lnTo>
                  <a:pt x="2157" y="364"/>
                </a:lnTo>
                <a:lnTo>
                  <a:pt x="2190" y="231"/>
                </a:lnTo>
                <a:lnTo>
                  <a:pt x="2284" y="266"/>
                </a:lnTo>
                <a:close/>
                <a:moveTo>
                  <a:pt x="2188" y="229"/>
                </a:moveTo>
                <a:lnTo>
                  <a:pt x="2156" y="364"/>
                </a:lnTo>
                <a:lnTo>
                  <a:pt x="1940" y="434"/>
                </a:lnTo>
                <a:lnTo>
                  <a:pt x="1943" y="365"/>
                </a:lnTo>
                <a:lnTo>
                  <a:pt x="1943" y="365"/>
                </a:lnTo>
                <a:lnTo>
                  <a:pt x="1953" y="364"/>
                </a:lnTo>
                <a:lnTo>
                  <a:pt x="1961" y="359"/>
                </a:lnTo>
                <a:lnTo>
                  <a:pt x="1966" y="351"/>
                </a:lnTo>
                <a:lnTo>
                  <a:pt x="1969" y="343"/>
                </a:lnTo>
                <a:lnTo>
                  <a:pt x="1969" y="343"/>
                </a:lnTo>
                <a:lnTo>
                  <a:pt x="1967" y="336"/>
                </a:lnTo>
                <a:lnTo>
                  <a:pt x="1967" y="333"/>
                </a:lnTo>
                <a:lnTo>
                  <a:pt x="1962" y="325"/>
                </a:lnTo>
                <a:lnTo>
                  <a:pt x="1956" y="318"/>
                </a:lnTo>
                <a:lnTo>
                  <a:pt x="1951" y="317"/>
                </a:lnTo>
                <a:lnTo>
                  <a:pt x="1946" y="315"/>
                </a:lnTo>
                <a:lnTo>
                  <a:pt x="1946" y="315"/>
                </a:lnTo>
                <a:lnTo>
                  <a:pt x="1941" y="315"/>
                </a:lnTo>
                <a:lnTo>
                  <a:pt x="1937" y="317"/>
                </a:lnTo>
                <a:lnTo>
                  <a:pt x="1928" y="322"/>
                </a:lnTo>
                <a:lnTo>
                  <a:pt x="1924" y="330"/>
                </a:lnTo>
                <a:lnTo>
                  <a:pt x="1922" y="335"/>
                </a:lnTo>
                <a:lnTo>
                  <a:pt x="1920" y="339"/>
                </a:lnTo>
                <a:lnTo>
                  <a:pt x="1920" y="339"/>
                </a:lnTo>
                <a:lnTo>
                  <a:pt x="1922" y="348"/>
                </a:lnTo>
                <a:lnTo>
                  <a:pt x="1927" y="356"/>
                </a:lnTo>
                <a:lnTo>
                  <a:pt x="1933" y="362"/>
                </a:lnTo>
                <a:lnTo>
                  <a:pt x="1941" y="365"/>
                </a:lnTo>
                <a:lnTo>
                  <a:pt x="1938" y="434"/>
                </a:lnTo>
                <a:lnTo>
                  <a:pt x="1745" y="495"/>
                </a:lnTo>
                <a:lnTo>
                  <a:pt x="1729" y="495"/>
                </a:lnTo>
                <a:lnTo>
                  <a:pt x="1719" y="403"/>
                </a:lnTo>
                <a:lnTo>
                  <a:pt x="1841" y="180"/>
                </a:lnTo>
                <a:lnTo>
                  <a:pt x="2175" y="224"/>
                </a:lnTo>
                <a:lnTo>
                  <a:pt x="2188" y="229"/>
                </a:lnTo>
                <a:close/>
                <a:moveTo>
                  <a:pt x="1878" y="149"/>
                </a:moveTo>
                <a:lnTo>
                  <a:pt x="1878" y="149"/>
                </a:lnTo>
                <a:lnTo>
                  <a:pt x="1891" y="148"/>
                </a:lnTo>
                <a:lnTo>
                  <a:pt x="1902" y="143"/>
                </a:lnTo>
                <a:lnTo>
                  <a:pt x="1912" y="136"/>
                </a:lnTo>
                <a:lnTo>
                  <a:pt x="1919" y="127"/>
                </a:lnTo>
                <a:lnTo>
                  <a:pt x="2131" y="208"/>
                </a:lnTo>
                <a:lnTo>
                  <a:pt x="1846" y="171"/>
                </a:lnTo>
                <a:lnTo>
                  <a:pt x="1860" y="146"/>
                </a:lnTo>
                <a:lnTo>
                  <a:pt x="1860" y="146"/>
                </a:lnTo>
                <a:lnTo>
                  <a:pt x="1868" y="149"/>
                </a:lnTo>
                <a:lnTo>
                  <a:pt x="1878" y="149"/>
                </a:lnTo>
                <a:lnTo>
                  <a:pt x="1878" y="149"/>
                </a:lnTo>
                <a:close/>
                <a:moveTo>
                  <a:pt x="1838" y="122"/>
                </a:moveTo>
                <a:lnTo>
                  <a:pt x="1838" y="122"/>
                </a:lnTo>
                <a:lnTo>
                  <a:pt x="1841" y="128"/>
                </a:lnTo>
                <a:lnTo>
                  <a:pt x="1844" y="135"/>
                </a:lnTo>
                <a:lnTo>
                  <a:pt x="1849" y="140"/>
                </a:lnTo>
                <a:lnTo>
                  <a:pt x="1855" y="143"/>
                </a:lnTo>
                <a:lnTo>
                  <a:pt x="1841" y="169"/>
                </a:lnTo>
                <a:lnTo>
                  <a:pt x="1719" y="154"/>
                </a:lnTo>
                <a:lnTo>
                  <a:pt x="1838" y="122"/>
                </a:lnTo>
                <a:close/>
                <a:moveTo>
                  <a:pt x="1717" y="164"/>
                </a:moveTo>
                <a:lnTo>
                  <a:pt x="1834" y="180"/>
                </a:lnTo>
                <a:lnTo>
                  <a:pt x="1717" y="395"/>
                </a:lnTo>
                <a:lnTo>
                  <a:pt x="1693" y="187"/>
                </a:lnTo>
                <a:lnTo>
                  <a:pt x="1693" y="187"/>
                </a:lnTo>
                <a:lnTo>
                  <a:pt x="1703" y="183"/>
                </a:lnTo>
                <a:lnTo>
                  <a:pt x="1709" y="179"/>
                </a:lnTo>
                <a:lnTo>
                  <a:pt x="1714" y="172"/>
                </a:lnTo>
                <a:lnTo>
                  <a:pt x="1717" y="164"/>
                </a:lnTo>
                <a:lnTo>
                  <a:pt x="1717" y="164"/>
                </a:lnTo>
                <a:close/>
                <a:moveTo>
                  <a:pt x="1691" y="187"/>
                </a:moveTo>
                <a:lnTo>
                  <a:pt x="1716" y="396"/>
                </a:lnTo>
                <a:lnTo>
                  <a:pt x="1659" y="502"/>
                </a:lnTo>
                <a:lnTo>
                  <a:pt x="1641" y="503"/>
                </a:lnTo>
                <a:lnTo>
                  <a:pt x="1641" y="503"/>
                </a:lnTo>
                <a:lnTo>
                  <a:pt x="1636" y="503"/>
                </a:lnTo>
                <a:lnTo>
                  <a:pt x="1636" y="503"/>
                </a:lnTo>
                <a:lnTo>
                  <a:pt x="1625" y="505"/>
                </a:lnTo>
                <a:lnTo>
                  <a:pt x="1618" y="505"/>
                </a:lnTo>
                <a:lnTo>
                  <a:pt x="1552" y="198"/>
                </a:lnTo>
                <a:lnTo>
                  <a:pt x="1664" y="169"/>
                </a:lnTo>
                <a:lnTo>
                  <a:pt x="1664" y="169"/>
                </a:lnTo>
                <a:lnTo>
                  <a:pt x="1667" y="177"/>
                </a:lnTo>
                <a:lnTo>
                  <a:pt x="1674" y="183"/>
                </a:lnTo>
                <a:lnTo>
                  <a:pt x="1682" y="187"/>
                </a:lnTo>
                <a:lnTo>
                  <a:pt x="1691" y="187"/>
                </a:lnTo>
                <a:lnTo>
                  <a:pt x="1691" y="187"/>
                </a:lnTo>
                <a:close/>
                <a:moveTo>
                  <a:pt x="1542" y="141"/>
                </a:moveTo>
                <a:lnTo>
                  <a:pt x="1662" y="158"/>
                </a:lnTo>
                <a:lnTo>
                  <a:pt x="1550" y="188"/>
                </a:lnTo>
                <a:lnTo>
                  <a:pt x="1541" y="145"/>
                </a:lnTo>
                <a:lnTo>
                  <a:pt x="1541" y="145"/>
                </a:lnTo>
                <a:lnTo>
                  <a:pt x="1542" y="141"/>
                </a:lnTo>
                <a:lnTo>
                  <a:pt x="1542" y="141"/>
                </a:lnTo>
                <a:close/>
                <a:moveTo>
                  <a:pt x="1489" y="174"/>
                </a:moveTo>
                <a:lnTo>
                  <a:pt x="1489" y="174"/>
                </a:lnTo>
                <a:lnTo>
                  <a:pt x="1498" y="175"/>
                </a:lnTo>
                <a:lnTo>
                  <a:pt x="1508" y="174"/>
                </a:lnTo>
                <a:lnTo>
                  <a:pt x="1508" y="174"/>
                </a:lnTo>
                <a:lnTo>
                  <a:pt x="1519" y="171"/>
                </a:lnTo>
                <a:lnTo>
                  <a:pt x="1528" y="164"/>
                </a:lnTo>
                <a:lnTo>
                  <a:pt x="1534" y="156"/>
                </a:lnTo>
                <a:lnTo>
                  <a:pt x="1539" y="148"/>
                </a:lnTo>
                <a:lnTo>
                  <a:pt x="1549" y="188"/>
                </a:lnTo>
                <a:lnTo>
                  <a:pt x="1480" y="206"/>
                </a:lnTo>
                <a:lnTo>
                  <a:pt x="1489" y="174"/>
                </a:lnTo>
                <a:close/>
                <a:moveTo>
                  <a:pt x="1461" y="156"/>
                </a:moveTo>
                <a:lnTo>
                  <a:pt x="1461" y="156"/>
                </a:lnTo>
                <a:lnTo>
                  <a:pt x="1466" y="162"/>
                </a:lnTo>
                <a:lnTo>
                  <a:pt x="1471" y="166"/>
                </a:lnTo>
                <a:lnTo>
                  <a:pt x="1477" y="171"/>
                </a:lnTo>
                <a:lnTo>
                  <a:pt x="1484" y="172"/>
                </a:lnTo>
                <a:lnTo>
                  <a:pt x="1474" y="208"/>
                </a:lnTo>
                <a:lnTo>
                  <a:pt x="1261" y="265"/>
                </a:lnTo>
                <a:lnTo>
                  <a:pt x="1461" y="156"/>
                </a:lnTo>
                <a:close/>
                <a:moveTo>
                  <a:pt x="1221" y="287"/>
                </a:moveTo>
                <a:lnTo>
                  <a:pt x="1471" y="221"/>
                </a:lnTo>
                <a:lnTo>
                  <a:pt x="1404" y="466"/>
                </a:lnTo>
                <a:lnTo>
                  <a:pt x="1367" y="374"/>
                </a:lnTo>
                <a:lnTo>
                  <a:pt x="1367" y="374"/>
                </a:lnTo>
                <a:lnTo>
                  <a:pt x="1375" y="369"/>
                </a:lnTo>
                <a:lnTo>
                  <a:pt x="1380" y="361"/>
                </a:lnTo>
                <a:lnTo>
                  <a:pt x="1383" y="352"/>
                </a:lnTo>
                <a:lnTo>
                  <a:pt x="1383" y="348"/>
                </a:lnTo>
                <a:lnTo>
                  <a:pt x="1381" y="343"/>
                </a:lnTo>
                <a:lnTo>
                  <a:pt x="1381" y="343"/>
                </a:lnTo>
                <a:lnTo>
                  <a:pt x="1378" y="338"/>
                </a:lnTo>
                <a:lnTo>
                  <a:pt x="1377" y="335"/>
                </a:lnTo>
                <a:lnTo>
                  <a:pt x="1368" y="328"/>
                </a:lnTo>
                <a:lnTo>
                  <a:pt x="1359" y="326"/>
                </a:lnTo>
                <a:lnTo>
                  <a:pt x="1354" y="328"/>
                </a:lnTo>
                <a:lnTo>
                  <a:pt x="1347" y="328"/>
                </a:lnTo>
                <a:lnTo>
                  <a:pt x="1347" y="328"/>
                </a:lnTo>
                <a:lnTo>
                  <a:pt x="1344" y="331"/>
                </a:lnTo>
                <a:lnTo>
                  <a:pt x="1339" y="335"/>
                </a:lnTo>
                <a:lnTo>
                  <a:pt x="1334" y="343"/>
                </a:lnTo>
                <a:lnTo>
                  <a:pt x="1331" y="352"/>
                </a:lnTo>
                <a:lnTo>
                  <a:pt x="1333" y="357"/>
                </a:lnTo>
                <a:lnTo>
                  <a:pt x="1333" y="361"/>
                </a:lnTo>
                <a:lnTo>
                  <a:pt x="1333" y="361"/>
                </a:lnTo>
                <a:lnTo>
                  <a:pt x="1336" y="365"/>
                </a:lnTo>
                <a:lnTo>
                  <a:pt x="1339" y="369"/>
                </a:lnTo>
                <a:lnTo>
                  <a:pt x="1347" y="374"/>
                </a:lnTo>
                <a:lnTo>
                  <a:pt x="1355" y="377"/>
                </a:lnTo>
                <a:lnTo>
                  <a:pt x="1365" y="375"/>
                </a:lnTo>
                <a:lnTo>
                  <a:pt x="1403" y="469"/>
                </a:lnTo>
                <a:lnTo>
                  <a:pt x="1399" y="486"/>
                </a:lnTo>
                <a:lnTo>
                  <a:pt x="1273" y="453"/>
                </a:lnTo>
                <a:lnTo>
                  <a:pt x="1195" y="300"/>
                </a:lnTo>
                <a:lnTo>
                  <a:pt x="1221" y="287"/>
                </a:lnTo>
                <a:close/>
                <a:moveTo>
                  <a:pt x="1193" y="302"/>
                </a:moveTo>
                <a:lnTo>
                  <a:pt x="1269" y="453"/>
                </a:lnTo>
                <a:lnTo>
                  <a:pt x="1115" y="414"/>
                </a:lnTo>
                <a:lnTo>
                  <a:pt x="1083" y="362"/>
                </a:lnTo>
                <a:lnTo>
                  <a:pt x="1193" y="302"/>
                </a:lnTo>
                <a:close/>
                <a:moveTo>
                  <a:pt x="1114" y="414"/>
                </a:moveTo>
                <a:lnTo>
                  <a:pt x="1028" y="391"/>
                </a:lnTo>
                <a:lnTo>
                  <a:pt x="1081" y="362"/>
                </a:lnTo>
                <a:lnTo>
                  <a:pt x="1114" y="414"/>
                </a:lnTo>
                <a:close/>
                <a:moveTo>
                  <a:pt x="1175" y="300"/>
                </a:moveTo>
                <a:lnTo>
                  <a:pt x="1078" y="352"/>
                </a:lnTo>
                <a:lnTo>
                  <a:pt x="1063" y="330"/>
                </a:lnTo>
                <a:lnTo>
                  <a:pt x="1175" y="300"/>
                </a:lnTo>
                <a:close/>
                <a:moveTo>
                  <a:pt x="955" y="359"/>
                </a:moveTo>
                <a:lnTo>
                  <a:pt x="1062" y="330"/>
                </a:lnTo>
                <a:lnTo>
                  <a:pt x="1076" y="354"/>
                </a:lnTo>
                <a:lnTo>
                  <a:pt x="1013" y="388"/>
                </a:lnTo>
                <a:lnTo>
                  <a:pt x="955" y="374"/>
                </a:lnTo>
                <a:lnTo>
                  <a:pt x="955" y="374"/>
                </a:lnTo>
                <a:lnTo>
                  <a:pt x="955" y="365"/>
                </a:lnTo>
                <a:lnTo>
                  <a:pt x="955" y="365"/>
                </a:lnTo>
                <a:lnTo>
                  <a:pt x="955" y="359"/>
                </a:lnTo>
                <a:lnTo>
                  <a:pt x="955" y="359"/>
                </a:lnTo>
                <a:close/>
                <a:moveTo>
                  <a:pt x="911" y="411"/>
                </a:moveTo>
                <a:lnTo>
                  <a:pt x="911" y="411"/>
                </a:lnTo>
                <a:lnTo>
                  <a:pt x="917" y="409"/>
                </a:lnTo>
                <a:lnTo>
                  <a:pt x="925" y="408"/>
                </a:lnTo>
                <a:lnTo>
                  <a:pt x="932" y="404"/>
                </a:lnTo>
                <a:lnTo>
                  <a:pt x="937" y="401"/>
                </a:lnTo>
                <a:lnTo>
                  <a:pt x="943" y="396"/>
                </a:lnTo>
                <a:lnTo>
                  <a:pt x="947" y="391"/>
                </a:lnTo>
                <a:lnTo>
                  <a:pt x="950" y="385"/>
                </a:lnTo>
                <a:lnTo>
                  <a:pt x="953" y="378"/>
                </a:lnTo>
                <a:lnTo>
                  <a:pt x="1005" y="391"/>
                </a:lnTo>
                <a:lnTo>
                  <a:pt x="909" y="445"/>
                </a:lnTo>
                <a:lnTo>
                  <a:pt x="911" y="411"/>
                </a:lnTo>
                <a:close/>
                <a:moveTo>
                  <a:pt x="1021" y="396"/>
                </a:moveTo>
                <a:lnTo>
                  <a:pt x="1117" y="421"/>
                </a:lnTo>
                <a:lnTo>
                  <a:pt x="1224" y="593"/>
                </a:lnTo>
                <a:lnTo>
                  <a:pt x="1200" y="614"/>
                </a:lnTo>
                <a:lnTo>
                  <a:pt x="1145" y="612"/>
                </a:lnTo>
                <a:lnTo>
                  <a:pt x="1145" y="612"/>
                </a:lnTo>
                <a:lnTo>
                  <a:pt x="1143" y="607"/>
                </a:lnTo>
                <a:lnTo>
                  <a:pt x="1140" y="603"/>
                </a:lnTo>
                <a:lnTo>
                  <a:pt x="1140" y="603"/>
                </a:lnTo>
                <a:lnTo>
                  <a:pt x="1136" y="599"/>
                </a:lnTo>
                <a:lnTo>
                  <a:pt x="1133" y="596"/>
                </a:lnTo>
                <a:lnTo>
                  <a:pt x="1123" y="593"/>
                </a:lnTo>
                <a:lnTo>
                  <a:pt x="1115" y="593"/>
                </a:lnTo>
                <a:lnTo>
                  <a:pt x="1110" y="594"/>
                </a:lnTo>
                <a:lnTo>
                  <a:pt x="1106" y="596"/>
                </a:lnTo>
                <a:lnTo>
                  <a:pt x="1106" y="596"/>
                </a:lnTo>
                <a:lnTo>
                  <a:pt x="1102" y="599"/>
                </a:lnTo>
                <a:lnTo>
                  <a:pt x="1101" y="604"/>
                </a:lnTo>
                <a:lnTo>
                  <a:pt x="1097" y="612"/>
                </a:lnTo>
                <a:lnTo>
                  <a:pt x="976" y="611"/>
                </a:lnTo>
                <a:lnTo>
                  <a:pt x="934" y="564"/>
                </a:lnTo>
                <a:lnTo>
                  <a:pt x="934" y="564"/>
                </a:lnTo>
                <a:lnTo>
                  <a:pt x="940" y="555"/>
                </a:lnTo>
                <a:lnTo>
                  <a:pt x="942" y="546"/>
                </a:lnTo>
                <a:lnTo>
                  <a:pt x="942" y="536"/>
                </a:lnTo>
                <a:lnTo>
                  <a:pt x="940" y="531"/>
                </a:lnTo>
                <a:lnTo>
                  <a:pt x="937" y="528"/>
                </a:lnTo>
                <a:lnTo>
                  <a:pt x="937" y="528"/>
                </a:lnTo>
                <a:lnTo>
                  <a:pt x="930" y="523"/>
                </a:lnTo>
                <a:lnTo>
                  <a:pt x="922" y="520"/>
                </a:lnTo>
                <a:lnTo>
                  <a:pt x="914" y="520"/>
                </a:lnTo>
                <a:lnTo>
                  <a:pt x="906" y="523"/>
                </a:lnTo>
                <a:lnTo>
                  <a:pt x="909" y="456"/>
                </a:lnTo>
                <a:lnTo>
                  <a:pt x="1021" y="396"/>
                </a:lnTo>
                <a:close/>
                <a:moveTo>
                  <a:pt x="886" y="403"/>
                </a:moveTo>
                <a:lnTo>
                  <a:pt x="886" y="403"/>
                </a:lnTo>
                <a:lnTo>
                  <a:pt x="896" y="408"/>
                </a:lnTo>
                <a:lnTo>
                  <a:pt x="906" y="409"/>
                </a:lnTo>
                <a:lnTo>
                  <a:pt x="904" y="448"/>
                </a:lnTo>
                <a:lnTo>
                  <a:pt x="810" y="499"/>
                </a:lnTo>
                <a:lnTo>
                  <a:pt x="886" y="403"/>
                </a:lnTo>
                <a:close/>
                <a:moveTo>
                  <a:pt x="791" y="521"/>
                </a:moveTo>
                <a:lnTo>
                  <a:pt x="903" y="460"/>
                </a:lnTo>
                <a:lnTo>
                  <a:pt x="899" y="528"/>
                </a:lnTo>
                <a:lnTo>
                  <a:pt x="899" y="528"/>
                </a:lnTo>
                <a:lnTo>
                  <a:pt x="896" y="531"/>
                </a:lnTo>
                <a:lnTo>
                  <a:pt x="893" y="536"/>
                </a:lnTo>
                <a:lnTo>
                  <a:pt x="890" y="546"/>
                </a:lnTo>
                <a:lnTo>
                  <a:pt x="891" y="554"/>
                </a:lnTo>
                <a:lnTo>
                  <a:pt x="893" y="559"/>
                </a:lnTo>
                <a:lnTo>
                  <a:pt x="896" y="564"/>
                </a:lnTo>
                <a:lnTo>
                  <a:pt x="896" y="564"/>
                </a:lnTo>
                <a:lnTo>
                  <a:pt x="898" y="564"/>
                </a:lnTo>
                <a:lnTo>
                  <a:pt x="896" y="609"/>
                </a:lnTo>
                <a:lnTo>
                  <a:pt x="721" y="607"/>
                </a:lnTo>
                <a:lnTo>
                  <a:pt x="791" y="521"/>
                </a:lnTo>
                <a:close/>
                <a:moveTo>
                  <a:pt x="766" y="534"/>
                </a:moveTo>
                <a:lnTo>
                  <a:pt x="708" y="607"/>
                </a:lnTo>
                <a:lnTo>
                  <a:pt x="662" y="607"/>
                </a:lnTo>
                <a:lnTo>
                  <a:pt x="662" y="607"/>
                </a:lnTo>
                <a:lnTo>
                  <a:pt x="661" y="599"/>
                </a:lnTo>
                <a:lnTo>
                  <a:pt x="661" y="599"/>
                </a:lnTo>
                <a:lnTo>
                  <a:pt x="659" y="593"/>
                </a:lnTo>
                <a:lnTo>
                  <a:pt x="766" y="534"/>
                </a:lnTo>
                <a:close/>
                <a:moveTo>
                  <a:pt x="662" y="612"/>
                </a:moveTo>
                <a:lnTo>
                  <a:pt x="703" y="614"/>
                </a:lnTo>
                <a:lnTo>
                  <a:pt x="637" y="695"/>
                </a:lnTo>
                <a:lnTo>
                  <a:pt x="628" y="653"/>
                </a:lnTo>
                <a:lnTo>
                  <a:pt x="628" y="653"/>
                </a:lnTo>
                <a:lnTo>
                  <a:pt x="635" y="651"/>
                </a:lnTo>
                <a:lnTo>
                  <a:pt x="641" y="648"/>
                </a:lnTo>
                <a:lnTo>
                  <a:pt x="646" y="643"/>
                </a:lnTo>
                <a:lnTo>
                  <a:pt x="651" y="638"/>
                </a:lnTo>
                <a:lnTo>
                  <a:pt x="656" y="632"/>
                </a:lnTo>
                <a:lnTo>
                  <a:pt x="659" y="627"/>
                </a:lnTo>
                <a:lnTo>
                  <a:pt x="661" y="620"/>
                </a:lnTo>
                <a:lnTo>
                  <a:pt x="662" y="612"/>
                </a:lnTo>
                <a:lnTo>
                  <a:pt x="662" y="612"/>
                </a:lnTo>
                <a:close/>
                <a:moveTo>
                  <a:pt x="602" y="653"/>
                </a:moveTo>
                <a:lnTo>
                  <a:pt x="602" y="653"/>
                </a:lnTo>
                <a:lnTo>
                  <a:pt x="612" y="654"/>
                </a:lnTo>
                <a:lnTo>
                  <a:pt x="624" y="654"/>
                </a:lnTo>
                <a:lnTo>
                  <a:pt x="632" y="702"/>
                </a:lnTo>
                <a:lnTo>
                  <a:pt x="615" y="721"/>
                </a:lnTo>
                <a:lnTo>
                  <a:pt x="601" y="710"/>
                </a:lnTo>
                <a:lnTo>
                  <a:pt x="601" y="710"/>
                </a:lnTo>
                <a:lnTo>
                  <a:pt x="606" y="700"/>
                </a:lnTo>
                <a:lnTo>
                  <a:pt x="606" y="690"/>
                </a:lnTo>
                <a:lnTo>
                  <a:pt x="606" y="685"/>
                </a:lnTo>
                <a:lnTo>
                  <a:pt x="604" y="680"/>
                </a:lnTo>
                <a:lnTo>
                  <a:pt x="601" y="676"/>
                </a:lnTo>
                <a:lnTo>
                  <a:pt x="598" y="672"/>
                </a:lnTo>
                <a:lnTo>
                  <a:pt x="598" y="672"/>
                </a:lnTo>
                <a:lnTo>
                  <a:pt x="594" y="671"/>
                </a:lnTo>
                <a:lnTo>
                  <a:pt x="602" y="653"/>
                </a:lnTo>
                <a:close/>
                <a:moveTo>
                  <a:pt x="568" y="723"/>
                </a:moveTo>
                <a:lnTo>
                  <a:pt x="568" y="723"/>
                </a:lnTo>
                <a:lnTo>
                  <a:pt x="576" y="724"/>
                </a:lnTo>
                <a:lnTo>
                  <a:pt x="585" y="723"/>
                </a:lnTo>
                <a:lnTo>
                  <a:pt x="593" y="718"/>
                </a:lnTo>
                <a:lnTo>
                  <a:pt x="599" y="711"/>
                </a:lnTo>
                <a:lnTo>
                  <a:pt x="614" y="723"/>
                </a:lnTo>
                <a:lnTo>
                  <a:pt x="520" y="840"/>
                </a:lnTo>
                <a:lnTo>
                  <a:pt x="515" y="836"/>
                </a:lnTo>
                <a:lnTo>
                  <a:pt x="568" y="723"/>
                </a:lnTo>
                <a:close/>
                <a:moveTo>
                  <a:pt x="515" y="838"/>
                </a:moveTo>
                <a:lnTo>
                  <a:pt x="520" y="841"/>
                </a:lnTo>
                <a:lnTo>
                  <a:pt x="505" y="858"/>
                </a:lnTo>
                <a:lnTo>
                  <a:pt x="515" y="838"/>
                </a:lnTo>
                <a:close/>
                <a:moveTo>
                  <a:pt x="484" y="900"/>
                </a:moveTo>
                <a:lnTo>
                  <a:pt x="528" y="846"/>
                </a:lnTo>
                <a:lnTo>
                  <a:pt x="675" y="931"/>
                </a:lnTo>
                <a:lnTo>
                  <a:pt x="692" y="1022"/>
                </a:lnTo>
                <a:lnTo>
                  <a:pt x="692" y="1022"/>
                </a:lnTo>
                <a:lnTo>
                  <a:pt x="684" y="1022"/>
                </a:lnTo>
                <a:lnTo>
                  <a:pt x="677" y="1025"/>
                </a:lnTo>
                <a:lnTo>
                  <a:pt x="677" y="1025"/>
                </a:lnTo>
                <a:lnTo>
                  <a:pt x="671" y="1028"/>
                </a:lnTo>
                <a:lnTo>
                  <a:pt x="666" y="1033"/>
                </a:lnTo>
                <a:lnTo>
                  <a:pt x="661" y="1039"/>
                </a:lnTo>
                <a:lnTo>
                  <a:pt x="658" y="1046"/>
                </a:lnTo>
                <a:lnTo>
                  <a:pt x="656" y="1052"/>
                </a:lnTo>
                <a:lnTo>
                  <a:pt x="656" y="1059"/>
                </a:lnTo>
                <a:lnTo>
                  <a:pt x="658" y="1065"/>
                </a:lnTo>
                <a:lnTo>
                  <a:pt x="659" y="1074"/>
                </a:lnTo>
                <a:lnTo>
                  <a:pt x="659" y="1074"/>
                </a:lnTo>
                <a:lnTo>
                  <a:pt x="664" y="1078"/>
                </a:lnTo>
                <a:lnTo>
                  <a:pt x="667" y="1083"/>
                </a:lnTo>
                <a:lnTo>
                  <a:pt x="674" y="1088"/>
                </a:lnTo>
                <a:lnTo>
                  <a:pt x="680" y="1091"/>
                </a:lnTo>
                <a:lnTo>
                  <a:pt x="667" y="1143"/>
                </a:lnTo>
                <a:lnTo>
                  <a:pt x="604" y="1143"/>
                </a:lnTo>
                <a:lnTo>
                  <a:pt x="505" y="1104"/>
                </a:lnTo>
                <a:lnTo>
                  <a:pt x="505" y="1104"/>
                </a:lnTo>
                <a:lnTo>
                  <a:pt x="507" y="1095"/>
                </a:lnTo>
                <a:lnTo>
                  <a:pt x="505" y="1085"/>
                </a:lnTo>
                <a:lnTo>
                  <a:pt x="499" y="1077"/>
                </a:lnTo>
                <a:lnTo>
                  <a:pt x="495" y="1074"/>
                </a:lnTo>
                <a:lnTo>
                  <a:pt x="490" y="1072"/>
                </a:lnTo>
                <a:lnTo>
                  <a:pt x="490" y="1072"/>
                </a:lnTo>
                <a:lnTo>
                  <a:pt x="487" y="1070"/>
                </a:lnTo>
                <a:lnTo>
                  <a:pt x="482" y="1070"/>
                </a:lnTo>
                <a:lnTo>
                  <a:pt x="477" y="1070"/>
                </a:lnTo>
                <a:lnTo>
                  <a:pt x="473" y="1072"/>
                </a:lnTo>
                <a:lnTo>
                  <a:pt x="464" y="1078"/>
                </a:lnTo>
                <a:lnTo>
                  <a:pt x="461" y="1083"/>
                </a:lnTo>
                <a:lnTo>
                  <a:pt x="458" y="1088"/>
                </a:lnTo>
                <a:lnTo>
                  <a:pt x="458" y="1088"/>
                </a:lnTo>
                <a:lnTo>
                  <a:pt x="456" y="1095"/>
                </a:lnTo>
                <a:lnTo>
                  <a:pt x="456" y="1100"/>
                </a:lnTo>
                <a:lnTo>
                  <a:pt x="458" y="1109"/>
                </a:lnTo>
                <a:lnTo>
                  <a:pt x="460" y="1114"/>
                </a:lnTo>
                <a:lnTo>
                  <a:pt x="463" y="1117"/>
                </a:lnTo>
                <a:lnTo>
                  <a:pt x="468" y="1121"/>
                </a:lnTo>
                <a:lnTo>
                  <a:pt x="471" y="1124"/>
                </a:lnTo>
                <a:lnTo>
                  <a:pt x="471" y="1124"/>
                </a:lnTo>
                <a:lnTo>
                  <a:pt x="476" y="1124"/>
                </a:lnTo>
                <a:lnTo>
                  <a:pt x="481" y="1124"/>
                </a:lnTo>
                <a:lnTo>
                  <a:pt x="490" y="1122"/>
                </a:lnTo>
                <a:lnTo>
                  <a:pt x="499" y="1116"/>
                </a:lnTo>
                <a:lnTo>
                  <a:pt x="503" y="1106"/>
                </a:lnTo>
                <a:lnTo>
                  <a:pt x="599" y="1143"/>
                </a:lnTo>
                <a:lnTo>
                  <a:pt x="369" y="1143"/>
                </a:lnTo>
                <a:lnTo>
                  <a:pt x="484" y="900"/>
                </a:lnTo>
                <a:close/>
                <a:moveTo>
                  <a:pt x="455" y="937"/>
                </a:moveTo>
                <a:lnTo>
                  <a:pt x="357" y="1143"/>
                </a:lnTo>
                <a:lnTo>
                  <a:pt x="325" y="1143"/>
                </a:lnTo>
                <a:lnTo>
                  <a:pt x="325" y="1143"/>
                </a:lnTo>
                <a:lnTo>
                  <a:pt x="323" y="1135"/>
                </a:lnTo>
                <a:lnTo>
                  <a:pt x="320" y="1127"/>
                </a:lnTo>
                <a:lnTo>
                  <a:pt x="317" y="1121"/>
                </a:lnTo>
                <a:lnTo>
                  <a:pt x="312" y="1114"/>
                </a:lnTo>
                <a:lnTo>
                  <a:pt x="455" y="937"/>
                </a:lnTo>
                <a:close/>
                <a:moveTo>
                  <a:pt x="325" y="1148"/>
                </a:moveTo>
                <a:lnTo>
                  <a:pt x="354" y="1148"/>
                </a:lnTo>
                <a:lnTo>
                  <a:pt x="333" y="1192"/>
                </a:lnTo>
                <a:lnTo>
                  <a:pt x="302" y="1184"/>
                </a:lnTo>
                <a:lnTo>
                  <a:pt x="302" y="1184"/>
                </a:lnTo>
                <a:lnTo>
                  <a:pt x="310" y="1177"/>
                </a:lnTo>
                <a:lnTo>
                  <a:pt x="318" y="1169"/>
                </a:lnTo>
                <a:lnTo>
                  <a:pt x="322" y="1160"/>
                </a:lnTo>
                <a:lnTo>
                  <a:pt x="325" y="1148"/>
                </a:lnTo>
                <a:lnTo>
                  <a:pt x="325" y="1148"/>
                </a:lnTo>
                <a:close/>
                <a:moveTo>
                  <a:pt x="283" y="1190"/>
                </a:moveTo>
                <a:lnTo>
                  <a:pt x="283" y="1190"/>
                </a:lnTo>
                <a:lnTo>
                  <a:pt x="291" y="1189"/>
                </a:lnTo>
                <a:lnTo>
                  <a:pt x="299" y="1186"/>
                </a:lnTo>
                <a:lnTo>
                  <a:pt x="333" y="1195"/>
                </a:lnTo>
                <a:lnTo>
                  <a:pt x="276" y="1312"/>
                </a:lnTo>
                <a:lnTo>
                  <a:pt x="283" y="1190"/>
                </a:lnTo>
                <a:close/>
                <a:moveTo>
                  <a:pt x="275" y="1341"/>
                </a:moveTo>
                <a:lnTo>
                  <a:pt x="283" y="1324"/>
                </a:lnTo>
                <a:lnTo>
                  <a:pt x="611" y="1384"/>
                </a:lnTo>
                <a:lnTo>
                  <a:pt x="604" y="1411"/>
                </a:lnTo>
                <a:lnTo>
                  <a:pt x="266" y="1493"/>
                </a:lnTo>
                <a:lnTo>
                  <a:pt x="275" y="1341"/>
                </a:lnTo>
                <a:close/>
                <a:moveTo>
                  <a:pt x="266" y="1499"/>
                </a:moveTo>
                <a:lnTo>
                  <a:pt x="602" y="1418"/>
                </a:lnTo>
                <a:lnTo>
                  <a:pt x="601" y="1429"/>
                </a:lnTo>
                <a:lnTo>
                  <a:pt x="551" y="1481"/>
                </a:lnTo>
                <a:lnTo>
                  <a:pt x="536" y="1480"/>
                </a:lnTo>
                <a:lnTo>
                  <a:pt x="536" y="1480"/>
                </a:lnTo>
                <a:lnTo>
                  <a:pt x="534" y="1470"/>
                </a:lnTo>
                <a:lnTo>
                  <a:pt x="531" y="1462"/>
                </a:lnTo>
                <a:lnTo>
                  <a:pt x="523" y="1455"/>
                </a:lnTo>
                <a:lnTo>
                  <a:pt x="520" y="1454"/>
                </a:lnTo>
                <a:lnTo>
                  <a:pt x="515" y="1452"/>
                </a:lnTo>
                <a:lnTo>
                  <a:pt x="515" y="1452"/>
                </a:lnTo>
                <a:lnTo>
                  <a:pt x="510" y="1452"/>
                </a:lnTo>
                <a:lnTo>
                  <a:pt x="505" y="1454"/>
                </a:lnTo>
                <a:lnTo>
                  <a:pt x="495" y="1457"/>
                </a:lnTo>
                <a:lnTo>
                  <a:pt x="490" y="1465"/>
                </a:lnTo>
                <a:lnTo>
                  <a:pt x="487" y="1470"/>
                </a:lnTo>
                <a:lnTo>
                  <a:pt x="487" y="1475"/>
                </a:lnTo>
                <a:lnTo>
                  <a:pt x="487" y="1475"/>
                </a:lnTo>
                <a:lnTo>
                  <a:pt x="487" y="1480"/>
                </a:lnTo>
                <a:lnTo>
                  <a:pt x="487" y="1484"/>
                </a:lnTo>
                <a:lnTo>
                  <a:pt x="492" y="1494"/>
                </a:lnTo>
                <a:lnTo>
                  <a:pt x="500" y="1499"/>
                </a:lnTo>
                <a:lnTo>
                  <a:pt x="503" y="1502"/>
                </a:lnTo>
                <a:lnTo>
                  <a:pt x="508" y="1502"/>
                </a:lnTo>
                <a:lnTo>
                  <a:pt x="508" y="1502"/>
                </a:lnTo>
                <a:lnTo>
                  <a:pt x="513" y="1502"/>
                </a:lnTo>
                <a:lnTo>
                  <a:pt x="518" y="1501"/>
                </a:lnTo>
                <a:lnTo>
                  <a:pt x="526" y="1497"/>
                </a:lnTo>
                <a:lnTo>
                  <a:pt x="533" y="1489"/>
                </a:lnTo>
                <a:lnTo>
                  <a:pt x="536" y="1481"/>
                </a:lnTo>
                <a:lnTo>
                  <a:pt x="551" y="1483"/>
                </a:lnTo>
                <a:lnTo>
                  <a:pt x="447" y="1592"/>
                </a:lnTo>
                <a:lnTo>
                  <a:pt x="344" y="1590"/>
                </a:lnTo>
                <a:lnTo>
                  <a:pt x="344" y="1590"/>
                </a:lnTo>
                <a:lnTo>
                  <a:pt x="343" y="1579"/>
                </a:lnTo>
                <a:lnTo>
                  <a:pt x="338" y="1570"/>
                </a:lnTo>
                <a:lnTo>
                  <a:pt x="330" y="1564"/>
                </a:lnTo>
                <a:lnTo>
                  <a:pt x="327" y="1562"/>
                </a:lnTo>
                <a:lnTo>
                  <a:pt x="322" y="1561"/>
                </a:lnTo>
                <a:lnTo>
                  <a:pt x="322" y="1561"/>
                </a:lnTo>
                <a:lnTo>
                  <a:pt x="317" y="1562"/>
                </a:lnTo>
                <a:lnTo>
                  <a:pt x="312" y="1564"/>
                </a:lnTo>
                <a:lnTo>
                  <a:pt x="307" y="1566"/>
                </a:lnTo>
                <a:lnTo>
                  <a:pt x="304" y="1569"/>
                </a:lnTo>
                <a:lnTo>
                  <a:pt x="301" y="1574"/>
                </a:lnTo>
                <a:lnTo>
                  <a:pt x="297" y="1579"/>
                </a:lnTo>
                <a:lnTo>
                  <a:pt x="296" y="1583"/>
                </a:lnTo>
                <a:lnTo>
                  <a:pt x="296" y="1590"/>
                </a:lnTo>
                <a:lnTo>
                  <a:pt x="296" y="1590"/>
                </a:lnTo>
                <a:lnTo>
                  <a:pt x="296" y="1595"/>
                </a:lnTo>
                <a:lnTo>
                  <a:pt x="297" y="1601"/>
                </a:lnTo>
                <a:lnTo>
                  <a:pt x="299" y="1606"/>
                </a:lnTo>
                <a:lnTo>
                  <a:pt x="302" y="1611"/>
                </a:lnTo>
                <a:lnTo>
                  <a:pt x="305" y="1614"/>
                </a:lnTo>
                <a:lnTo>
                  <a:pt x="310" y="1616"/>
                </a:lnTo>
                <a:lnTo>
                  <a:pt x="315" y="1618"/>
                </a:lnTo>
                <a:lnTo>
                  <a:pt x="320" y="1619"/>
                </a:lnTo>
                <a:lnTo>
                  <a:pt x="320" y="1619"/>
                </a:lnTo>
                <a:lnTo>
                  <a:pt x="325" y="1618"/>
                </a:lnTo>
                <a:lnTo>
                  <a:pt x="330" y="1616"/>
                </a:lnTo>
                <a:lnTo>
                  <a:pt x="338" y="1611"/>
                </a:lnTo>
                <a:lnTo>
                  <a:pt x="343" y="1601"/>
                </a:lnTo>
                <a:lnTo>
                  <a:pt x="344" y="1592"/>
                </a:lnTo>
                <a:lnTo>
                  <a:pt x="445" y="1593"/>
                </a:lnTo>
                <a:lnTo>
                  <a:pt x="275" y="1774"/>
                </a:lnTo>
                <a:lnTo>
                  <a:pt x="275" y="1774"/>
                </a:lnTo>
                <a:lnTo>
                  <a:pt x="265" y="1767"/>
                </a:lnTo>
                <a:lnTo>
                  <a:pt x="254" y="1764"/>
                </a:lnTo>
                <a:lnTo>
                  <a:pt x="266" y="1499"/>
                </a:lnTo>
                <a:close/>
                <a:moveTo>
                  <a:pt x="263" y="1367"/>
                </a:moveTo>
                <a:lnTo>
                  <a:pt x="255" y="1496"/>
                </a:lnTo>
                <a:lnTo>
                  <a:pt x="229" y="1502"/>
                </a:lnTo>
                <a:lnTo>
                  <a:pt x="229" y="1502"/>
                </a:lnTo>
                <a:lnTo>
                  <a:pt x="226" y="1494"/>
                </a:lnTo>
                <a:lnTo>
                  <a:pt x="221" y="1488"/>
                </a:lnTo>
                <a:lnTo>
                  <a:pt x="216" y="1483"/>
                </a:lnTo>
                <a:lnTo>
                  <a:pt x="210" y="1478"/>
                </a:lnTo>
                <a:lnTo>
                  <a:pt x="263" y="1367"/>
                </a:lnTo>
                <a:close/>
                <a:moveTo>
                  <a:pt x="200" y="1558"/>
                </a:moveTo>
                <a:lnTo>
                  <a:pt x="200" y="1558"/>
                </a:lnTo>
                <a:lnTo>
                  <a:pt x="206" y="1554"/>
                </a:lnTo>
                <a:lnTo>
                  <a:pt x="215" y="1551"/>
                </a:lnTo>
                <a:lnTo>
                  <a:pt x="219" y="1545"/>
                </a:lnTo>
                <a:lnTo>
                  <a:pt x="224" y="1538"/>
                </a:lnTo>
                <a:lnTo>
                  <a:pt x="228" y="1532"/>
                </a:lnTo>
                <a:lnTo>
                  <a:pt x="229" y="1523"/>
                </a:lnTo>
                <a:lnTo>
                  <a:pt x="231" y="1515"/>
                </a:lnTo>
                <a:lnTo>
                  <a:pt x="231" y="1507"/>
                </a:lnTo>
                <a:lnTo>
                  <a:pt x="255" y="1501"/>
                </a:lnTo>
                <a:lnTo>
                  <a:pt x="242" y="1762"/>
                </a:lnTo>
                <a:lnTo>
                  <a:pt x="242" y="1762"/>
                </a:lnTo>
                <a:lnTo>
                  <a:pt x="237" y="1764"/>
                </a:lnTo>
                <a:lnTo>
                  <a:pt x="200" y="1558"/>
                </a:lnTo>
                <a:close/>
                <a:moveTo>
                  <a:pt x="236" y="2103"/>
                </a:moveTo>
                <a:lnTo>
                  <a:pt x="237" y="2054"/>
                </a:lnTo>
                <a:lnTo>
                  <a:pt x="278" y="2045"/>
                </a:lnTo>
                <a:lnTo>
                  <a:pt x="294" y="2124"/>
                </a:lnTo>
                <a:lnTo>
                  <a:pt x="294" y="2124"/>
                </a:lnTo>
                <a:lnTo>
                  <a:pt x="288" y="2128"/>
                </a:lnTo>
                <a:lnTo>
                  <a:pt x="281" y="2131"/>
                </a:lnTo>
                <a:lnTo>
                  <a:pt x="271" y="2139"/>
                </a:lnTo>
                <a:lnTo>
                  <a:pt x="271" y="2139"/>
                </a:lnTo>
                <a:lnTo>
                  <a:pt x="270" y="2132"/>
                </a:lnTo>
                <a:lnTo>
                  <a:pt x="266" y="2126"/>
                </a:lnTo>
                <a:lnTo>
                  <a:pt x="263" y="2121"/>
                </a:lnTo>
                <a:lnTo>
                  <a:pt x="258" y="2116"/>
                </a:lnTo>
                <a:lnTo>
                  <a:pt x="254" y="2111"/>
                </a:lnTo>
                <a:lnTo>
                  <a:pt x="249" y="2108"/>
                </a:lnTo>
                <a:lnTo>
                  <a:pt x="242" y="2105"/>
                </a:lnTo>
                <a:lnTo>
                  <a:pt x="236" y="2103"/>
                </a:lnTo>
                <a:lnTo>
                  <a:pt x="236" y="2103"/>
                </a:lnTo>
                <a:close/>
                <a:moveTo>
                  <a:pt x="257" y="2181"/>
                </a:moveTo>
                <a:lnTo>
                  <a:pt x="257" y="2181"/>
                </a:lnTo>
                <a:lnTo>
                  <a:pt x="263" y="2175"/>
                </a:lnTo>
                <a:lnTo>
                  <a:pt x="263" y="2175"/>
                </a:lnTo>
                <a:lnTo>
                  <a:pt x="263" y="2178"/>
                </a:lnTo>
                <a:lnTo>
                  <a:pt x="263" y="2178"/>
                </a:lnTo>
                <a:lnTo>
                  <a:pt x="266" y="2186"/>
                </a:lnTo>
                <a:lnTo>
                  <a:pt x="270" y="2193"/>
                </a:lnTo>
                <a:lnTo>
                  <a:pt x="275" y="2199"/>
                </a:lnTo>
                <a:lnTo>
                  <a:pt x="281" y="2204"/>
                </a:lnTo>
                <a:lnTo>
                  <a:pt x="288" y="2207"/>
                </a:lnTo>
                <a:lnTo>
                  <a:pt x="294" y="2210"/>
                </a:lnTo>
                <a:lnTo>
                  <a:pt x="302" y="2212"/>
                </a:lnTo>
                <a:lnTo>
                  <a:pt x="310" y="2212"/>
                </a:lnTo>
                <a:lnTo>
                  <a:pt x="323" y="2285"/>
                </a:lnTo>
                <a:lnTo>
                  <a:pt x="257" y="2181"/>
                </a:lnTo>
                <a:close/>
                <a:moveTo>
                  <a:pt x="320" y="2210"/>
                </a:moveTo>
                <a:lnTo>
                  <a:pt x="320" y="2210"/>
                </a:lnTo>
                <a:lnTo>
                  <a:pt x="330" y="2206"/>
                </a:lnTo>
                <a:lnTo>
                  <a:pt x="338" y="2201"/>
                </a:lnTo>
                <a:lnTo>
                  <a:pt x="414" y="2275"/>
                </a:lnTo>
                <a:lnTo>
                  <a:pt x="406" y="2279"/>
                </a:lnTo>
                <a:lnTo>
                  <a:pt x="406" y="2279"/>
                </a:lnTo>
                <a:lnTo>
                  <a:pt x="400" y="2269"/>
                </a:lnTo>
                <a:lnTo>
                  <a:pt x="391" y="2262"/>
                </a:lnTo>
                <a:lnTo>
                  <a:pt x="387" y="2261"/>
                </a:lnTo>
                <a:lnTo>
                  <a:pt x="382" y="2261"/>
                </a:lnTo>
                <a:lnTo>
                  <a:pt x="377" y="2261"/>
                </a:lnTo>
                <a:lnTo>
                  <a:pt x="372" y="2262"/>
                </a:lnTo>
                <a:lnTo>
                  <a:pt x="372" y="2262"/>
                </a:lnTo>
                <a:lnTo>
                  <a:pt x="367" y="2264"/>
                </a:lnTo>
                <a:lnTo>
                  <a:pt x="364" y="2267"/>
                </a:lnTo>
                <a:lnTo>
                  <a:pt x="361" y="2272"/>
                </a:lnTo>
                <a:lnTo>
                  <a:pt x="359" y="2277"/>
                </a:lnTo>
                <a:lnTo>
                  <a:pt x="359" y="2282"/>
                </a:lnTo>
                <a:lnTo>
                  <a:pt x="359" y="2288"/>
                </a:lnTo>
                <a:lnTo>
                  <a:pt x="359" y="2295"/>
                </a:lnTo>
                <a:lnTo>
                  <a:pt x="362" y="2300"/>
                </a:lnTo>
                <a:lnTo>
                  <a:pt x="362" y="2300"/>
                </a:lnTo>
                <a:lnTo>
                  <a:pt x="365" y="2306"/>
                </a:lnTo>
                <a:lnTo>
                  <a:pt x="369" y="2311"/>
                </a:lnTo>
                <a:lnTo>
                  <a:pt x="374" y="2314"/>
                </a:lnTo>
                <a:lnTo>
                  <a:pt x="377" y="2318"/>
                </a:lnTo>
                <a:lnTo>
                  <a:pt x="382" y="2319"/>
                </a:lnTo>
                <a:lnTo>
                  <a:pt x="388" y="2319"/>
                </a:lnTo>
                <a:lnTo>
                  <a:pt x="393" y="2319"/>
                </a:lnTo>
                <a:lnTo>
                  <a:pt x="398" y="2318"/>
                </a:lnTo>
                <a:lnTo>
                  <a:pt x="398" y="2318"/>
                </a:lnTo>
                <a:lnTo>
                  <a:pt x="401" y="2314"/>
                </a:lnTo>
                <a:lnTo>
                  <a:pt x="404" y="2311"/>
                </a:lnTo>
                <a:lnTo>
                  <a:pt x="408" y="2308"/>
                </a:lnTo>
                <a:lnTo>
                  <a:pt x="409" y="2303"/>
                </a:lnTo>
                <a:lnTo>
                  <a:pt x="409" y="2292"/>
                </a:lnTo>
                <a:lnTo>
                  <a:pt x="408" y="2280"/>
                </a:lnTo>
                <a:lnTo>
                  <a:pt x="416" y="2277"/>
                </a:lnTo>
                <a:lnTo>
                  <a:pt x="521" y="2379"/>
                </a:lnTo>
                <a:lnTo>
                  <a:pt x="421" y="2436"/>
                </a:lnTo>
                <a:lnTo>
                  <a:pt x="338" y="2308"/>
                </a:lnTo>
                <a:lnTo>
                  <a:pt x="320" y="2210"/>
                </a:lnTo>
                <a:close/>
                <a:moveTo>
                  <a:pt x="365" y="2457"/>
                </a:moveTo>
                <a:lnTo>
                  <a:pt x="344" y="2337"/>
                </a:lnTo>
                <a:lnTo>
                  <a:pt x="413" y="2441"/>
                </a:lnTo>
                <a:lnTo>
                  <a:pt x="382" y="2459"/>
                </a:lnTo>
                <a:lnTo>
                  <a:pt x="382" y="2459"/>
                </a:lnTo>
                <a:lnTo>
                  <a:pt x="374" y="2457"/>
                </a:lnTo>
                <a:lnTo>
                  <a:pt x="365" y="2457"/>
                </a:lnTo>
                <a:lnTo>
                  <a:pt x="365" y="2457"/>
                </a:lnTo>
                <a:close/>
                <a:moveTo>
                  <a:pt x="404" y="2529"/>
                </a:moveTo>
                <a:lnTo>
                  <a:pt x="404" y="2529"/>
                </a:lnTo>
                <a:lnTo>
                  <a:pt x="409" y="2521"/>
                </a:lnTo>
                <a:lnTo>
                  <a:pt x="413" y="2511"/>
                </a:lnTo>
                <a:lnTo>
                  <a:pt x="414" y="2501"/>
                </a:lnTo>
                <a:lnTo>
                  <a:pt x="413" y="2491"/>
                </a:lnTo>
                <a:lnTo>
                  <a:pt x="413" y="2491"/>
                </a:lnTo>
                <a:lnTo>
                  <a:pt x="409" y="2480"/>
                </a:lnTo>
                <a:lnTo>
                  <a:pt x="403" y="2472"/>
                </a:lnTo>
                <a:lnTo>
                  <a:pt x="395" y="2465"/>
                </a:lnTo>
                <a:lnTo>
                  <a:pt x="385" y="2461"/>
                </a:lnTo>
                <a:lnTo>
                  <a:pt x="413" y="2444"/>
                </a:lnTo>
                <a:lnTo>
                  <a:pt x="490" y="2561"/>
                </a:lnTo>
                <a:lnTo>
                  <a:pt x="461" y="2582"/>
                </a:lnTo>
                <a:lnTo>
                  <a:pt x="404" y="2529"/>
                </a:lnTo>
                <a:close/>
                <a:moveTo>
                  <a:pt x="463" y="2584"/>
                </a:moveTo>
                <a:lnTo>
                  <a:pt x="492" y="2564"/>
                </a:lnTo>
                <a:lnTo>
                  <a:pt x="570" y="2686"/>
                </a:lnTo>
                <a:lnTo>
                  <a:pt x="463" y="2584"/>
                </a:lnTo>
                <a:close/>
                <a:moveTo>
                  <a:pt x="637" y="2767"/>
                </a:moveTo>
                <a:lnTo>
                  <a:pt x="630" y="2758"/>
                </a:lnTo>
                <a:lnTo>
                  <a:pt x="640" y="2766"/>
                </a:lnTo>
                <a:lnTo>
                  <a:pt x="640" y="2766"/>
                </a:lnTo>
                <a:lnTo>
                  <a:pt x="637" y="2767"/>
                </a:lnTo>
                <a:lnTo>
                  <a:pt x="637" y="2767"/>
                </a:lnTo>
                <a:close/>
                <a:moveTo>
                  <a:pt x="604" y="2717"/>
                </a:moveTo>
                <a:lnTo>
                  <a:pt x="500" y="2558"/>
                </a:lnTo>
                <a:lnTo>
                  <a:pt x="620" y="2475"/>
                </a:lnTo>
                <a:lnTo>
                  <a:pt x="690" y="2543"/>
                </a:lnTo>
                <a:lnTo>
                  <a:pt x="690" y="2543"/>
                </a:lnTo>
                <a:lnTo>
                  <a:pt x="684" y="2545"/>
                </a:lnTo>
                <a:lnTo>
                  <a:pt x="679" y="2548"/>
                </a:lnTo>
                <a:lnTo>
                  <a:pt x="679" y="2548"/>
                </a:lnTo>
                <a:lnTo>
                  <a:pt x="674" y="2551"/>
                </a:lnTo>
                <a:lnTo>
                  <a:pt x="672" y="2556"/>
                </a:lnTo>
                <a:lnTo>
                  <a:pt x="671" y="2561"/>
                </a:lnTo>
                <a:lnTo>
                  <a:pt x="669" y="2566"/>
                </a:lnTo>
                <a:lnTo>
                  <a:pt x="669" y="2571"/>
                </a:lnTo>
                <a:lnTo>
                  <a:pt x="671" y="2576"/>
                </a:lnTo>
                <a:lnTo>
                  <a:pt x="674" y="2581"/>
                </a:lnTo>
                <a:lnTo>
                  <a:pt x="677" y="2586"/>
                </a:lnTo>
                <a:lnTo>
                  <a:pt x="677" y="2586"/>
                </a:lnTo>
                <a:lnTo>
                  <a:pt x="680" y="2590"/>
                </a:lnTo>
                <a:lnTo>
                  <a:pt x="685" y="2594"/>
                </a:lnTo>
                <a:lnTo>
                  <a:pt x="695" y="2597"/>
                </a:lnTo>
                <a:lnTo>
                  <a:pt x="700" y="2597"/>
                </a:lnTo>
                <a:lnTo>
                  <a:pt x="705" y="2597"/>
                </a:lnTo>
                <a:lnTo>
                  <a:pt x="710" y="2594"/>
                </a:lnTo>
                <a:lnTo>
                  <a:pt x="714" y="2592"/>
                </a:lnTo>
                <a:lnTo>
                  <a:pt x="714" y="2592"/>
                </a:lnTo>
                <a:lnTo>
                  <a:pt x="718" y="2587"/>
                </a:lnTo>
                <a:lnTo>
                  <a:pt x="719" y="2584"/>
                </a:lnTo>
                <a:lnTo>
                  <a:pt x="721" y="2579"/>
                </a:lnTo>
                <a:lnTo>
                  <a:pt x="721" y="2574"/>
                </a:lnTo>
                <a:lnTo>
                  <a:pt x="736" y="2587"/>
                </a:lnTo>
                <a:lnTo>
                  <a:pt x="783" y="2664"/>
                </a:lnTo>
                <a:lnTo>
                  <a:pt x="666" y="2776"/>
                </a:lnTo>
                <a:lnTo>
                  <a:pt x="604" y="2717"/>
                </a:lnTo>
                <a:close/>
                <a:moveTo>
                  <a:pt x="784" y="2665"/>
                </a:moveTo>
                <a:lnTo>
                  <a:pt x="891" y="2834"/>
                </a:lnTo>
                <a:lnTo>
                  <a:pt x="891" y="2834"/>
                </a:lnTo>
                <a:lnTo>
                  <a:pt x="883" y="2841"/>
                </a:lnTo>
                <a:lnTo>
                  <a:pt x="878" y="2849"/>
                </a:lnTo>
                <a:lnTo>
                  <a:pt x="873" y="2860"/>
                </a:lnTo>
                <a:lnTo>
                  <a:pt x="872" y="2870"/>
                </a:lnTo>
                <a:lnTo>
                  <a:pt x="872" y="2870"/>
                </a:lnTo>
                <a:lnTo>
                  <a:pt x="873" y="2878"/>
                </a:lnTo>
                <a:lnTo>
                  <a:pt x="875" y="2884"/>
                </a:lnTo>
                <a:lnTo>
                  <a:pt x="877" y="2891"/>
                </a:lnTo>
                <a:lnTo>
                  <a:pt x="882" y="2897"/>
                </a:lnTo>
                <a:lnTo>
                  <a:pt x="835" y="2935"/>
                </a:lnTo>
                <a:lnTo>
                  <a:pt x="667" y="2777"/>
                </a:lnTo>
                <a:lnTo>
                  <a:pt x="784" y="2665"/>
                </a:lnTo>
                <a:close/>
                <a:moveTo>
                  <a:pt x="774" y="2943"/>
                </a:moveTo>
                <a:lnTo>
                  <a:pt x="774" y="2943"/>
                </a:lnTo>
                <a:lnTo>
                  <a:pt x="763" y="2945"/>
                </a:lnTo>
                <a:lnTo>
                  <a:pt x="753" y="2948"/>
                </a:lnTo>
                <a:lnTo>
                  <a:pt x="669" y="2818"/>
                </a:lnTo>
                <a:lnTo>
                  <a:pt x="669" y="2818"/>
                </a:lnTo>
                <a:lnTo>
                  <a:pt x="671" y="2816"/>
                </a:lnTo>
                <a:lnTo>
                  <a:pt x="671" y="2816"/>
                </a:lnTo>
                <a:lnTo>
                  <a:pt x="675" y="2810"/>
                </a:lnTo>
                <a:lnTo>
                  <a:pt x="677" y="2802"/>
                </a:lnTo>
                <a:lnTo>
                  <a:pt x="825" y="2943"/>
                </a:lnTo>
                <a:lnTo>
                  <a:pt x="807" y="2958"/>
                </a:lnTo>
                <a:lnTo>
                  <a:pt x="807" y="2958"/>
                </a:lnTo>
                <a:lnTo>
                  <a:pt x="800" y="2953"/>
                </a:lnTo>
                <a:lnTo>
                  <a:pt x="792" y="2948"/>
                </a:lnTo>
                <a:lnTo>
                  <a:pt x="783" y="2945"/>
                </a:lnTo>
                <a:lnTo>
                  <a:pt x="774" y="2943"/>
                </a:lnTo>
                <a:lnTo>
                  <a:pt x="774" y="2943"/>
                </a:lnTo>
                <a:close/>
                <a:moveTo>
                  <a:pt x="818" y="3000"/>
                </a:moveTo>
                <a:lnTo>
                  <a:pt x="818" y="3000"/>
                </a:lnTo>
                <a:lnTo>
                  <a:pt x="818" y="2988"/>
                </a:lnTo>
                <a:lnTo>
                  <a:pt x="818" y="2988"/>
                </a:lnTo>
                <a:lnTo>
                  <a:pt x="818" y="2982"/>
                </a:lnTo>
                <a:lnTo>
                  <a:pt x="817" y="2974"/>
                </a:lnTo>
                <a:lnTo>
                  <a:pt x="813" y="2969"/>
                </a:lnTo>
                <a:lnTo>
                  <a:pt x="810" y="2962"/>
                </a:lnTo>
                <a:lnTo>
                  <a:pt x="830" y="2946"/>
                </a:lnTo>
                <a:lnTo>
                  <a:pt x="932" y="3044"/>
                </a:lnTo>
                <a:lnTo>
                  <a:pt x="818" y="3000"/>
                </a:lnTo>
                <a:close/>
                <a:moveTo>
                  <a:pt x="981" y="3057"/>
                </a:moveTo>
                <a:lnTo>
                  <a:pt x="981" y="3057"/>
                </a:lnTo>
                <a:lnTo>
                  <a:pt x="979" y="3061"/>
                </a:lnTo>
                <a:lnTo>
                  <a:pt x="958" y="3053"/>
                </a:lnTo>
                <a:lnTo>
                  <a:pt x="838" y="2940"/>
                </a:lnTo>
                <a:lnTo>
                  <a:pt x="885" y="2901"/>
                </a:lnTo>
                <a:lnTo>
                  <a:pt x="885" y="2901"/>
                </a:lnTo>
                <a:lnTo>
                  <a:pt x="891" y="2907"/>
                </a:lnTo>
                <a:lnTo>
                  <a:pt x="899" y="2912"/>
                </a:lnTo>
                <a:lnTo>
                  <a:pt x="908" y="2914"/>
                </a:lnTo>
                <a:lnTo>
                  <a:pt x="917" y="2915"/>
                </a:lnTo>
                <a:lnTo>
                  <a:pt x="917" y="2915"/>
                </a:lnTo>
                <a:lnTo>
                  <a:pt x="924" y="2915"/>
                </a:lnTo>
                <a:lnTo>
                  <a:pt x="932" y="2914"/>
                </a:lnTo>
                <a:lnTo>
                  <a:pt x="938" y="2910"/>
                </a:lnTo>
                <a:lnTo>
                  <a:pt x="943" y="2907"/>
                </a:lnTo>
                <a:lnTo>
                  <a:pt x="948" y="2902"/>
                </a:lnTo>
                <a:lnTo>
                  <a:pt x="953" y="2897"/>
                </a:lnTo>
                <a:lnTo>
                  <a:pt x="956" y="2893"/>
                </a:lnTo>
                <a:lnTo>
                  <a:pt x="959" y="2886"/>
                </a:lnTo>
                <a:lnTo>
                  <a:pt x="1078" y="2920"/>
                </a:lnTo>
                <a:lnTo>
                  <a:pt x="1089" y="2932"/>
                </a:lnTo>
                <a:lnTo>
                  <a:pt x="1020" y="3052"/>
                </a:lnTo>
                <a:lnTo>
                  <a:pt x="1020" y="3052"/>
                </a:lnTo>
                <a:lnTo>
                  <a:pt x="1008" y="3048"/>
                </a:lnTo>
                <a:lnTo>
                  <a:pt x="997" y="3047"/>
                </a:lnTo>
                <a:lnTo>
                  <a:pt x="992" y="3048"/>
                </a:lnTo>
                <a:lnTo>
                  <a:pt x="987" y="3050"/>
                </a:lnTo>
                <a:lnTo>
                  <a:pt x="984" y="3053"/>
                </a:lnTo>
                <a:lnTo>
                  <a:pt x="981" y="3057"/>
                </a:lnTo>
                <a:lnTo>
                  <a:pt x="981" y="3057"/>
                </a:lnTo>
                <a:close/>
                <a:moveTo>
                  <a:pt x="1086" y="3149"/>
                </a:moveTo>
                <a:lnTo>
                  <a:pt x="1086" y="3149"/>
                </a:lnTo>
                <a:lnTo>
                  <a:pt x="1076" y="3152"/>
                </a:lnTo>
                <a:lnTo>
                  <a:pt x="1068" y="3157"/>
                </a:lnTo>
                <a:lnTo>
                  <a:pt x="1007" y="3099"/>
                </a:lnTo>
                <a:lnTo>
                  <a:pt x="1007" y="3099"/>
                </a:lnTo>
                <a:lnTo>
                  <a:pt x="1013" y="3100"/>
                </a:lnTo>
                <a:lnTo>
                  <a:pt x="1021" y="3099"/>
                </a:lnTo>
                <a:lnTo>
                  <a:pt x="1028" y="3097"/>
                </a:lnTo>
                <a:lnTo>
                  <a:pt x="1033" y="3094"/>
                </a:lnTo>
                <a:lnTo>
                  <a:pt x="1136" y="3135"/>
                </a:lnTo>
                <a:lnTo>
                  <a:pt x="1122" y="3154"/>
                </a:lnTo>
                <a:lnTo>
                  <a:pt x="1122" y="3154"/>
                </a:lnTo>
                <a:lnTo>
                  <a:pt x="1114" y="3151"/>
                </a:lnTo>
                <a:lnTo>
                  <a:pt x="1104" y="3148"/>
                </a:lnTo>
                <a:lnTo>
                  <a:pt x="1096" y="3148"/>
                </a:lnTo>
                <a:lnTo>
                  <a:pt x="1086" y="3149"/>
                </a:lnTo>
                <a:lnTo>
                  <a:pt x="1086" y="3149"/>
                </a:lnTo>
                <a:close/>
                <a:moveTo>
                  <a:pt x="1141" y="3193"/>
                </a:moveTo>
                <a:lnTo>
                  <a:pt x="1141" y="3193"/>
                </a:lnTo>
                <a:lnTo>
                  <a:pt x="1140" y="3182"/>
                </a:lnTo>
                <a:lnTo>
                  <a:pt x="1140" y="3182"/>
                </a:lnTo>
                <a:lnTo>
                  <a:pt x="1138" y="3175"/>
                </a:lnTo>
                <a:lnTo>
                  <a:pt x="1135" y="3169"/>
                </a:lnTo>
                <a:lnTo>
                  <a:pt x="1130" y="3162"/>
                </a:lnTo>
                <a:lnTo>
                  <a:pt x="1125" y="3157"/>
                </a:lnTo>
                <a:lnTo>
                  <a:pt x="1143" y="3136"/>
                </a:lnTo>
                <a:lnTo>
                  <a:pt x="1367" y="3222"/>
                </a:lnTo>
                <a:lnTo>
                  <a:pt x="1141" y="3193"/>
                </a:lnTo>
                <a:close/>
                <a:moveTo>
                  <a:pt x="1149" y="3126"/>
                </a:moveTo>
                <a:lnTo>
                  <a:pt x="1183" y="3081"/>
                </a:lnTo>
                <a:lnTo>
                  <a:pt x="1183" y="3081"/>
                </a:lnTo>
                <a:lnTo>
                  <a:pt x="1192" y="3086"/>
                </a:lnTo>
                <a:lnTo>
                  <a:pt x="1200" y="3087"/>
                </a:lnTo>
                <a:lnTo>
                  <a:pt x="1209" y="3089"/>
                </a:lnTo>
                <a:lnTo>
                  <a:pt x="1219" y="3087"/>
                </a:lnTo>
                <a:lnTo>
                  <a:pt x="1219" y="3087"/>
                </a:lnTo>
                <a:lnTo>
                  <a:pt x="1226" y="3086"/>
                </a:lnTo>
                <a:lnTo>
                  <a:pt x="1232" y="3083"/>
                </a:lnTo>
                <a:lnTo>
                  <a:pt x="1237" y="3078"/>
                </a:lnTo>
                <a:lnTo>
                  <a:pt x="1242" y="3073"/>
                </a:lnTo>
                <a:lnTo>
                  <a:pt x="1247" y="3068"/>
                </a:lnTo>
                <a:lnTo>
                  <a:pt x="1250" y="3061"/>
                </a:lnTo>
                <a:lnTo>
                  <a:pt x="1252" y="3055"/>
                </a:lnTo>
                <a:lnTo>
                  <a:pt x="1253" y="3048"/>
                </a:lnTo>
                <a:lnTo>
                  <a:pt x="1453" y="3060"/>
                </a:lnTo>
                <a:lnTo>
                  <a:pt x="1430" y="3139"/>
                </a:lnTo>
                <a:lnTo>
                  <a:pt x="1430" y="3139"/>
                </a:lnTo>
                <a:lnTo>
                  <a:pt x="1419" y="3138"/>
                </a:lnTo>
                <a:lnTo>
                  <a:pt x="1409" y="3141"/>
                </a:lnTo>
                <a:lnTo>
                  <a:pt x="1404" y="3143"/>
                </a:lnTo>
                <a:lnTo>
                  <a:pt x="1401" y="3146"/>
                </a:lnTo>
                <a:lnTo>
                  <a:pt x="1398" y="3151"/>
                </a:lnTo>
                <a:lnTo>
                  <a:pt x="1396" y="3154"/>
                </a:lnTo>
                <a:lnTo>
                  <a:pt x="1396" y="3154"/>
                </a:lnTo>
                <a:lnTo>
                  <a:pt x="1394" y="3159"/>
                </a:lnTo>
                <a:lnTo>
                  <a:pt x="1396" y="3165"/>
                </a:lnTo>
                <a:lnTo>
                  <a:pt x="1396" y="3170"/>
                </a:lnTo>
                <a:lnTo>
                  <a:pt x="1399" y="3174"/>
                </a:lnTo>
                <a:lnTo>
                  <a:pt x="1403" y="3178"/>
                </a:lnTo>
                <a:lnTo>
                  <a:pt x="1407" y="3182"/>
                </a:lnTo>
                <a:lnTo>
                  <a:pt x="1412" y="3185"/>
                </a:lnTo>
                <a:lnTo>
                  <a:pt x="1419" y="3187"/>
                </a:lnTo>
                <a:lnTo>
                  <a:pt x="1419" y="3187"/>
                </a:lnTo>
                <a:lnTo>
                  <a:pt x="1424" y="3188"/>
                </a:lnTo>
                <a:lnTo>
                  <a:pt x="1430" y="3188"/>
                </a:lnTo>
                <a:lnTo>
                  <a:pt x="1435" y="3187"/>
                </a:lnTo>
                <a:lnTo>
                  <a:pt x="1442" y="3185"/>
                </a:lnTo>
                <a:lnTo>
                  <a:pt x="1445" y="3183"/>
                </a:lnTo>
                <a:lnTo>
                  <a:pt x="1450" y="3180"/>
                </a:lnTo>
                <a:lnTo>
                  <a:pt x="1451" y="3175"/>
                </a:lnTo>
                <a:lnTo>
                  <a:pt x="1454" y="3170"/>
                </a:lnTo>
                <a:lnTo>
                  <a:pt x="1454" y="3170"/>
                </a:lnTo>
                <a:lnTo>
                  <a:pt x="1454" y="3165"/>
                </a:lnTo>
                <a:lnTo>
                  <a:pt x="1454" y="3161"/>
                </a:lnTo>
                <a:lnTo>
                  <a:pt x="1453" y="3157"/>
                </a:lnTo>
                <a:lnTo>
                  <a:pt x="1450" y="3152"/>
                </a:lnTo>
                <a:lnTo>
                  <a:pt x="1443" y="3144"/>
                </a:lnTo>
                <a:lnTo>
                  <a:pt x="1433" y="3139"/>
                </a:lnTo>
                <a:lnTo>
                  <a:pt x="1454" y="3060"/>
                </a:lnTo>
                <a:lnTo>
                  <a:pt x="1563" y="3065"/>
                </a:lnTo>
                <a:lnTo>
                  <a:pt x="1581" y="3071"/>
                </a:lnTo>
                <a:lnTo>
                  <a:pt x="1549" y="3247"/>
                </a:lnTo>
                <a:lnTo>
                  <a:pt x="1414" y="3229"/>
                </a:lnTo>
                <a:lnTo>
                  <a:pt x="1149" y="3126"/>
                </a:lnTo>
                <a:close/>
                <a:moveTo>
                  <a:pt x="1458" y="3245"/>
                </a:moveTo>
                <a:lnTo>
                  <a:pt x="1545" y="3256"/>
                </a:lnTo>
                <a:lnTo>
                  <a:pt x="1542" y="3277"/>
                </a:lnTo>
                <a:lnTo>
                  <a:pt x="1458" y="3245"/>
                </a:lnTo>
                <a:close/>
                <a:moveTo>
                  <a:pt x="1751" y="3331"/>
                </a:moveTo>
                <a:lnTo>
                  <a:pt x="1751" y="3331"/>
                </a:lnTo>
                <a:lnTo>
                  <a:pt x="1748" y="3325"/>
                </a:lnTo>
                <a:lnTo>
                  <a:pt x="1745" y="3320"/>
                </a:lnTo>
                <a:lnTo>
                  <a:pt x="1735" y="3312"/>
                </a:lnTo>
                <a:lnTo>
                  <a:pt x="1730" y="3307"/>
                </a:lnTo>
                <a:lnTo>
                  <a:pt x="1724" y="3305"/>
                </a:lnTo>
                <a:lnTo>
                  <a:pt x="1717" y="3303"/>
                </a:lnTo>
                <a:lnTo>
                  <a:pt x="1711" y="3303"/>
                </a:lnTo>
                <a:lnTo>
                  <a:pt x="1711" y="3303"/>
                </a:lnTo>
                <a:lnTo>
                  <a:pt x="1698" y="3305"/>
                </a:lnTo>
                <a:lnTo>
                  <a:pt x="1687" y="3310"/>
                </a:lnTo>
                <a:lnTo>
                  <a:pt x="1677" y="3316"/>
                </a:lnTo>
                <a:lnTo>
                  <a:pt x="1670" y="3326"/>
                </a:lnTo>
                <a:lnTo>
                  <a:pt x="1544" y="3279"/>
                </a:lnTo>
                <a:lnTo>
                  <a:pt x="1549" y="3256"/>
                </a:lnTo>
                <a:lnTo>
                  <a:pt x="1870" y="3299"/>
                </a:lnTo>
                <a:lnTo>
                  <a:pt x="1751" y="3331"/>
                </a:lnTo>
                <a:close/>
                <a:moveTo>
                  <a:pt x="1898" y="3292"/>
                </a:moveTo>
                <a:lnTo>
                  <a:pt x="1550" y="3247"/>
                </a:lnTo>
                <a:lnTo>
                  <a:pt x="1583" y="3071"/>
                </a:lnTo>
                <a:lnTo>
                  <a:pt x="2094" y="3222"/>
                </a:lnTo>
                <a:lnTo>
                  <a:pt x="2094" y="3222"/>
                </a:lnTo>
                <a:lnTo>
                  <a:pt x="2092" y="3234"/>
                </a:lnTo>
                <a:lnTo>
                  <a:pt x="2092" y="3234"/>
                </a:lnTo>
                <a:lnTo>
                  <a:pt x="2094" y="3240"/>
                </a:lnTo>
                <a:lnTo>
                  <a:pt x="1898" y="3292"/>
                </a:lnTo>
                <a:close/>
                <a:moveTo>
                  <a:pt x="2097" y="3271"/>
                </a:moveTo>
                <a:lnTo>
                  <a:pt x="2097" y="3271"/>
                </a:lnTo>
                <a:lnTo>
                  <a:pt x="2100" y="3279"/>
                </a:lnTo>
                <a:lnTo>
                  <a:pt x="2100" y="3279"/>
                </a:lnTo>
                <a:lnTo>
                  <a:pt x="2091" y="3277"/>
                </a:lnTo>
                <a:lnTo>
                  <a:pt x="2081" y="3279"/>
                </a:lnTo>
                <a:lnTo>
                  <a:pt x="2081" y="3279"/>
                </a:lnTo>
                <a:lnTo>
                  <a:pt x="2068" y="3284"/>
                </a:lnTo>
                <a:lnTo>
                  <a:pt x="2058" y="3290"/>
                </a:lnTo>
                <a:lnTo>
                  <a:pt x="2052" y="3300"/>
                </a:lnTo>
                <a:lnTo>
                  <a:pt x="2047" y="3312"/>
                </a:lnTo>
                <a:lnTo>
                  <a:pt x="1925" y="3295"/>
                </a:lnTo>
                <a:lnTo>
                  <a:pt x="2096" y="3250"/>
                </a:lnTo>
                <a:lnTo>
                  <a:pt x="2096" y="3250"/>
                </a:lnTo>
                <a:lnTo>
                  <a:pt x="2100" y="3258"/>
                </a:lnTo>
                <a:lnTo>
                  <a:pt x="2100" y="3258"/>
                </a:lnTo>
                <a:lnTo>
                  <a:pt x="2097" y="3264"/>
                </a:lnTo>
                <a:lnTo>
                  <a:pt x="2097" y="3271"/>
                </a:lnTo>
                <a:lnTo>
                  <a:pt x="2097" y="3271"/>
                </a:lnTo>
                <a:close/>
                <a:moveTo>
                  <a:pt x="2096" y="3217"/>
                </a:moveTo>
                <a:lnTo>
                  <a:pt x="1586" y="3066"/>
                </a:lnTo>
                <a:lnTo>
                  <a:pt x="1821" y="3079"/>
                </a:lnTo>
                <a:lnTo>
                  <a:pt x="1821" y="3079"/>
                </a:lnTo>
                <a:lnTo>
                  <a:pt x="1813" y="3083"/>
                </a:lnTo>
                <a:lnTo>
                  <a:pt x="1807" y="3087"/>
                </a:lnTo>
                <a:lnTo>
                  <a:pt x="1802" y="3094"/>
                </a:lnTo>
                <a:lnTo>
                  <a:pt x="1800" y="3102"/>
                </a:lnTo>
                <a:lnTo>
                  <a:pt x="1800" y="3102"/>
                </a:lnTo>
                <a:lnTo>
                  <a:pt x="1800" y="3107"/>
                </a:lnTo>
                <a:lnTo>
                  <a:pt x="1802" y="3112"/>
                </a:lnTo>
                <a:lnTo>
                  <a:pt x="1803" y="3117"/>
                </a:lnTo>
                <a:lnTo>
                  <a:pt x="1808" y="3120"/>
                </a:lnTo>
                <a:lnTo>
                  <a:pt x="1816" y="3125"/>
                </a:lnTo>
                <a:lnTo>
                  <a:pt x="1821" y="3126"/>
                </a:lnTo>
                <a:lnTo>
                  <a:pt x="1828" y="3128"/>
                </a:lnTo>
                <a:lnTo>
                  <a:pt x="1828" y="3128"/>
                </a:lnTo>
                <a:lnTo>
                  <a:pt x="1833" y="3126"/>
                </a:lnTo>
                <a:lnTo>
                  <a:pt x="1838" y="3126"/>
                </a:lnTo>
                <a:lnTo>
                  <a:pt x="1847" y="3120"/>
                </a:lnTo>
                <a:lnTo>
                  <a:pt x="1850" y="3117"/>
                </a:lnTo>
                <a:lnTo>
                  <a:pt x="1854" y="3113"/>
                </a:lnTo>
                <a:lnTo>
                  <a:pt x="1855" y="3109"/>
                </a:lnTo>
                <a:lnTo>
                  <a:pt x="1855" y="3104"/>
                </a:lnTo>
                <a:lnTo>
                  <a:pt x="1855" y="3104"/>
                </a:lnTo>
                <a:lnTo>
                  <a:pt x="1854" y="3096"/>
                </a:lnTo>
                <a:lnTo>
                  <a:pt x="1850" y="3089"/>
                </a:lnTo>
                <a:lnTo>
                  <a:pt x="1844" y="3083"/>
                </a:lnTo>
                <a:lnTo>
                  <a:pt x="1838" y="3079"/>
                </a:lnTo>
                <a:lnTo>
                  <a:pt x="1980" y="3087"/>
                </a:lnTo>
                <a:lnTo>
                  <a:pt x="2104" y="3204"/>
                </a:lnTo>
                <a:lnTo>
                  <a:pt x="2104" y="3204"/>
                </a:lnTo>
                <a:lnTo>
                  <a:pt x="2099" y="3211"/>
                </a:lnTo>
                <a:lnTo>
                  <a:pt x="2096" y="3217"/>
                </a:lnTo>
                <a:lnTo>
                  <a:pt x="2096" y="3217"/>
                </a:lnTo>
                <a:close/>
                <a:moveTo>
                  <a:pt x="2107" y="3199"/>
                </a:moveTo>
                <a:lnTo>
                  <a:pt x="1988" y="3087"/>
                </a:lnTo>
                <a:lnTo>
                  <a:pt x="2099" y="3094"/>
                </a:lnTo>
                <a:lnTo>
                  <a:pt x="2115" y="3195"/>
                </a:lnTo>
                <a:lnTo>
                  <a:pt x="2115" y="3195"/>
                </a:lnTo>
                <a:lnTo>
                  <a:pt x="2107" y="3199"/>
                </a:lnTo>
                <a:lnTo>
                  <a:pt x="2107" y="3199"/>
                </a:lnTo>
                <a:close/>
                <a:moveTo>
                  <a:pt x="2100" y="3094"/>
                </a:moveTo>
                <a:lnTo>
                  <a:pt x="2185" y="3099"/>
                </a:lnTo>
                <a:lnTo>
                  <a:pt x="2151" y="3190"/>
                </a:lnTo>
                <a:lnTo>
                  <a:pt x="2151" y="3190"/>
                </a:lnTo>
                <a:lnTo>
                  <a:pt x="2144" y="3188"/>
                </a:lnTo>
                <a:lnTo>
                  <a:pt x="2138" y="3188"/>
                </a:lnTo>
                <a:lnTo>
                  <a:pt x="2138" y="3188"/>
                </a:lnTo>
                <a:lnTo>
                  <a:pt x="2126" y="3190"/>
                </a:lnTo>
                <a:lnTo>
                  <a:pt x="2117" y="3193"/>
                </a:lnTo>
                <a:lnTo>
                  <a:pt x="2100" y="3094"/>
                </a:lnTo>
                <a:close/>
                <a:moveTo>
                  <a:pt x="2128" y="3297"/>
                </a:moveTo>
                <a:lnTo>
                  <a:pt x="2128" y="3297"/>
                </a:lnTo>
                <a:lnTo>
                  <a:pt x="2123" y="3290"/>
                </a:lnTo>
                <a:lnTo>
                  <a:pt x="2123" y="3290"/>
                </a:lnTo>
                <a:lnTo>
                  <a:pt x="2131" y="3290"/>
                </a:lnTo>
                <a:lnTo>
                  <a:pt x="2131" y="3290"/>
                </a:lnTo>
                <a:lnTo>
                  <a:pt x="2139" y="3289"/>
                </a:lnTo>
                <a:lnTo>
                  <a:pt x="2147" y="3284"/>
                </a:lnTo>
                <a:lnTo>
                  <a:pt x="2152" y="3279"/>
                </a:lnTo>
                <a:lnTo>
                  <a:pt x="2157" y="3274"/>
                </a:lnTo>
                <a:lnTo>
                  <a:pt x="2157" y="3274"/>
                </a:lnTo>
                <a:lnTo>
                  <a:pt x="2167" y="3268"/>
                </a:lnTo>
                <a:lnTo>
                  <a:pt x="2175" y="3258"/>
                </a:lnTo>
                <a:lnTo>
                  <a:pt x="2182" y="3247"/>
                </a:lnTo>
                <a:lnTo>
                  <a:pt x="2182" y="3240"/>
                </a:lnTo>
                <a:lnTo>
                  <a:pt x="2183" y="3234"/>
                </a:lnTo>
                <a:lnTo>
                  <a:pt x="2183" y="3234"/>
                </a:lnTo>
                <a:lnTo>
                  <a:pt x="2182" y="3227"/>
                </a:lnTo>
                <a:lnTo>
                  <a:pt x="2277" y="3201"/>
                </a:lnTo>
                <a:lnTo>
                  <a:pt x="2281" y="3212"/>
                </a:lnTo>
                <a:lnTo>
                  <a:pt x="2128" y="3297"/>
                </a:lnTo>
                <a:close/>
                <a:moveTo>
                  <a:pt x="2282" y="3212"/>
                </a:moveTo>
                <a:lnTo>
                  <a:pt x="2281" y="3201"/>
                </a:lnTo>
                <a:lnTo>
                  <a:pt x="2328" y="3188"/>
                </a:lnTo>
                <a:lnTo>
                  <a:pt x="2282" y="3212"/>
                </a:lnTo>
                <a:close/>
                <a:moveTo>
                  <a:pt x="2368" y="3165"/>
                </a:moveTo>
                <a:lnTo>
                  <a:pt x="2277" y="3190"/>
                </a:lnTo>
                <a:lnTo>
                  <a:pt x="2253" y="3102"/>
                </a:lnTo>
                <a:lnTo>
                  <a:pt x="2435" y="3112"/>
                </a:lnTo>
                <a:lnTo>
                  <a:pt x="2435" y="3112"/>
                </a:lnTo>
                <a:lnTo>
                  <a:pt x="2436" y="3122"/>
                </a:lnTo>
                <a:lnTo>
                  <a:pt x="2436" y="3122"/>
                </a:lnTo>
                <a:lnTo>
                  <a:pt x="2438" y="3128"/>
                </a:lnTo>
                <a:lnTo>
                  <a:pt x="2368" y="3165"/>
                </a:lnTo>
                <a:close/>
                <a:moveTo>
                  <a:pt x="2414" y="3154"/>
                </a:moveTo>
                <a:lnTo>
                  <a:pt x="2443" y="3138"/>
                </a:lnTo>
                <a:lnTo>
                  <a:pt x="2443" y="3138"/>
                </a:lnTo>
                <a:lnTo>
                  <a:pt x="2449" y="3144"/>
                </a:lnTo>
                <a:lnTo>
                  <a:pt x="2414" y="3154"/>
                </a:lnTo>
                <a:close/>
                <a:moveTo>
                  <a:pt x="2487" y="3029"/>
                </a:moveTo>
                <a:lnTo>
                  <a:pt x="2487" y="3029"/>
                </a:lnTo>
                <a:lnTo>
                  <a:pt x="2480" y="3035"/>
                </a:lnTo>
                <a:lnTo>
                  <a:pt x="2477" y="3042"/>
                </a:lnTo>
                <a:lnTo>
                  <a:pt x="2475" y="3050"/>
                </a:lnTo>
                <a:lnTo>
                  <a:pt x="2477" y="3058"/>
                </a:lnTo>
                <a:lnTo>
                  <a:pt x="2477" y="3058"/>
                </a:lnTo>
                <a:lnTo>
                  <a:pt x="2479" y="3063"/>
                </a:lnTo>
                <a:lnTo>
                  <a:pt x="2482" y="3066"/>
                </a:lnTo>
                <a:lnTo>
                  <a:pt x="2482" y="3066"/>
                </a:lnTo>
                <a:lnTo>
                  <a:pt x="2482" y="3066"/>
                </a:lnTo>
                <a:lnTo>
                  <a:pt x="2475" y="3066"/>
                </a:lnTo>
                <a:lnTo>
                  <a:pt x="2469" y="3068"/>
                </a:lnTo>
                <a:lnTo>
                  <a:pt x="2469" y="3068"/>
                </a:lnTo>
                <a:lnTo>
                  <a:pt x="2461" y="3070"/>
                </a:lnTo>
                <a:lnTo>
                  <a:pt x="2454" y="3074"/>
                </a:lnTo>
                <a:lnTo>
                  <a:pt x="2448" y="3079"/>
                </a:lnTo>
                <a:lnTo>
                  <a:pt x="2443" y="3086"/>
                </a:lnTo>
                <a:lnTo>
                  <a:pt x="2323" y="3018"/>
                </a:lnTo>
                <a:lnTo>
                  <a:pt x="2432" y="2889"/>
                </a:lnTo>
                <a:lnTo>
                  <a:pt x="2488" y="3016"/>
                </a:lnTo>
                <a:lnTo>
                  <a:pt x="2487" y="3029"/>
                </a:lnTo>
                <a:close/>
                <a:moveTo>
                  <a:pt x="2488" y="3011"/>
                </a:moveTo>
                <a:lnTo>
                  <a:pt x="2433" y="2888"/>
                </a:lnTo>
                <a:lnTo>
                  <a:pt x="2446" y="2871"/>
                </a:lnTo>
                <a:lnTo>
                  <a:pt x="2443" y="2870"/>
                </a:lnTo>
                <a:lnTo>
                  <a:pt x="2446" y="2871"/>
                </a:lnTo>
                <a:lnTo>
                  <a:pt x="2516" y="2780"/>
                </a:lnTo>
                <a:lnTo>
                  <a:pt x="2518" y="2784"/>
                </a:lnTo>
                <a:lnTo>
                  <a:pt x="2488" y="3011"/>
                </a:lnTo>
                <a:close/>
                <a:moveTo>
                  <a:pt x="2493" y="3021"/>
                </a:moveTo>
                <a:lnTo>
                  <a:pt x="2521" y="2792"/>
                </a:lnTo>
                <a:lnTo>
                  <a:pt x="2582" y="2901"/>
                </a:lnTo>
                <a:lnTo>
                  <a:pt x="2521" y="3024"/>
                </a:lnTo>
                <a:lnTo>
                  <a:pt x="2521" y="3024"/>
                </a:lnTo>
                <a:lnTo>
                  <a:pt x="2514" y="3022"/>
                </a:lnTo>
                <a:lnTo>
                  <a:pt x="2508" y="3021"/>
                </a:lnTo>
                <a:lnTo>
                  <a:pt x="2501" y="3022"/>
                </a:lnTo>
                <a:lnTo>
                  <a:pt x="2495" y="3024"/>
                </a:lnTo>
                <a:lnTo>
                  <a:pt x="2493" y="3021"/>
                </a:lnTo>
                <a:close/>
                <a:moveTo>
                  <a:pt x="2516" y="3086"/>
                </a:moveTo>
                <a:lnTo>
                  <a:pt x="2516" y="3086"/>
                </a:lnTo>
                <a:lnTo>
                  <a:pt x="2509" y="3078"/>
                </a:lnTo>
                <a:lnTo>
                  <a:pt x="2503" y="3073"/>
                </a:lnTo>
                <a:lnTo>
                  <a:pt x="2503" y="3073"/>
                </a:lnTo>
                <a:lnTo>
                  <a:pt x="2503" y="3073"/>
                </a:lnTo>
                <a:lnTo>
                  <a:pt x="2508" y="3071"/>
                </a:lnTo>
                <a:lnTo>
                  <a:pt x="2514" y="3070"/>
                </a:lnTo>
                <a:lnTo>
                  <a:pt x="2514" y="3070"/>
                </a:lnTo>
                <a:lnTo>
                  <a:pt x="2519" y="3066"/>
                </a:lnTo>
                <a:lnTo>
                  <a:pt x="2524" y="3063"/>
                </a:lnTo>
                <a:lnTo>
                  <a:pt x="2527" y="3058"/>
                </a:lnTo>
                <a:lnTo>
                  <a:pt x="2531" y="3053"/>
                </a:lnTo>
                <a:lnTo>
                  <a:pt x="2532" y="3048"/>
                </a:lnTo>
                <a:lnTo>
                  <a:pt x="2532" y="3044"/>
                </a:lnTo>
                <a:lnTo>
                  <a:pt x="2532" y="3039"/>
                </a:lnTo>
                <a:lnTo>
                  <a:pt x="2531" y="3034"/>
                </a:lnTo>
                <a:lnTo>
                  <a:pt x="2531" y="3034"/>
                </a:lnTo>
                <a:lnTo>
                  <a:pt x="2529" y="3031"/>
                </a:lnTo>
                <a:lnTo>
                  <a:pt x="2526" y="3027"/>
                </a:lnTo>
                <a:lnTo>
                  <a:pt x="2586" y="2906"/>
                </a:lnTo>
                <a:lnTo>
                  <a:pt x="2646" y="3014"/>
                </a:lnTo>
                <a:lnTo>
                  <a:pt x="2516" y="3086"/>
                </a:lnTo>
                <a:close/>
                <a:moveTo>
                  <a:pt x="2634" y="3087"/>
                </a:moveTo>
                <a:lnTo>
                  <a:pt x="2634" y="3087"/>
                </a:lnTo>
                <a:lnTo>
                  <a:pt x="2634" y="3094"/>
                </a:lnTo>
                <a:lnTo>
                  <a:pt x="2522" y="3125"/>
                </a:lnTo>
                <a:lnTo>
                  <a:pt x="2522" y="3125"/>
                </a:lnTo>
                <a:lnTo>
                  <a:pt x="2524" y="3112"/>
                </a:lnTo>
                <a:lnTo>
                  <a:pt x="2524" y="3100"/>
                </a:lnTo>
                <a:lnTo>
                  <a:pt x="2524" y="3100"/>
                </a:lnTo>
                <a:lnTo>
                  <a:pt x="2521" y="3094"/>
                </a:lnTo>
                <a:lnTo>
                  <a:pt x="2652" y="3024"/>
                </a:lnTo>
                <a:lnTo>
                  <a:pt x="2664" y="3045"/>
                </a:lnTo>
                <a:lnTo>
                  <a:pt x="2664" y="3045"/>
                </a:lnTo>
                <a:lnTo>
                  <a:pt x="2657" y="3048"/>
                </a:lnTo>
                <a:lnTo>
                  <a:pt x="2652" y="3052"/>
                </a:lnTo>
                <a:lnTo>
                  <a:pt x="2647" y="3057"/>
                </a:lnTo>
                <a:lnTo>
                  <a:pt x="2642" y="3061"/>
                </a:lnTo>
                <a:lnTo>
                  <a:pt x="2639" y="3068"/>
                </a:lnTo>
                <a:lnTo>
                  <a:pt x="2636" y="3074"/>
                </a:lnTo>
                <a:lnTo>
                  <a:pt x="2634" y="3081"/>
                </a:lnTo>
                <a:lnTo>
                  <a:pt x="2634" y="3087"/>
                </a:lnTo>
                <a:lnTo>
                  <a:pt x="2634" y="3087"/>
                </a:lnTo>
                <a:close/>
                <a:moveTo>
                  <a:pt x="2678" y="3044"/>
                </a:moveTo>
                <a:lnTo>
                  <a:pt x="2678" y="3044"/>
                </a:lnTo>
                <a:lnTo>
                  <a:pt x="2667" y="3045"/>
                </a:lnTo>
                <a:lnTo>
                  <a:pt x="2654" y="3022"/>
                </a:lnTo>
                <a:lnTo>
                  <a:pt x="2714" y="2990"/>
                </a:lnTo>
                <a:lnTo>
                  <a:pt x="2693" y="3045"/>
                </a:lnTo>
                <a:lnTo>
                  <a:pt x="2693" y="3045"/>
                </a:lnTo>
                <a:lnTo>
                  <a:pt x="2686" y="3044"/>
                </a:lnTo>
                <a:lnTo>
                  <a:pt x="2678" y="3044"/>
                </a:lnTo>
                <a:lnTo>
                  <a:pt x="2678" y="3044"/>
                </a:lnTo>
                <a:close/>
                <a:moveTo>
                  <a:pt x="2703" y="3050"/>
                </a:moveTo>
                <a:lnTo>
                  <a:pt x="2703" y="3050"/>
                </a:lnTo>
                <a:lnTo>
                  <a:pt x="2698" y="3047"/>
                </a:lnTo>
                <a:lnTo>
                  <a:pt x="2720" y="2987"/>
                </a:lnTo>
                <a:lnTo>
                  <a:pt x="2776" y="2958"/>
                </a:lnTo>
                <a:lnTo>
                  <a:pt x="2776" y="2959"/>
                </a:lnTo>
                <a:lnTo>
                  <a:pt x="2703" y="3050"/>
                </a:lnTo>
                <a:close/>
                <a:moveTo>
                  <a:pt x="2777" y="2958"/>
                </a:moveTo>
                <a:lnTo>
                  <a:pt x="2777" y="2956"/>
                </a:lnTo>
                <a:lnTo>
                  <a:pt x="2779" y="2954"/>
                </a:lnTo>
                <a:lnTo>
                  <a:pt x="2777" y="2958"/>
                </a:lnTo>
                <a:close/>
                <a:moveTo>
                  <a:pt x="2797" y="2932"/>
                </a:moveTo>
                <a:lnTo>
                  <a:pt x="2771" y="2946"/>
                </a:lnTo>
                <a:lnTo>
                  <a:pt x="2748" y="2915"/>
                </a:lnTo>
                <a:lnTo>
                  <a:pt x="2852" y="2649"/>
                </a:lnTo>
                <a:lnTo>
                  <a:pt x="2948" y="2746"/>
                </a:lnTo>
                <a:lnTo>
                  <a:pt x="2797" y="2932"/>
                </a:lnTo>
                <a:close/>
                <a:moveTo>
                  <a:pt x="2967" y="2798"/>
                </a:moveTo>
                <a:lnTo>
                  <a:pt x="2967" y="2798"/>
                </a:lnTo>
                <a:lnTo>
                  <a:pt x="2961" y="2800"/>
                </a:lnTo>
                <a:lnTo>
                  <a:pt x="2961" y="2800"/>
                </a:lnTo>
                <a:lnTo>
                  <a:pt x="2952" y="2803"/>
                </a:lnTo>
                <a:lnTo>
                  <a:pt x="2944" y="2808"/>
                </a:lnTo>
                <a:lnTo>
                  <a:pt x="2938" y="2813"/>
                </a:lnTo>
                <a:lnTo>
                  <a:pt x="2933" y="2819"/>
                </a:lnTo>
                <a:lnTo>
                  <a:pt x="2930" y="2828"/>
                </a:lnTo>
                <a:lnTo>
                  <a:pt x="2928" y="2836"/>
                </a:lnTo>
                <a:lnTo>
                  <a:pt x="2927" y="2845"/>
                </a:lnTo>
                <a:lnTo>
                  <a:pt x="2928" y="2854"/>
                </a:lnTo>
                <a:lnTo>
                  <a:pt x="2928" y="2854"/>
                </a:lnTo>
                <a:lnTo>
                  <a:pt x="2930" y="2860"/>
                </a:lnTo>
                <a:lnTo>
                  <a:pt x="2823" y="2919"/>
                </a:lnTo>
                <a:lnTo>
                  <a:pt x="2954" y="2754"/>
                </a:lnTo>
                <a:lnTo>
                  <a:pt x="2977" y="2777"/>
                </a:lnTo>
                <a:lnTo>
                  <a:pt x="2977" y="2777"/>
                </a:lnTo>
                <a:lnTo>
                  <a:pt x="2972" y="2782"/>
                </a:lnTo>
                <a:lnTo>
                  <a:pt x="2969" y="2787"/>
                </a:lnTo>
                <a:lnTo>
                  <a:pt x="2967" y="2793"/>
                </a:lnTo>
                <a:lnTo>
                  <a:pt x="2967" y="2798"/>
                </a:lnTo>
                <a:lnTo>
                  <a:pt x="2967" y="2798"/>
                </a:lnTo>
                <a:close/>
                <a:moveTo>
                  <a:pt x="2978" y="2776"/>
                </a:moveTo>
                <a:lnTo>
                  <a:pt x="2978" y="2776"/>
                </a:lnTo>
                <a:lnTo>
                  <a:pt x="2977" y="2776"/>
                </a:lnTo>
                <a:lnTo>
                  <a:pt x="2956" y="2753"/>
                </a:lnTo>
                <a:lnTo>
                  <a:pt x="2987" y="2716"/>
                </a:lnTo>
                <a:lnTo>
                  <a:pt x="2978" y="2776"/>
                </a:lnTo>
                <a:close/>
                <a:moveTo>
                  <a:pt x="3003" y="2767"/>
                </a:moveTo>
                <a:lnTo>
                  <a:pt x="3003" y="2767"/>
                </a:lnTo>
                <a:lnTo>
                  <a:pt x="2993" y="2767"/>
                </a:lnTo>
                <a:lnTo>
                  <a:pt x="2985" y="2771"/>
                </a:lnTo>
                <a:lnTo>
                  <a:pt x="2993" y="2707"/>
                </a:lnTo>
                <a:lnTo>
                  <a:pt x="3084" y="2595"/>
                </a:lnTo>
                <a:lnTo>
                  <a:pt x="3003" y="2767"/>
                </a:lnTo>
                <a:close/>
                <a:moveTo>
                  <a:pt x="3103" y="2553"/>
                </a:moveTo>
                <a:lnTo>
                  <a:pt x="2996" y="2686"/>
                </a:lnTo>
                <a:lnTo>
                  <a:pt x="3038" y="2373"/>
                </a:lnTo>
                <a:lnTo>
                  <a:pt x="3129" y="2431"/>
                </a:lnTo>
                <a:lnTo>
                  <a:pt x="3129" y="2431"/>
                </a:lnTo>
                <a:lnTo>
                  <a:pt x="3126" y="2443"/>
                </a:lnTo>
                <a:lnTo>
                  <a:pt x="3126" y="2452"/>
                </a:lnTo>
                <a:lnTo>
                  <a:pt x="3129" y="2462"/>
                </a:lnTo>
                <a:lnTo>
                  <a:pt x="3133" y="2465"/>
                </a:lnTo>
                <a:lnTo>
                  <a:pt x="3136" y="2469"/>
                </a:lnTo>
                <a:lnTo>
                  <a:pt x="3136" y="2469"/>
                </a:lnTo>
                <a:lnTo>
                  <a:pt x="3142" y="2472"/>
                </a:lnTo>
                <a:lnTo>
                  <a:pt x="3103" y="2553"/>
                </a:lnTo>
                <a:close/>
                <a:moveTo>
                  <a:pt x="3277" y="2339"/>
                </a:moveTo>
                <a:lnTo>
                  <a:pt x="3134" y="2516"/>
                </a:lnTo>
                <a:lnTo>
                  <a:pt x="3155" y="2470"/>
                </a:lnTo>
                <a:lnTo>
                  <a:pt x="3155" y="2470"/>
                </a:lnTo>
                <a:lnTo>
                  <a:pt x="3165" y="2465"/>
                </a:lnTo>
                <a:lnTo>
                  <a:pt x="3168" y="2462"/>
                </a:lnTo>
                <a:lnTo>
                  <a:pt x="3172" y="2457"/>
                </a:lnTo>
                <a:lnTo>
                  <a:pt x="3172" y="2457"/>
                </a:lnTo>
                <a:lnTo>
                  <a:pt x="3175" y="2451"/>
                </a:lnTo>
                <a:lnTo>
                  <a:pt x="3176" y="2443"/>
                </a:lnTo>
                <a:lnTo>
                  <a:pt x="3176" y="2436"/>
                </a:lnTo>
                <a:lnTo>
                  <a:pt x="3175" y="2430"/>
                </a:lnTo>
                <a:lnTo>
                  <a:pt x="3261" y="2249"/>
                </a:lnTo>
                <a:lnTo>
                  <a:pt x="3280" y="2274"/>
                </a:lnTo>
                <a:lnTo>
                  <a:pt x="3280" y="2274"/>
                </a:lnTo>
                <a:lnTo>
                  <a:pt x="3274" y="2280"/>
                </a:lnTo>
                <a:lnTo>
                  <a:pt x="3269" y="2288"/>
                </a:lnTo>
                <a:lnTo>
                  <a:pt x="3266" y="2298"/>
                </a:lnTo>
                <a:lnTo>
                  <a:pt x="3264" y="2308"/>
                </a:lnTo>
                <a:lnTo>
                  <a:pt x="3264" y="2308"/>
                </a:lnTo>
                <a:lnTo>
                  <a:pt x="3266" y="2316"/>
                </a:lnTo>
                <a:lnTo>
                  <a:pt x="3267" y="2326"/>
                </a:lnTo>
                <a:lnTo>
                  <a:pt x="3272" y="2332"/>
                </a:lnTo>
                <a:lnTo>
                  <a:pt x="3277" y="2339"/>
                </a:lnTo>
                <a:lnTo>
                  <a:pt x="3277" y="2339"/>
                </a:lnTo>
                <a:close/>
                <a:moveTo>
                  <a:pt x="3306" y="2262"/>
                </a:moveTo>
                <a:lnTo>
                  <a:pt x="3306" y="2262"/>
                </a:lnTo>
                <a:lnTo>
                  <a:pt x="3295" y="2266"/>
                </a:lnTo>
                <a:lnTo>
                  <a:pt x="3284" y="2270"/>
                </a:lnTo>
                <a:lnTo>
                  <a:pt x="3262" y="2245"/>
                </a:lnTo>
                <a:lnTo>
                  <a:pt x="3313" y="2141"/>
                </a:lnTo>
                <a:lnTo>
                  <a:pt x="3306" y="2262"/>
                </a:lnTo>
                <a:close/>
                <a:moveTo>
                  <a:pt x="3314" y="2111"/>
                </a:moveTo>
                <a:lnTo>
                  <a:pt x="3256" y="2235"/>
                </a:lnTo>
                <a:lnTo>
                  <a:pt x="3121" y="2061"/>
                </a:lnTo>
                <a:lnTo>
                  <a:pt x="3121" y="2061"/>
                </a:lnTo>
                <a:lnTo>
                  <a:pt x="3126" y="2056"/>
                </a:lnTo>
                <a:lnTo>
                  <a:pt x="3131" y="2050"/>
                </a:lnTo>
                <a:lnTo>
                  <a:pt x="3134" y="2041"/>
                </a:lnTo>
                <a:lnTo>
                  <a:pt x="3136" y="2033"/>
                </a:lnTo>
                <a:lnTo>
                  <a:pt x="3217" y="2059"/>
                </a:lnTo>
                <a:lnTo>
                  <a:pt x="3217" y="2059"/>
                </a:lnTo>
                <a:lnTo>
                  <a:pt x="3215" y="2071"/>
                </a:lnTo>
                <a:lnTo>
                  <a:pt x="3219" y="2079"/>
                </a:lnTo>
                <a:lnTo>
                  <a:pt x="3224" y="2087"/>
                </a:lnTo>
                <a:lnTo>
                  <a:pt x="3228" y="2090"/>
                </a:lnTo>
                <a:lnTo>
                  <a:pt x="3232" y="2092"/>
                </a:lnTo>
                <a:lnTo>
                  <a:pt x="3232" y="2092"/>
                </a:lnTo>
                <a:lnTo>
                  <a:pt x="3236" y="2093"/>
                </a:lnTo>
                <a:lnTo>
                  <a:pt x="3241" y="2093"/>
                </a:lnTo>
                <a:lnTo>
                  <a:pt x="3246" y="2092"/>
                </a:lnTo>
                <a:lnTo>
                  <a:pt x="3251" y="2090"/>
                </a:lnTo>
                <a:lnTo>
                  <a:pt x="3259" y="2084"/>
                </a:lnTo>
                <a:lnTo>
                  <a:pt x="3262" y="2079"/>
                </a:lnTo>
                <a:lnTo>
                  <a:pt x="3264" y="2074"/>
                </a:lnTo>
                <a:lnTo>
                  <a:pt x="3264" y="2074"/>
                </a:lnTo>
                <a:lnTo>
                  <a:pt x="3266" y="2069"/>
                </a:lnTo>
                <a:lnTo>
                  <a:pt x="3266" y="2063"/>
                </a:lnTo>
                <a:lnTo>
                  <a:pt x="3264" y="2053"/>
                </a:lnTo>
                <a:lnTo>
                  <a:pt x="3261" y="2048"/>
                </a:lnTo>
                <a:lnTo>
                  <a:pt x="3258" y="2045"/>
                </a:lnTo>
                <a:lnTo>
                  <a:pt x="3254" y="2041"/>
                </a:lnTo>
                <a:lnTo>
                  <a:pt x="3249" y="2040"/>
                </a:lnTo>
                <a:lnTo>
                  <a:pt x="3249" y="2040"/>
                </a:lnTo>
                <a:lnTo>
                  <a:pt x="3245" y="2040"/>
                </a:lnTo>
                <a:lnTo>
                  <a:pt x="3240" y="2040"/>
                </a:lnTo>
                <a:lnTo>
                  <a:pt x="3230" y="2043"/>
                </a:lnTo>
                <a:lnTo>
                  <a:pt x="3224" y="2048"/>
                </a:lnTo>
                <a:lnTo>
                  <a:pt x="3219" y="2058"/>
                </a:lnTo>
                <a:lnTo>
                  <a:pt x="3136" y="2030"/>
                </a:lnTo>
                <a:lnTo>
                  <a:pt x="3136" y="2030"/>
                </a:lnTo>
                <a:lnTo>
                  <a:pt x="3136" y="2029"/>
                </a:lnTo>
                <a:lnTo>
                  <a:pt x="3136" y="2029"/>
                </a:lnTo>
                <a:lnTo>
                  <a:pt x="3134" y="2020"/>
                </a:lnTo>
                <a:lnTo>
                  <a:pt x="3133" y="2012"/>
                </a:lnTo>
                <a:lnTo>
                  <a:pt x="3129" y="2006"/>
                </a:lnTo>
                <a:lnTo>
                  <a:pt x="3126" y="1999"/>
                </a:lnTo>
                <a:lnTo>
                  <a:pt x="3204" y="1929"/>
                </a:lnTo>
                <a:lnTo>
                  <a:pt x="3323" y="1959"/>
                </a:lnTo>
                <a:lnTo>
                  <a:pt x="3314" y="2111"/>
                </a:lnTo>
                <a:close/>
                <a:moveTo>
                  <a:pt x="3323" y="1955"/>
                </a:moveTo>
                <a:lnTo>
                  <a:pt x="3204" y="1929"/>
                </a:lnTo>
                <a:lnTo>
                  <a:pt x="3290" y="1851"/>
                </a:lnTo>
                <a:lnTo>
                  <a:pt x="3326" y="1881"/>
                </a:lnTo>
                <a:lnTo>
                  <a:pt x="3323" y="1955"/>
                </a:lnTo>
                <a:close/>
                <a:moveTo>
                  <a:pt x="3326" y="2087"/>
                </a:moveTo>
                <a:lnTo>
                  <a:pt x="3332" y="1960"/>
                </a:lnTo>
                <a:lnTo>
                  <a:pt x="3371" y="1970"/>
                </a:lnTo>
                <a:lnTo>
                  <a:pt x="3371" y="1970"/>
                </a:lnTo>
                <a:lnTo>
                  <a:pt x="3379" y="1977"/>
                </a:lnTo>
                <a:lnTo>
                  <a:pt x="3326" y="2087"/>
                </a:lnTo>
                <a:close/>
                <a:moveTo>
                  <a:pt x="3389" y="1895"/>
                </a:moveTo>
                <a:lnTo>
                  <a:pt x="3389" y="1895"/>
                </a:lnTo>
                <a:lnTo>
                  <a:pt x="3379" y="1900"/>
                </a:lnTo>
                <a:lnTo>
                  <a:pt x="3370" y="1908"/>
                </a:lnTo>
                <a:lnTo>
                  <a:pt x="3337" y="1882"/>
                </a:lnTo>
                <a:lnTo>
                  <a:pt x="3339" y="1853"/>
                </a:lnTo>
                <a:lnTo>
                  <a:pt x="3339" y="1853"/>
                </a:lnTo>
                <a:lnTo>
                  <a:pt x="3350" y="1850"/>
                </a:lnTo>
                <a:lnTo>
                  <a:pt x="3361" y="1843"/>
                </a:lnTo>
                <a:lnTo>
                  <a:pt x="3370" y="1835"/>
                </a:lnTo>
                <a:lnTo>
                  <a:pt x="3376" y="1825"/>
                </a:lnTo>
                <a:lnTo>
                  <a:pt x="3389" y="1895"/>
                </a:lnTo>
                <a:close/>
                <a:moveTo>
                  <a:pt x="3368" y="1777"/>
                </a:moveTo>
                <a:lnTo>
                  <a:pt x="3368" y="1777"/>
                </a:lnTo>
                <a:lnTo>
                  <a:pt x="3363" y="1772"/>
                </a:lnTo>
                <a:lnTo>
                  <a:pt x="3357" y="1769"/>
                </a:lnTo>
                <a:lnTo>
                  <a:pt x="3350" y="1765"/>
                </a:lnTo>
                <a:lnTo>
                  <a:pt x="3344" y="1764"/>
                </a:lnTo>
                <a:lnTo>
                  <a:pt x="3348" y="1671"/>
                </a:lnTo>
                <a:lnTo>
                  <a:pt x="3368" y="1777"/>
                </a:lnTo>
                <a:close/>
                <a:moveTo>
                  <a:pt x="3350" y="1410"/>
                </a:moveTo>
                <a:lnTo>
                  <a:pt x="3350" y="1410"/>
                </a:lnTo>
                <a:lnTo>
                  <a:pt x="3345" y="1416"/>
                </a:lnTo>
                <a:lnTo>
                  <a:pt x="3345" y="1416"/>
                </a:lnTo>
                <a:lnTo>
                  <a:pt x="3337" y="1408"/>
                </a:lnTo>
                <a:lnTo>
                  <a:pt x="3327" y="1403"/>
                </a:lnTo>
                <a:lnTo>
                  <a:pt x="3350" y="1343"/>
                </a:lnTo>
                <a:lnTo>
                  <a:pt x="3350" y="1343"/>
                </a:lnTo>
                <a:lnTo>
                  <a:pt x="3353" y="1345"/>
                </a:lnTo>
                <a:lnTo>
                  <a:pt x="3350" y="1410"/>
                </a:lnTo>
                <a:close/>
                <a:moveTo>
                  <a:pt x="1863" y="1621"/>
                </a:moveTo>
                <a:lnTo>
                  <a:pt x="1863" y="1619"/>
                </a:lnTo>
                <a:lnTo>
                  <a:pt x="1865" y="1621"/>
                </a:lnTo>
                <a:lnTo>
                  <a:pt x="1863" y="1621"/>
                </a:lnTo>
                <a:close/>
                <a:moveTo>
                  <a:pt x="1860" y="1616"/>
                </a:moveTo>
                <a:lnTo>
                  <a:pt x="1860" y="1616"/>
                </a:lnTo>
                <a:lnTo>
                  <a:pt x="1860" y="1616"/>
                </a:lnTo>
                <a:lnTo>
                  <a:pt x="1860" y="1616"/>
                </a:lnTo>
                <a:close/>
                <a:moveTo>
                  <a:pt x="1862" y="1616"/>
                </a:moveTo>
                <a:lnTo>
                  <a:pt x="1863" y="1614"/>
                </a:lnTo>
                <a:lnTo>
                  <a:pt x="1863" y="1614"/>
                </a:lnTo>
                <a:lnTo>
                  <a:pt x="1862" y="1616"/>
                </a:lnTo>
                <a:close/>
                <a:moveTo>
                  <a:pt x="1865" y="1611"/>
                </a:moveTo>
                <a:lnTo>
                  <a:pt x="1862" y="1616"/>
                </a:lnTo>
                <a:lnTo>
                  <a:pt x="1865" y="1611"/>
                </a:lnTo>
                <a:lnTo>
                  <a:pt x="1865" y="1611"/>
                </a:lnTo>
                <a:close/>
                <a:moveTo>
                  <a:pt x="1855" y="1616"/>
                </a:moveTo>
                <a:lnTo>
                  <a:pt x="1857" y="1616"/>
                </a:lnTo>
                <a:lnTo>
                  <a:pt x="1855" y="1616"/>
                </a:lnTo>
                <a:lnTo>
                  <a:pt x="1855" y="1616"/>
                </a:lnTo>
                <a:close/>
                <a:moveTo>
                  <a:pt x="1862" y="1618"/>
                </a:moveTo>
                <a:lnTo>
                  <a:pt x="1862" y="1616"/>
                </a:lnTo>
                <a:lnTo>
                  <a:pt x="1862" y="1616"/>
                </a:lnTo>
                <a:lnTo>
                  <a:pt x="1862" y="1618"/>
                </a:lnTo>
                <a:close/>
                <a:moveTo>
                  <a:pt x="1859" y="1616"/>
                </a:moveTo>
                <a:lnTo>
                  <a:pt x="1859" y="1616"/>
                </a:lnTo>
                <a:lnTo>
                  <a:pt x="1859" y="1616"/>
                </a:lnTo>
                <a:lnTo>
                  <a:pt x="1859" y="1616"/>
                </a:lnTo>
                <a:close/>
                <a:moveTo>
                  <a:pt x="1865" y="1619"/>
                </a:moveTo>
                <a:lnTo>
                  <a:pt x="1867" y="1619"/>
                </a:lnTo>
                <a:lnTo>
                  <a:pt x="1865" y="1619"/>
                </a:lnTo>
                <a:lnTo>
                  <a:pt x="1865" y="1619"/>
                </a:lnTo>
                <a:close/>
                <a:moveTo>
                  <a:pt x="1855" y="1619"/>
                </a:moveTo>
                <a:lnTo>
                  <a:pt x="1852" y="1621"/>
                </a:lnTo>
                <a:lnTo>
                  <a:pt x="1855" y="1619"/>
                </a:lnTo>
                <a:lnTo>
                  <a:pt x="1855" y="1619"/>
                </a:lnTo>
                <a:close/>
                <a:moveTo>
                  <a:pt x="1857" y="1618"/>
                </a:moveTo>
                <a:lnTo>
                  <a:pt x="1854" y="1619"/>
                </a:lnTo>
                <a:lnTo>
                  <a:pt x="1857" y="1618"/>
                </a:lnTo>
                <a:lnTo>
                  <a:pt x="1857" y="1618"/>
                </a:lnTo>
                <a:close/>
                <a:moveTo>
                  <a:pt x="1859" y="1613"/>
                </a:moveTo>
                <a:lnTo>
                  <a:pt x="1859" y="1613"/>
                </a:lnTo>
                <a:lnTo>
                  <a:pt x="1859" y="1613"/>
                </a:lnTo>
                <a:lnTo>
                  <a:pt x="1859" y="1613"/>
                </a:lnTo>
                <a:close/>
                <a:moveTo>
                  <a:pt x="1863" y="1616"/>
                </a:moveTo>
                <a:lnTo>
                  <a:pt x="1862" y="1616"/>
                </a:lnTo>
                <a:lnTo>
                  <a:pt x="1863" y="1616"/>
                </a:lnTo>
                <a:lnTo>
                  <a:pt x="1863" y="1616"/>
                </a:lnTo>
                <a:close/>
                <a:moveTo>
                  <a:pt x="1865" y="1614"/>
                </a:moveTo>
                <a:lnTo>
                  <a:pt x="1867" y="1613"/>
                </a:lnTo>
                <a:lnTo>
                  <a:pt x="1865" y="1614"/>
                </a:lnTo>
                <a:lnTo>
                  <a:pt x="1865" y="1614"/>
                </a:lnTo>
                <a:close/>
                <a:moveTo>
                  <a:pt x="1859" y="1613"/>
                </a:moveTo>
                <a:lnTo>
                  <a:pt x="1857" y="1611"/>
                </a:lnTo>
                <a:lnTo>
                  <a:pt x="1859" y="1613"/>
                </a:lnTo>
                <a:lnTo>
                  <a:pt x="1859" y="1613"/>
                </a:lnTo>
                <a:close/>
                <a:moveTo>
                  <a:pt x="1860" y="1621"/>
                </a:moveTo>
                <a:lnTo>
                  <a:pt x="1860" y="1621"/>
                </a:lnTo>
                <a:lnTo>
                  <a:pt x="1860" y="1619"/>
                </a:lnTo>
                <a:lnTo>
                  <a:pt x="1860" y="1621"/>
                </a:lnTo>
                <a:close/>
                <a:moveTo>
                  <a:pt x="1860" y="1613"/>
                </a:moveTo>
                <a:lnTo>
                  <a:pt x="1860" y="1613"/>
                </a:lnTo>
                <a:lnTo>
                  <a:pt x="1860" y="1613"/>
                </a:lnTo>
                <a:lnTo>
                  <a:pt x="1860" y="1613"/>
                </a:lnTo>
                <a:close/>
                <a:moveTo>
                  <a:pt x="1862" y="1613"/>
                </a:moveTo>
                <a:lnTo>
                  <a:pt x="1862" y="1611"/>
                </a:lnTo>
                <a:lnTo>
                  <a:pt x="1862" y="1613"/>
                </a:lnTo>
                <a:lnTo>
                  <a:pt x="1862" y="1613"/>
                </a:lnTo>
                <a:close/>
                <a:moveTo>
                  <a:pt x="1862" y="1616"/>
                </a:moveTo>
                <a:lnTo>
                  <a:pt x="1862" y="1616"/>
                </a:lnTo>
                <a:lnTo>
                  <a:pt x="1862" y="1616"/>
                </a:lnTo>
                <a:lnTo>
                  <a:pt x="1862" y="1616"/>
                </a:lnTo>
                <a:close/>
                <a:moveTo>
                  <a:pt x="1862" y="1619"/>
                </a:moveTo>
                <a:lnTo>
                  <a:pt x="1862" y="1622"/>
                </a:lnTo>
                <a:lnTo>
                  <a:pt x="1862" y="1619"/>
                </a:lnTo>
                <a:lnTo>
                  <a:pt x="1862" y="1619"/>
                </a:lnTo>
                <a:close/>
              </a:path>
            </a:pathLst>
          </a:custGeom>
          <a:solidFill>
            <a:srgbClr val="008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D9934E-9CE2-4709-AA74-51C456A52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35" r="20853"/>
          <a:stretch/>
        </p:blipFill>
        <p:spPr>
          <a:xfrm>
            <a:off x="7092280" y="-1"/>
            <a:ext cx="2051720" cy="18946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734C92-BB34-4BB8-BE85-715F777AC2E1}"/>
              </a:ext>
            </a:extLst>
          </p:cNvPr>
          <p:cNvSpPr/>
          <p:nvPr/>
        </p:nvSpPr>
        <p:spPr>
          <a:xfrm>
            <a:off x="395536" y="2269321"/>
            <a:ext cx="6495689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50800" fontAlgn="base"/>
            <a:r>
              <a:rPr lang="en-US" altLang="ko-KR" sz="60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</a:t>
            </a:r>
            <a:r>
              <a:rPr lang="en-US" altLang="ko-KR" sz="60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osh Metric Agent</a:t>
            </a:r>
            <a:endParaRPr lang="ko-KR" altLang="en-US" sz="6000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rgbClr val="0059D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DF043-5DE7-44C7-A3C2-2835ADE111A8}"/>
              </a:ext>
            </a:extLst>
          </p:cNvPr>
          <p:cNvSpPr txBox="1"/>
          <p:nvPr/>
        </p:nvSpPr>
        <p:spPr>
          <a:xfrm>
            <a:off x="395536" y="6023029"/>
            <a:ext cx="2685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작성일 </a:t>
            </a:r>
            <a:r>
              <a:rPr lang="en-US" altLang="ko-KR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2020</a:t>
            </a:r>
            <a:r>
              <a:rPr lang="en-US" altLang="ko-KR" b="1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11. 23.</a:t>
            </a:r>
            <a:endParaRPr lang="en-US" altLang="ko-KR" b="1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버</a:t>
            </a:r>
            <a:r>
              <a:rPr lang="ko-KR" altLang="en-US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전 </a:t>
            </a:r>
            <a:r>
              <a:rPr lang="en-US" altLang="ko-KR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1.0</a:t>
            </a:r>
            <a:endParaRPr lang="ko-KR" altLang="en-US" b="1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759546">
            <a:off x="6805918" y="6356959"/>
            <a:ext cx="161805" cy="3556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DF043-5DE7-44C7-A3C2-2835ADE111A8}"/>
              </a:ext>
            </a:extLst>
          </p:cNvPr>
          <p:cNvSpPr txBox="1"/>
          <p:nvPr/>
        </p:nvSpPr>
        <p:spPr>
          <a:xfrm>
            <a:off x="395536" y="690611"/>
            <a:ext cx="6393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개방형 </a:t>
            </a:r>
            <a:r>
              <a:rPr lang="ko-KR" altLang="en-US" sz="2400" b="1" dirty="0" err="1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클라우드</a:t>
            </a:r>
            <a:r>
              <a:rPr lang="ko-KR" altLang="en-US" sz="2400" b="1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플랫폼 기술지원 및 유지보수</a:t>
            </a:r>
            <a:r>
              <a:rPr lang="en-US" altLang="ko-KR" sz="2400" b="1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24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관리</a:t>
            </a:r>
            <a:endParaRPr lang="en-US" altLang="ko-KR" sz="2400" b="1" dirty="0" smtClean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24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애플리케이션 플랫폼</a:t>
            </a:r>
            <a:r>
              <a:rPr lang="en-US" altLang="ko-KR" sz="2400" b="1" dirty="0" smtClean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sz="2400" b="1" dirty="0">
              <a:ln>
                <a:solidFill>
                  <a:prstClr val="white">
                    <a:alpha val="500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1"/>
            <a:ext cx="3816424" cy="5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93869"/>
              </p:ext>
            </p:extLst>
          </p:nvPr>
        </p:nvGraphicFramePr>
        <p:xfrm>
          <a:off x="537442" y="1642964"/>
          <a:ext cx="8083596" cy="4306888"/>
        </p:xfrm>
        <a:graphic>
          <a:graphicData uri="http://schemas.openxmlformats.org/drawingml/2006/table">
            <a:tbl>
              <a:tblPr/>
              <a:tblGrid>
                <a:gridCol w="578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변경 내용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확인자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승인자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정기봉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정기봉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4481" y="1124744"/>
            <a:ext cx="9129519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500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6285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412776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GitHub</a:t>
            </a:r>
          </a:p>
          <a:p>
            <a:endParaRPr lang="en-US" altLang="ko-KR" sz="1600" dirty="0" smtClean="0">
              <a:hlinkClick r:id="rId2"/>
            </a:endParaRPr>
          </a:p>
          <a:p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github.com/PAAS-TA/PaaS-TA-Monitoring/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30303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Source </a:t>
            </a:r>
            <a:r>
              <a:rPr lang="ko-KR" altLang="en-US" sz="2400" b="1" dirty="0" smtClean="0"/>
              <a:t>위치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 flipV="1">
            <a:off x="0" y="961298"/>
            <a:ext cx="819182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0438"/>
            <a:ext cx="3816424" cy="34588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0438"/>
            <a:ext cx="3852428" cy="34588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54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551723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PaaS-TA </a:t>
            </a:r>
            <a:r>
              <a:rPr lang="ko-KR" altLang="en-US" sz="1600" dirty="0" smtClean="0"/>
              <a:t>온라인 설치 파일 저장소인 </a:t>
            </a:r>
            <a:r>
              <a:rPr lang="en-US" altLang="ko-KR" sz="1600" b="1" dirty="0" err="1" smtClean="0"/>
              <a:t>Nextcloud</a:t>
            </a:r>
            <a:r>
              <a:rPr lang="en-US" altLang="ko-KR" sz="1600" b="1" dirty="0" smtClean="0"/>
              <a:t>(</a:t>
            </a:r>
            <a:r>
              <a:rPr lang="en-US" altLang="ko-KR" sz="1600" b="1" dirty="0" smtClean="0">
                <a:hlinkClick r:id="rId2"/>
              </a:rPr>
              <a:t>http</a:t>
            </a:r>
            <a:r>
              <a:rPr lang="en-US" altLang="ko-KR" sz="1600" b="1" dirty="0">
                <a:hlinkClick r:id="rId2"/>
              </a:rPr>
              <a:t>://45.248.73.44</a:t>
            </a:r>
            <a:r>
              <a:rPr lang="en-US" altLang="ko-KR" sz="1600" b="1" dirty="0" smtClean="0"/>
              <a:t>) 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home &gt; package </a:t>
            </a:r>
            <a:r>
              <a:rPr lang="ko-KR" altLang="en-US" sz="1600" dirty="0" smtClean="0"/>
              <a:t>위치에 </a:t>
            </a:r>
            <a:r>
              <a:rPr lang="ko-KR" altLang="en-US" sz="1600" dirty="0" err="1" smtClean="0"/>
              <a:t>버전별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deployment, release, </a:t>
            </a:r>
            <a:r>
              <a:rPr lang="en-US" altLang="ko-KR" sz="1600" b="1" dirty="0" err="1" smtClean="0"/>
              <a:t>stemcell</a:t>
            </a:r>
            <a:r>
              <a:rPr lang="en-US" altLang="ko-KR" sz="1600" b="1" dirty="0" smtClean="0"/>
              <a:t> </a:t>
            </a:r>
            <a:r>
              <a:rPr lang="ko-KR" altLang="en-US" sz="1600" dirty="0" smtClean="0"/>
              <a:t>배포 파일이 존재한다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source </a:t>
            </a:r>
            <a:r>
              <a:rPr lang="ko-KR" altLang="en-US" sz="1600" dirty="0" smtClean="0"/>
              <a:t>혹은 </a:t>
            </a:r>
            <a:r>
              <a:rPr lang="en-US" altLang="ko-KR" sz="1600" dirty="0" err="1" smtClean="0"/>
              <a:t>souce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build </a:t>
            </a:r>
            <a:r>
              <a:rPr lang="ko-KR" altLang="en-US" sz="1600" dirty="0" smtClean="0"/>
              <a:t>한 바이너리를 배포 파일로 만들어 배포하는 곳은 </a:t>
            </a:r>
            <a:r>
              <a:rPr lang="en-US" altLang="ko-KR" sz="1600" b="1" dirty="0" smtClean="0"/>
              <a:t>release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위치</a:t>
            </a:r>
            <a:r>
              <a:rPr lang="en-US" altLang="ko-KR" sz="1600" dirty="0" smtClean="0"/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0303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배포 파일 구조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 flipV="1">
            <a:off x="0" y="961298"/>
            <a:ext cx="819182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488832" cy="38895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64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90-C624-4E49-8D2E-7F3DA0436BE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540" y="573325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Openstack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InstanceVM</a:t>
            </a:r>
            <a:r>
              <a:rPr lang="en-US" altLang="ko-KR" sz="1600" dirty="0"/>
              <a:t> </a:t>
            </a:r>
            <a:r>
              <a:rPr lang="ko-KR" altLang="en-US" sz="1600" dirty="0"/>
              <a:t>내 정식 </a:t>
            </a:r>
            <a:r>
              <a:rPr lang="en-US" altLang="ko-KR" sz="1600" dirty="0"/>
              <a:t>Path </a:t>
            </a:r>
            <a:r>
              <a:rPr lang="ko-KR" altLang="en-US" sz="1600" dirty="0"/>
              <a:t>로 다운로드 및 구성 했을 때 배포 압축 파일 위치           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~/</a:t>
            </a:r>
            <a:r>
              <a:rPr lang="en-US" altLang="ko-KR" sz="1600" dirty="0"/>
              <a:t>workspace/</a:t>
            </a:r>
            <a:r>
              <a:rPr lang="en-US" altLang="ko-KR" sz="1600" dirty="0" err="1"/>
              <a:t>paasta</a:t>
            </a:r>
            <a:r>
              <a:rPr lang="en-US" altLang="ko-KR" sz="1600" dirty="0"/>
              <a:t>-</a:t>
            </a:r>
            <a:r>
              <a:rPr lang="ko-KR" altLang="en-US" sz="1600" dirty="0"/>
              <a:t>버전</a:t>
            </a:r>
            <a:r>
              <a:rPr lang="en-US" altLang="ko-KR" sz="1600" dirty="0"/>
              <a:t>/release/</a:t>
            </a:r>
            <a:r>
              <a:rPr lang="en-US" altLang="ko-KR" sz="1600" dirty="0" err="1"/>
              <a:t>paasta</a:t>
            </a:r>
            <a:r>
              <a:rPr lang="en-US" altLang="ko-KR" sz="1600" dirty="0"/>
              <a:t>-monitoring/</a:t>
            </a:r>
            <a:r>
              <a:rPr lang="en-US" altLang="ko-KR" sz="1600" b="1" dirty="0"/>
              <a:t>paasta-monitoring-agent.tgz</a:t>
            </a:r>
            <a:endParaRPr lang="en-US" altLang="ko-KR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30303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배포 파일 구조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 flipV="1">
            <a:off x="0" y="961298"/>
            <a:ext cx="819182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381048"/>
            <a:ext cx="8046640" cy="41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2FF"/>
      </a:accent1>
      <a:accent2>
        <a:srgbClr val="5050FA"/>
      </a:accent2>
      <a:accent3>
        <a:srgbClr val="7000CC"/>
      </a:accent3>
      <a:accent4>
        <a:srgbClr val="FFC000"/>
      </a:accent4>
      <a:accent5>
        <a:srgbClr val="FF6600"/>
      </a:accent5>
      <a:accent6>
        <a:srgbClr val="FF5050"/>
      </a:accent6>
      <a:hlink>
        <a:srgbClr val="0563C1"/>
      </a:hlink>
      <a:folHlink>
        <a:srgbClr val="954F72"/>
      </a:folHlink>
    </a:clrScheme>
    <a:fontScheme name="KoPub돋움체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KoPub돋움체 Bold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KoPub돋움체 Bold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35891</TotalTime>
  <Words>122</Words>
  <Application>Microsoft Office PowerPoint</Application>
  <PresentationFormat>화면 슬라이드 쇼(4:3)</PresentationFormat>
  <Paragraphs>34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KoPub돋움체 Bold</vt:lpstr>
      <vt:lpstr>KoPub돋움체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tjkim</cp:lastModifiedBy>
  <cp:revision>1258</cp:revision>
  <cp:lastPrinted>2020-09-11T02:33:10Z</cp:lastPrinted>
  <dcterms:created xsi:type="dcterms:W3CDTF">2018-08-13T01:37:46Z</dcterms:created>
  <dcterms:modified xsi:type="dcterms:W3CDTF">2020-12-21T13:02:04Z</dcterms:modified>
</cp:coreProperties>
</file>