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"/>
  </p:notesMasterIdLst>
  <p:sldIdLst>
    <p:sldId id="27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02/06/2022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6E36-260C-4C7C-AA02-EB2EB0C4D968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4E7D-0779-4DB1-BEAA-2A8C61B8FC0F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F3E-82C2-4C65-B689-45DDAFDEE26B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450B-938E-4164-A0C8-5AEB2ED6BB2D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8A8-5361-46DC-9F3D-69284FFB1D89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3F6-F6D2-4D7F-9F28-2D9C4E353907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AFE-ED96-494D-A595-B35F1B2A2386}" type="datetime1">
              <a:rPr lang="vi-VN" smtClean="0"/>
              <a:t>02/06/2022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266-E3C7-45CE-97AC-A5A57EE66AA1}" type="datetime1">
              <a:rPr lang="vi-VN" smtClean="0"/>
              <a:t>02/06/2022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77B-13C3-47A4-B937-F78ABDFF1526}" type="datetime1">
              <a:rPr lang="vi-VN" smtClean="0"/>
              <a:t>02/06/2022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4D33-E0C7-4B79-B924-F109C0A1EA2E}" type="datetime1">
              <a:rPr lang="vi-VN" smtClean="0"/>
              <a:t>02/06/2022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791-1E74-4558-9D56-6E1424242192}" type="datetime1">
              <a:rPr lang="vi-VN" smtClean="0"/>
              <a:t>02/06/2022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C1EC-5046-426A-BAB1-0F2B9E3205FB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B49-3878-491F-99C7-E089241D3D73}" type="datetime1">
              <a:rPr lang="vi-VN" smtClean="0"/>
              <a:t>02/06/2022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91C-08AB-4CF5-A7A6-4CD2F2C4B126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5024-A3BA-441A-96B2-0E92C3CA4EB7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8B0-1BAF-4680-9E3D-1CFE5DA8EE8E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D7D-4E73-4B82-92BF-C31B38A31821}" type="datetime1">
              <a:rPr lang="vi-VN" smtClean="0"/>
              <a:t>02/06/2022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CE89-E7CC-4860-93C0-C89E329A81E5}" type="datetime1">
              <a:rPr lang="vi-VN" smtClean="0"/>
              <a:t>02/06/2022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1095-36D8-4485-B037-BD653C861A3E}" type="datetime1">
              <a:rPr lang="vi-VN" smtClean="0"/>
              <a:t>02/06/2022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4A0-FFD2-4D06-91A2-3D149C27749D}" type="datetime1">
              <a:rPr lang="vi-VN" smtClean="0"/>
              <a:t>02/06/2022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213DA-057C-4E53-B7AD-92A72F0726EF}" type="datetime1">
              <a:rPr lang="vi-VN" smtClean="0"/>
              <a:t>02/06/2022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41EE-7B5C-45FF-912D-DD74C5AC9277}" type="datetime1">
              <a:rPr lang="vi-VN" smtClean="0"/>
              <a:t>02/06/2022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74000D-4B16-4B2E-8FE8-A7A4DFB1F517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EF44-4FDE-4E66-AF89-AE692708312B}" type="datetime1">
              <a:rPr lang="vi-VN" smtClean="0"/>
              <a:t>02/06/2022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3BC8-B2F6-4916-B816-7EEE7CA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65674-53B9-410E-8C67-260BAB4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766B2-852B-45B6-A189-93EA31D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23D8D39-7976-4CBE-B61F-E93D7365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26" y="1157184"/>
            <a:ext cx="7106927" cy="175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BCAFD-7700-44D0-A133-6AA0D2E7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837477"/>
            <a:ext cx="7940546" cy="27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1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1127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Retrospect</vt:lpstr>
      <vt:lpstr>Custom Design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dien</cp:lastModifiedBy>
  <cp:revision>129</cp:revision>
  <dcterms:created xsi:type="dcterms:W3CDTF">2020-12-02T06:50:22Z</dcterms:created>
  <dcterms:modified xsi:type="dcterms:W3CDTF">2022-06-02T05:48:43Z</dcterms:modified>
</cp:coreProperties>
</file>