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be9f2509495b46da907a4dd958854c7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7163983bbba5411d9f42c473d0aad8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CurtinX+IOT2x+2T2018/jump_to/block-v1:CurtinX+IOT2x+2T2018+type@vertical+block@a1bce2d2485b407d85d9b962e7bdc1ca" TargetMode="External"/><Relationship Id="rId2" Type="http://schemas.openxmlformats.org/officeDocument/2006/relationships/hyperlink" Target="https://courses.edx.org/courses/course-v1:CurtinX+IOT2x+2T2018/jump_to/block-v1:CurtinX+IOT2x+2T2018+type@vertical+block@db7a79cde3d848e19ca52b1ff5e04de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cd001f02729b4b24b44764699fae9ff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94bf8a66a177436daaf4ea6e39369b5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ecf76d5f9cbd4fcf90858612d2e6656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2d978578471947bcb5aa6e5124d121d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Electrical circuits and electronics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0747" cy="44668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A schematic </a:t>
            </a:r>
            <a:r>
              <a:rPr lang="en-US" smtClean="0"/>
              <a:t>diagram is </a:t>
            </a:r>
            <a:r>
              <a:rPr lang="en-US"/>
              <a:t>a graphical representation of an electrical circuit. </a:t>
            </a:r>
            <a:endParaRPr lang="en-US" smtClean="0"/>
          </a:p>
          <a:p>
            <a:pPr algn="just"/>
            <a:r>
              <a:rPr lang="en-US" smtClean="0"/>
              <a:t>A </a:t>
            </a:r>
            <a:r>
              <a:rPr lang="en-US"/>
              <a:t>schematic diagram shows the components and interconnections of the circuit using standardized symbolic representations</a:t>
            </a:r>
            <a:r>
              <a:rPr lang="en-US" smtClean="0"/>
              <a:t>.</a:t>
            </a:r>
          </a:p>
          <a:p>
            <a:pPr algn="just"/>
            <a:r>
              <a:rPr lang="en-US"/>
              <a:t>The presentation of the interconnections between circuit components in the schematic diagram does not necessarily correspond to the physical arrangements in the finished device.</a:t>
            </a:r>
          </a:p>
        </p:txBody>
      </p:sp>
      <p:pic>
        <p:nvPicPr>
          <p:cNvPr id="2050" name="Picture 2" descr="A simple circuit that contains a battery, a lamp and a swit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7" y="1319462"/>
            <a:ext cx="4973053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Ohm's </a:t>
            </a:r>
            <a:r>
              <a:rPr lang="en-US" smtClean="0"/>
              <a:t>law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courses.edx.org/courses/course-v1:CurtinX+IOT2x+2T2018/jump_to/block-v1:CurtinX+IOT2x+2T2018+type@vertical+block@be9f2509495b46da907a4dd958854c77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263" y="1027906"/>
            <a:ext cx="3204411" cy="1158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 = V/R</a:t>
            </a:r>
          </a:p>
        </p:txBody>
      </p:sp>
      <p:pic>
        <p:nvPicPr>
          <p:cNvPr id="4098" name="Picture 2" descr="Voltage pushes current  through resista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10" y="1974182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Resistors, capacitors and inductors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courses.edx.org/courses/course-v1:CurtinX+IOT2x+2T2018/jump_to/block-v1:CurtinX+IOT2x+2T2018+type@vertical+block@7163983bbba5411d9f42c473d0aad809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351338"/>
          </a:xfrm>
        </p:spPr>
        <p:txBody>
          <a:bodyPr/>
          <a:lstStyle/>
          <a:p>
            <a:r>
              <a:rPr lang="en-US"/>
              <a:t>Resistors are called passive components because they do not need an external power supply to show their electric properties, nor do they produce any power. </a:t>
            </a:r>
            <a:endParaRPr lang="en-US" smtClean="0"/>
          </a:p>
          <a:p>
            <a:r>
              <a:rPr lang="en-US" smtClean="0"/>
              <a:t>Other </a:t>
            </a:r>
            <a:r>
              <a:rPr lang="en-US"/>
              <a:t>passive components </a:t>
            </a:r>
            <a:r>
              <a:rPr lang="en-US" smtClean="0"/>
              <a:t>are: Capacitors </a:t>
            </a:r>
            <a:r>
              <a:rPr lang="en-US"/>
              <a:t>and Inductors</a:t>
            </a:r>
          </a:p>
        </p:txBody>
      </p:sp>
      <p:pic>
        <p:nvPicPr>
          <p:cNvPr id="5122" name="Picture 2" descr="https://prod-edxapp.edx-cdn.org/assets/courseware/v1/ef101d50b8b76040e6eb0c78aca40899/asset-v1:CurtinX+IOT2x+2T2018+type@asset+block/1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2" y="3526218"/>
            <a:ext cx="7496510" cy="33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electronics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Binary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courses.edx.org/courses/course-v1:CurtinX+IOT2x+2T2018/jump_to/block-v1:CurtinX+IOT2x+2T2018+type@vertical+block@db7a79cde3d848e19ca52b1ff5e04de7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courses.edx.org/courses/course-v1:CurtinX+IOT2x+2T2018/jump_to/block-v1:CurtinX+IOT2x+2T2018+type@vertical+block@a1bce2d2485b407d85d9b962e7bdc1ca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conditions in real life that can be described with only two states, for example: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Yes/No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Present/Not present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like this are called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and the unit used to describe binary variables is the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bit.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One transistor can represent one bit of binary information. One bit can represent only two numeric values: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 and 1.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7" y="2117558"/>
            <a:ext cx="11843165" cy="29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electricity?</a:t>
            </a:r>
          </a:p>
          <a:p>
            <a:r>
              <a:rPr lang="en-US" smtClean="0"/>
              <a:t>Atoms and electrons</a:t>
            </a:r>
          </a:p>
          <a:p>
            <a:r>
              <a:rPr lang="en-US" smtClean="0"/>
              <a:t>Current, voltage, resistance</a:t>
            </a:r>
          </a:p>
          <a:p>
            <a:r>
              <a:rPr lang="en-US" smtClean="0"/>
              <a:t>Electric </a:t>
            </a:r>
            <a:r>
              <a:rPr lang="en-US"/>
              <a:t>circuits and schematic diagrams</a:t>
            </a:r>
          </a:p>
          <a:p>
            <a:r>
              <a:rPr lang="en-US"/>
              <a:t>Ohm's </a:t>
            </a:r>
            <a:r>
              <a:rPr lang="en-US" smtClean="0"/>
              <a:t>law</a:t>
            </a:r>
          </a:p>
          <a:p>
            <a:r>
              <a:rPr lang="en-US"/>
              <a:t>Resistors, capacitors and </a:t>
            </a:r>
            <a:r>
              <a:rPr lang="en-US" smtClean="0"/>
              <a:t>inductors</a:t>
            </a:r>
          </a:p>
          <a:p>
            <a:r>
              <a:rPr lang="en-US" smtClean="0"/>
              <a:t>Binary</a:t>
            </a:r>
          </a:p>
          <a:p>
            <a:r>
              <a:rPr lang="en-US" smtClean="0"/>
              <a:t>Floating point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What is electricity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courses.edx.org/courses/course-v1:CurtinX+IOT2x+2T2018/jump_to/block-v1:CurtinX+IOT2x+2T2018+type@vertical+block@cd001f02729b4b24b44764699fae9ff0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Energy is the generic name we give to everything that can produce </a:t>
            </a:r>
            <a:r>
              <a:rPr lang="en-US" smtClean="0"/>
              <a:t>work.</a:t>
            </a:r>
            <a:endParaRPr lang="en-US"/>
          </a:p>
          <a:p>
            <a:r>
              <a:rPr lang="en-US"/>
              <a:t>Electricity is a form of energy.</a:t>
            </a:r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Atoms and </a:t>
            </a:r>
            <a:r>
              <a:rPr lang="en-US" smtClean="0"/>
              <a:t>electrons?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courses.edx.org/courses/course-v1:CurtinX+IOT2x+2T2018/jump_to/block-v1:CurtinX+IOT2x+2T2018+type@vertical+block@94bf8a66a177436daaf4ea6e39369b53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All elements are made up of atoms.</a:t>
            </a:r>
          </a:p>
          <a:p>
            <a:r>
              <a:rPr lang="en-US" smtClean="0"/>
              <a:t>Atoms </a:t>
            </a:r>
            <a:r>
              <a:rPr lang="en-US"/>
              <a:t>have a nucleus which contains positively charged protons and neutrally charged neutrons, usually the same amount of each. </a:t>
            </a:r>
            <a:endParaRPr lang="en-US" smtClean="0"/>
          </a:p>
          <a:p>
            <a:r>
              <a:rPr lang="en-US" smtClean="0"/>
              <a:t>Electricity </a:t>
            </a:r>
            <a:r>
              <a:rPr lang="en-US"/>
              <a:t>occurs when the negatively charged electrons jump between </a:t>
            </a:r>
            <a:r>
              <a:rPr lang="en-US" smtClean="0"/>
              <a:t>atoms.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Current, voltage, resistance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courses.edx.org/courses/course-v1:CurtinX+IOT2x+2T2018/jump_to/block-v1:CurtinX+IOT2x+2T2018+type@vertical+block@ecf76d5f9cbd4fcf90858612d2e6656b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Electric current</a:t>
            </a:r>
          </a:p>
          <a:p>
            <a:pPr marL="0" indent="0">
              <a:buNone/>
            </a:pPr>
            <a:r>
              <a:rPr lang="en-US"/>
              <a:t>The flow of electrons jumping between atoms from a negatively charged to a positively charged point is called electric current (I). </a:t>
            </a:r>
            <a:endParaRPr lang="en-US" smtClean="0"/>
          </a:p>
          <a:p>
            <a:r>
              <a:rPr lang="en-US" smtClean="0"/>
              <a:t>Voltage</a:t>
            </a:r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/>
              <a:t>difference in electric charge between two points is called voltage (V</a:t>
            </a:r>
            <a:r>
              <a:rPr lang="en-US" smtClean="0"/>
              <a:t>).</a:t>
            </a:r>
            <a:endParaRPr lang="en-US"/>
          </a:p>
          <a:p>
            <a:r>
              <a:rPr lang="en-US"/>
              <a:t>Resistance</a:t>
            </a:r>
          </a:p>
          <a:p>
            <a:pPr marL="0" indent="0">
              <a:buNone/>
            </a:pPr>
            <a:r>
              <a:rPr lang="en-US"/>
              <a:t>Since all materials are made out of atoms, all of them have electrical properties. One important property is the ability to conduct electricity. This property is called resistance (R). </a:t>
            </a:r>
          </a:p>
          <a:p>
            <a:r>
              <a:rPr lang="en-US"/>
              <a:t>Resistors</a:t>
            </a:r>
          </a:p>
          <a:p>
            <a:pPr marL="0" indent="0">
              <a:buNone/>
            </a:pPr>
            <a:r>
              <a:rPr lang="en-US"/>
              <a:t>In electrical circuits, resistance is often provided by resistors.</a:t>
            </a:r>
          </a:p>
        </p:txBody>
      </p:sp>
    </p:spTree>
    <p:extLst>
      <p:ext uri="{BB962C8B-B14F-4D97-AF65-F5344CB8AC3E}">
        <p14:creationId xmlns:p14="http://schemas.microsoft.com/office/powerpoint/2010/main" val="24063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Electric circuits and schematic </a:t>
            </a:r>
            <a:r>
              <a:rPr lang="en-US" smtClean="0"/>
              <a:t>diagrams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courses.edx.org/courses/course-v1:CurtinX+IOT2x+2T2018/jump_to/block-v1:CurtinX+IOT2x+2T2018+type@vertical+block@2d978578471947bcb5aa6e5124d121d4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368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Electrical circuits and electronics</vt:lpstr>
      <vt:lpstr>Content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Electricity</vt:lpstr>
      <vt:lpstr>Digital electronics</vt:lpstr>
      <vt:lpstr>Note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92</cp:revision>
  <dcterms:created xsi:type="dcterms:W3CDTF">2018-10-31T00:16:02Z</dcterms:created>
  <dcterms:modified xsi:type="dcterms:W3CDTF">2020-12-20T17:52:41Z</dcterms:modified>
</cp:coreProperties>
</file>