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4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c96c2de1ee084e36add98abc04a09c8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08fe79697d014d508a5f58421d8f7f4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124d708d34e043eebe1e6c9673a2000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4e72503a53574256b9f1c803602d50d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342e4bfb6ac64427854e7f4d12e31b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f008e3228e6c46179f38027907fdf3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a5d71565dec641e487e02611aedab24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3fd7a317b9f8449090a2ae35bf7a55f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‘things’ of the Internet of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</a:t>
            </a:r>
            <a:r>
              <a:rPr lang="en-US"/>
              <a:t>equipment with its own power </a:t>
            </a:r>
            <a:r>
              <a:rPr lang="en-US" smtClean="0"/>
              <a:t>supply or </a:t>
            </a:r>
            <a:r>
              <a:rPr lang="en-US"/>
              <a:t>battery supply or renewable energy-</a:t>
            </a:r>
            <a:r>
              <a:rPr lang="en-US" smtClean="0"/>
              <a:t>-energy </a:t>
            </a:r>
            <a:r>
              <a:rPr lang="en-US"/>
              <a:t>harvesting supply, and then have some </a:t>
            </a:r>
            <a:r>
              <a:rPr lang="en-US" smtClean="0"/>
              <a:t>means of </a:t>
            </a:r>
            <a:r>
              <a:rPr lang="en-US"/>
              <a:t>digitizing that signature </a:t>
            </a:r>
            <a:r>
              <a:rPr lang="en-US" smtClean="0"/>
              <a:t>(</a:t>
            </a:r>
            <a:r>
              <a:rPr lang="en-US"/>
              <a:t>embedded </a:t>
            </a:r>
            <a:r>
              <a:rPr lang="en-US" smtClean="0"/>
              <a:t>sensors).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case study: Autonomous bus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courses.edx.org/courses/course-v1:CurtinX+IOT1x+2T2018/jump_to/block-v1:CurtinX+IOT1x+2T2018+type@vertical+block@c96c2de1ee084e36add98abc04a09c82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Autonomous bus: the wheel, stereo camera, GPS…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Sensors and actuators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Sensors in your smart phone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courses.edx.org/courses/course-v1:CurtinX+IOT1x+2T2018/jump_to/block-v1:CurtinX+IOT1x+2T2018+type@vertical+block@08fe79697d014d508a5f58421d8f7f4c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capacitive</a:t>
            </a:r>
          </a:p>
          <a:p>
            <a:r>
              <a:rPr lang="en-US"/>
              <a:t>resistive</a:t>
            </a:r>
          </a:p>
          <a:p>
            <a:r>
              <a:rPr lang="en-US"/>
              <a:t>surface acoustic </a:t>
            </a:r>
            <a:r>
              <a:rPr lang="en-US" smtClean="0"/>
              <a:t>sensor</a:t>
            </a:r>
          </a:p>
          <a:p>
            <a:r>
              <a:rPr lang="en-US" smtClean="0"/>
              <a:t>Magnetometer</a:t>
            </a:r>
          </a:p>
          <a:p>
            <a:r>
              <a:rPr lang="en-US" smtClean="0"/>
              <a:t>Accelerometer</a:t>
            </a:r>
          </a:p>
          <a:p>
            <a:r>
              <a:rPr lang="en-US" smtClean="0"/>
              <a:t>Gyroscope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Sensors and actuators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Actuators in your house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courses.edx.org/courses/course-v1:CurtinX+IOT1x+2T2018/jump_to/block-v1:CurtinX+IOT1x+2T2018+type@vertical+block@124d708d34e043eebe1e6c9673a2000f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 actuator is a simple mechanism that moves or controls </a:t>
            </a:r>
            <a:r>
              <a:rPr lang="en-US" smtClean="0"/>
              <a:t>something:</a:t>
            </a:r>
          </a:p>
          <a:p>
            <a:r>
              <a:rPr lang="en-US"/>
              <a:t>Actuators operate in one of several ways. They are either:</a:t>
            </a:r>
          </a:p>
          <a:p>
            <a:pPr lvl="1"/>
            <a:r>
              <a:rPr lang="en-US" smtClean="0"/>
              <a:t>Electrical</a:t>
            </a:r>
            <a:endParaRPr lang="en-US"/>
          </a:p>
          <a:p>
            <a:pPr lvl="1"/>
            <a:r>
              <a:rPr lang="en-US"/>
              <a:t>Pneumatic (uses air pressure)</a:t>
            </a:r>
          </a:p>
          <a:p>
            <a:pPr lvl="1"/>
            <a:r>
              <a:rPr lang="en-US"/>
              <a:t>Hydraulic (uses fluid pressure)</a:t>
            </a:r>
          </a:p>
          <a:p>
            <a:pPr lvl="1"/>
            <a:r>
              <a:rPr lang="en-US"/>
              <a:t>Mechanical</a:t>
            </a:r>
          </a:p>
        </p:txBody>
      </p:sp>
    </p:spTree>
    <p:extLst>
      <p:ext uri="{BB962C8B-B14F-4D97-AF65-F5344CB8AC3E}">
        <p14:creationId xmlns:p14="http://schemas.microsoft.com/office/powerpoint/2010/main" val="28667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Lining up devices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Interactions: How bananas talk to trucks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courses.edx.org/courses/course-v1:CurtinX+IOT1x+2T2018/jump_to/block-v1:CurtinX+IOT1x+2T2018+type@vertical+block@4e72503a53574256b9f1c803602d50d2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468"/>
            <a:ext cx="9586722" cy="3212079"/>
          </a:xfrm>
        </p:spPr>
        <p:txBody>
          <a:bodyPr>
            <a:normAutofit/>
          </a:bodyPr>
          <a:lstStyle/>
          <a:p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IoT-assisted banana supply chain</a:t>
            </a:r>
          </a:p>
          <a:p>
            <a:r>
              <a:rPr lang="en-US"/>
              <a:t>Decide whether each stage of the process is M2M, M2P or </a:t>
            </a:r>
            <a:r>
              <a:rPr lang="en-US" smtClean="0"/>
              <a:t>P2P.</a:t>
            </a:r>
            <a:endParaRPr lang="en-US"/>
          </a:p>
        </p:txBody>
      </p:sp>
      <p:pic>
        <p:nvPicPr>
          <p:cNvPr id="1026" name="Picture 2" descr="Process diagram from the previous vide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7" y="2406316"/>
            <a:ext cx="8093971" cy="445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60816" y="3708828"/>
            <a:ext cx="3128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313131"/>
                </a:solidFill>
                <a:latin typeface="Open Sans"/>
              </a:rPr>
              <a:t>M2M</a:t>
            </a:r>
            <a:r>
              <a:rPr lang="en-US">
                <a:solidFill>
                  <a:srgbClr val="313131"/>
                </a:solidFill>
                <a:latin typeface="Open Sans"/>
              </a:rPr>
              <a:t>: Machine to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313131"/>
                </a:solidFill>
                <a:latin typeface="Open Sans"/>
              </a:rPr>
              <a:t>M2P</a:t>
            </a:r>
            <a:r>
              <a:rPr lang="en-US">
                <a:solidFill>
                  <a:srgbClr val="313131"/>
                </a:solidFill>
                <a:latin typeface="Open Sans"/>
              </a:rPr>
              <a:t>: Machine to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313131"/>
                </a:solidFill>
                <a:latin typeface="Open Sans"/>
              </a:rPr>
              <a:t>P2P</a:t>
            </a:r>
            <a:r>
              <a:rPr lang="en-US">
                <a:solidFill>
                  <a:srgbClr val="313131"/>
                </a:solidFill>
                <a:latin typeface="Open Sans"/>
              </a:rPr>
              <a:t>: People to people</a:t>
            </a:r>
            <a:endParaRPr lang="en-US" b="0" i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32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</a:t>
            </a:r>
            <a:r>
              <a:rPr lang="en-US"/>
              <a:t>sort of 'things' are we talking about?</a:t>
            </a:r>
          </a:p>
          <a:p>
            <a:r>
              <a:rPr lang="en-US" smtClean="0"/>
              <a:t>Sensors </a:t>
            </a:r>
            <a:r>
              <a:rPr lang="en-US"/>
              <a:t>and actuators</a:t>
            </a:r>
          </a:p>
          <a:p>
            <a:r>
              <a:rPr lang="en-US" smtClean="0"/>
              <a:t>Lining </a:t>
            </a:r>
            <a:r>
              <a:rPr lang="en-US"/>
              <a:t>up </a:t>
            </a:r>
            <a:r>
              <a:rPr lang="en-US" smtClean="0"/>
              <a:t>devices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streamlining mining </a:t>
            </a:r>
            <a:r>
              <a:rPr lang="en-US" smtClean="0"/>
              <a:t>operations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courses.edx.org/courses/course-v1:CurtinX+IOT1x+2T2018/jump_to/block-v1:CurtinX+IOT1x+2T2018+type@vertical+block@342e4bfb6ac64427854e7f4d12e31b05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engine </a:t>
            </a:r>
            <a:r>
              <a:rPr lang="en-US"/>
              <a:t>components </a:t>
            </a:r>
            <a:endParaRPr lang="en-US" smtClean="0"/>
          </a:p>
          <a:p>
            <a:r>
              <a:rPr lang="en-US" smtClean="0"/>
              <a:t>tire pressure</a:t>
            </a:r>
          </a:p>
          <a:p>
            <a:r>
              <a:rPr lang="en-US" smtClean="0"/>
              <a:t>driver </a:t>
            </a:r>
            <a:r>
              <a:rPr lang="en-US"/>
              <a:t>and a remote operation </a:t>
            </a:r>
            <a:r>
              <a:rPr lang="en-US" smtClean="0"/>
              <a:t>center</a:t>
            </a:r>
            <a:endParaRPr lang="en-US"/>
          </a:p>
          <a:p>
            <a:r>
              <a:rPr lang="en-US" smtClean="0"/>
              <a:t>monitors </a:t>
            </a:r>
          </a:p>
          <a:p>
            <a:r>
              <a:rPr lang="en-US" smtClean="0"/>
              <a:t>all </a:t>
            </a:r>
            <a:r>
              <a:rPr lang="en-US"/>
              <a:t>machines and </a:t>
            </a:r>
            <a:r>
              <a:rPr lang="en-US" smtClean="0"/>
              <a:t>vehicles </a:t>
            </a:r>
          </a:p>
          <a:p>
            <a:r>
              <a:rPr lang="en-US" smtClean="0"/>
              <a:t>a </a:t>
            </a:r>
            <a:r>
              <a:rPr lang="en-US"/>
              <a:t>zero-harm </a:t>
            </a:r>
            <a:r>
              <a:rPr lang="en-US" smtClean="0"/>
              <a:t>environment for </a:t>
            </a:r>
            <a:r>
              <a:rPr lang="en-US"/>
              <a:t>personnel and surrounding </a:t>
            </a:r>
            <a:r>
              <a:rPr lang="en-US" smtClean="0"/>
              <a:t>areas. </a:t>
            </a:r>
          </a:p>
          <a:p>
            <a:r>
              <a:rPr lang="en-US" smtClean="0"/>
              <a:t>gas </a:t>
            </a:r>
            <a:r>
              <a:rPr lang="en-US"/>
              <a:t>monitor </a:t>
            </a:r>
            <a:r>
              <a:rPr lang="en-US" smtClean="0"/>
              <a:t>systems</a:t>
            </a:r>
          </a:p>
          <a:p>
            <a:r>
              <a:rPr lang="en-US" smtClean="0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case study: Dairy </a:t>
            </a:r>
            <a:r>
              <a:rPr lang="en-US" smtClean="0"/>
              <a:t>farm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courses.edx.org/courses/course-v1:CurtinX+IOT1x+2T2018/jump_to/block-v1:CurtinX+IOT1x+2T2018+type@vertical+block@f008e3228e6c46179f38027907fdf313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all of the cows have a responder on </a:t>
            </a:r>
            <a:r>
              <a:rPr lang="en-US" smtClean="0"/>
              <a:t>them, which </a:t>
            </a:r>
            <a:r>
              <a:rPr lang="en-US"/>
              <a:t>is a thing which has a motion sensor in </a:t>
            </a:r>
            <a:r>
              <a:rPr lang="en-US" smtClean="0"/>
              <a:t>it, and </a:t>
            </a:r>
            <a:r>
              <a:rPr lang="en-US"/>
              <a:t>it also has a transponder in it</a:t>
            </a:r>
            <a:r>
              <a:rPr lang="en-US" smtClean="0"/>
              <a:t>.</a:t>
            </a:r>
          </a:p>
          <a:p>
            <a:r>
              <a:rPr lang="en-US"/>
              <a:t>milk meters</a:t>
            </a:r>
          </a:p>
        </p:txBody>
      </p:sp>
    </p:spTree>
    <p:extLst>
      <p:ext uri="{BB962C8B-B14F-4D97-AF65-F5344CB8AC3E}">
        <p14:creationId xmlns:p14="http://schemas.microsoft.com/office/powerpoint/2010/main" val="34303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case study: Gait </a:t>
            </a:r>
            <a:r>
              <a:rPr lang="en-US" smtClean="0"/>
              <a:t>analysis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courses.edx.org/courses/course-v1:CurtinX+IOT1x+2T2018/jump_to/block-v1:CurtinX+IOT1x+2T2018+type@vertical+block@a5d71565dec641e487e02611aedab245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device using three separate IMU devices </a:t>
            </a:r>
            <a:r>
              <a:rPr lang="en-US" smtClean="0"/>
              <a:t>placed in </a:t>
            </a:r>
            <a:r>
              <a:rPr lang="en-US"/>
              <a:t>three color coded 3D printed </a:t>
            </a:r>
            <a:r>
              <a:rPr lang="en-US" smtClean="0"/>
              <a:t>boxes. And </a:t>
            </a:r>
            <a:r>
              <a:rPr lang="en-US"/>
              <a:t>the sensors will be attached to the different sections of the lower </a:t>
            </a:r>
            <a:r>
              <a:rPr lang="en-US" smtClean="0"/>
              <a:t>limb.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case study: Self-powering remote sensors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courses.edx.org/courses/course-v1:CurtinX+IOT1x+2T2018/jump_to/block-v1:CurtinX+IOT1x+2T2018+type@vertical+block@3fd7a317b9f8449090a2ae35bf7a55fb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The ‘things’ of the Internet of Things?</vt:lpstr>
      <vt:lpstr>Content</vt:lpstr>
      <vt:lpstr>What sort of 'things' are we talking about?</vt:lpstr>
      <vt:lpstr>Note</vt:lpstr>
      <vt:lpstr>What sort of 'things' are we talking about?</vt:lpstr>
      <vt:lpstr>Note</vt:lpstr>
      <vt:lpstr>What sort of 'things' are we talking about?</vt:lpstr>
      <vt:lpstr>Note</vt:lpstr>
      <vt:lpstr>What sort of 'things' are we talking about?</vt:lpstr>
      <vt:lpstr>Note</vt:lpstr>
      <vt:lpstr>What sort of 'things' are we talking about?</vt:lpstr>
      <vt:lpstr>Note</vt:lpstr>
      <vt:lpstr>Sensors and actuators</vt:lpstr>
      <vt:lpstr>Note</vt:lpstr>
      <vt:lpstr>Sensors and actuators</vt:lpstr>
      <vt:lpstr>Note</vt:lpstr>
      <vt:lpstr>Lining up devices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22</cp:revision>
  <dcterms:created xsi:type="dcterms:W3CDTF">2018-10-31T00:16:02Z</dcterms:created>
  <dcterms:modified xsi:type="dcterms:W3CDTF">2020-12-20T16:53:38Z</dcterms:modified>
</cp:coreProperties>
</file>