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4" autoAdjust="0"/>
  </p:normalViewPr>
  <p:slideViewPr>
    <p:cSldViewPr snapToGrid="0">
      <p:cViewPr varScale="1">
        <p:scale>
          <a:sx n="66" d="100"/>
          <a:sy n="66"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6686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53583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68852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9841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A9225-AC79-4B03-BAF0-6D408A6E854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86487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A9225-AC79-4B03-BAF0-6D408A6E8546}"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06947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9A9225-AC79-4B03-BAF0-6D408A6E8546}"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03557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A9225-AC79-4B03-BAF0-6D408A6E8546}"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69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A9225-AC79-4B03-BAF0-6D408A6E8546}"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324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46581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998713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A9225-AC79-4B03-BAF0-6D408A6E8546}" type="datetimeFigureOut">
              <a:rPr lang="en-US" smtClean="0"/>
              <a:t>12/21/2020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0AD39-14F7-49CB-8A71-3419307CCA54}" type="slidenum">
              <a:rPr lang="en-US" smtClean="0"/>
              <a:t>‹#›</a:t>
            </a:fld>
            <a:endParaRPr lang="en-US"/>
          </a:p>
        </p:txBody>
      </p:sp>
    </p:spTree>
    <p:extLst>
      <p:ext uri="{BB962C8B-B14F-4D97-AF65-F5344CB8AC3E}">
        <p14:creationId xmlns:p14="http://schemas.microsoft.com/office/powerpoint/2010/main" val="73975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6c5c8cd700a544a48d1cdafed9bb3fe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bec81f64bdf14ed7bb88549163b8d95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48b969eb573940e3817f6afe1592a13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683f626b41dc4b94ba5870b2308dc7e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410b1d3df57845858223e2f59e74e97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8e4152b121a341e7af47d146795f8a4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75bb4c7b55f14d2488c34cac9d7648d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537f98092d8f46058dca126482e0eac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Programming IoT</a:t>
            </a:r>
            <a:endParaRPr lang="en-US"/>
          </a:p>
        </p:txBody>
      </p:sp>
    </p:spTree>
    <p:extLst>
      <p:ext uri="{BB962C8B-B14F-4D97-AF65-F5344CB8AC3E}">
        <p14:creationId xmlns:p14="http://schemas.microsoft.com/office/powerpoint/2010/main" val="4246813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Digital Data</a:t>
            </a:r>
          </a:p>
          <a:p>
            <a:pPr marL="0" indent="0">
              <a:buNone/>
            </a:pPr>
            <a:r>
              <a:rPr lang="en-US">
                <a:hlinkClick r:id="rId2"/>
              </a:rPr>
              <a:t>https://</a:t>
            </a:r>
            <a:r>
              <a:rPr lang="en-US" smtClean="0">
                <a:hlinkClick r:id="rId2"/>
              </a:rPr>
              <a:t>courses.edx.org/courses/course-v1:CurtinX+IOT1x+2T2018/jump_to/block-v1:CurtinX+IOT1x+2T2018+type@vertical+block@6c5c8cd700a544a48d1cdafed9bb3fec</a:t>
            </a:r>
            <a:r>
              <a:rPr lang="en-US" smtClean="0"/>
              <a:t> </a:t>
            </a:r>
            <a:endParaRPr lang="en-US"/>
          </a:p>
        </p:txBody>
      </p:sp>
    </p:spTree>
    <p:extLst>
      <p:ext uri="{BB962C8B-B14F-4D97-AF65-F5344CB8AC3E}">
        <p14:creationId xmlns:p14="http://schemas.microsoft.com/office/powerpoint/2010/main" val="3384688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smtClean="0"/>
              <a:t>Data </a:t>
            </a:r>
            <a:r>
              <a:rPr lang="en-US"/>
              <a:t>can be a telephone conversation, a television program, a web page, an email, an online theatre booking, or a series of readings from a sensor or instructions to a machine</a:t>
            </a:r>
            <a:r>
              <a:rPr lang="en-US" smtClean="0"/>
              <a:t>.</a:t>
            </a:r>
          </a:p>
          <a:p>
            <a:r>
              <a:rPr lang="en-US"/>
              <a:t>Digital data is data that is represented using a binary system of zeros (0) and ones (1</a:t>
            </a:r>
            <a:r>
              <a:rPr lang="en-US" smtClean="0"/>
              <a:t>).</a:t>
            </a:r>
          </a:p>
          <a:p>
            <a:r>
              <a:rPr lang="en-US" smtClean="0"/>
              <a:t>Big </a:t>
            </a:r>
            <a:r>
              <a:rPr lang="en-US"/>
              <a:t>data is data sets that have become so large and so complex that advanced programming and processing is required to capture the data, and then appropriately store, analyse, search, share, transfer, and visualise it.</a:t>
            </a:r>
          </a:p>
        </p:txBody>
      </p:sp>
    </p:spTree>
    <p:extLst>
      <p:ext uri="{BB962C8B-B14F-4D97-AF65-F5344CB8AC3E}">
        <p14:creationId xmlns:p14="http://schemas.microsoft.com/office/powerpoint/2010/main" val="1663463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The Pawsey Centre and Big Data</a:t>
            </a:r>
          </a:p>
          <a:p>
            <a:pPr marL="0" indent="0">
              <a:buNone/>
            </a:pPr>
            <a:r>
              <a:rPr lang="en-US">
                <a:hlinkClick r:id="rId2"/>
              </a:rPr>
              <a:t>https://</a:t>
            </a:r>
            <a:r>
              <a:rPr lang="en-US" smtClean="0">
                <a:hlinkClick r:id="rId2"/>
              </a:rPr>
              <a:t>courses.edx.org/courses/course-v1:CurtinX+IOT1x+2T2018/jump_to/block-v1:CurtinX+IOT1x+2T2018+type@vertical+block@bec81f64bdf14ed7bb88549163b8d955</a:t>
            </a:r>
            <a:r>
              <a:rPr lang="en-US" smtClean="0"/>
              <a:t> </a:t>
            </a:r>
            <a:endParaRPr lang="en-US"/>
          </a:p>
        </p:txBody>
      </p:sp>
    </p:spTree>
    <p:extLst>
      <p:ext uri="{BB962C8B-B14F-4D97-AF65-F5344CB8AC3E}">
        <p14:creationId xmlns:p14="http://schemas.microsoft.com/office/powerpoint/2010/main" val="2530970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a:t>Real time data and historic </a:t>
            </a:r>
            <a:r>
              <a:rPr lang="en-US" smtClean="0"/>
              <a:t>data</a:t>
            </a:r>
          </a:p>
          <a:p>
            <a:pPr marL="0" indent="0">
              <a:buNone/>
            </a:pPr>
            <a:r>
              <a:rPr lang="en-US">
                <a:hlinkClick r:id="rId2"/>
              </a:rPr>
              <a:t>https://</a:t>
            </a:r>
            <a:r>
              <a:rPr lang="en-US" smtClean="0">
                <a:hlinkClick r:id="rId2"/>
              </a:rPr>
              <a:t>courses.edx.org/courses/course-v1:CurtinX+IOT1x+2T2018/jump_to/block-v1:CurtinX+IOT1x+2T2018+type@vertical+block@48b969eb573940e3817f6afe1592a134</a:t>
            </a:r>
            <a:r>
              <a:rPr lang="en-US" smtClean="0"/>
              <a:t> </a:t>
            </a:r>
            <a:endParaRPr lang="en-US"/>
          </a:p>
        </p:txBody>
      </p:sp>
    </p:spTree>
    <p:extLst>
      <p:ext uri="{BB962C8B-B14F-4D97-AF65-F5344CB8AC3E}">
        <p14:creationId xmlns:p14="http://schemas.microsoft.com/office/powerpoint/2010/main" val="1141986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Data types</a:t>
            </a:r>
          </a:p>
          <a:p>
            <a:pPr marL="0" indent="0">
              <a:buNone/>
            </a:pPr>
            <a:r>
              <a:rPr lang="en-US">
                <a:hlinkClick r:id="rId2"/>
              </a:rPr>
              <a:t>https://</a:t>
            </a:r>
            <a:r>
              <a:rPr lang="en-US" smtClean="0">
                <a:hlinkClick r:id="rId2"/>
              </a:rPr>
              <a:t>courses.edx.org/courses/course-v1:CurtinX+IOT1x+2T2018/jump_to/block-v1:CurtinX+IOT1x+2T2018+type@vertical+block@683f626b41dc4b94ba5870b2308dc7e9</a:t>
            </a:r>
            <a:r>
              <a:rPr lang="en-US" smtClean="0"/>
              <a:t> </a:t>
            </a:r>
            <a:endParaRPr lang="en-US"/>
          </a:p>
        </p:txBody>
      </p:sp>
    </p:spTree>
    <p:extLst>
      <p:ext uri="{BB962C8B-B14F-4D97-AF65-F5344CB8AC3E}">
        <p14:creationId xmlns:p14="http://schemas.microsoft.com/office/powerpoint/2010/main" val="2720233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IBM describes the 4 V's of Big Data as:</a:t>
            </a:r>
          </a:p>
          <a:p>
            <a:pPr lvl="1"/>
            <a:r>
              <a:rPr lang="en-US" smtClean="0"/>
              <a:t>Volume </a:t>
            </a:r>
            <a:r>
              <a:rPr lang="en-US"/>
              <a:t>(quantity – big data observes and tracks what happens without sampling)</a:t>
            </a:r>
          </a:p>
          <a:p>
            <a:pPr lvl="1"/>
            <a:r>
              <a:rPr lang="en-US"/>
              <a:t>Velocity (speed – big data is generally available in real-time)</a:t>
            </a:r>
          </a:p>
          <a:p>
            <a:pPr lvl="1"/>
            <a:r>
              <a:rPr lang="en-US"/>
              <a:t>Variety (big data extracts from multiple sources such as text, images, audio, video)</a:t>
            </a:r>
          </a:p>
          <a:p>
            <a:pPr lvl="1"/>
            <a:r>
              <a:rPr lang="en-US"/>
              <a:t>Veracity (data quality – whether it stays true, or some is lost or damaged)</a:t>
            </a:r>
          </a:p>
        </p:txBody>
      </p:sp>
    </p:spTree>
    <p:extLst>
      <p:ext uri="{BB962C8B-B14F-4D97-AF65-F5344CB8AC3E}">
        <p14:creationId xmlns:p14="http://schemas.microsoft.com/office/powerpoint/2010/main" val="3129644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Playing with data</a:t>
            </a:r>
          </a:p>
          <a:p>
            <a:pPr marL="0" indent="0">
              <a:buNone/>
            </a:pPr>
            <a:r>
              <a:rPr lang="en-US">
                <a:hlinkClick r:id="rId2"/>
              </a:rPr>
              <a:t>https://</a:t>
            </a:r>
            <a:r>
              <a:rPr lang="en-US" smtClean="0">
                <a:hlinkClick r:id="rId2"/>
              </a:rPr>
              <a:t>courses.edx.org/courses/course-v1:CurtinX+IOT1x+2T2018/jump_to/block-v1:CurtinX+IOT1x+2T2018+type@vertical+block@410b1d3df57845858223e2f59e74e974</a:t>
            </a:r>
            <a:r>
              <a:rPr lang="en-US" smtClean="0"/>
              <a:t> </a:t>
            </a:r>
            <a:endParaRPr lang="en-US"/>
          </a:p>
        </p:txBody>
      </p:sp>
    </p:spTree>
    <p:extLst>
      <p:ext uri="{BB962C8B-B14F-4D97-AF65-F5344CB8AC3E}">
        <p14:creationId xmlns:p14="http://schemas.microsoft.com/office/powerpoint/2010/main" val="2824276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a:t>
            </a:r>
            <a:endParaRPr lang="en-US"/>
          </a:p>
        </p:txBody>
      </p:sp>
      <p:sp>
        <p:nvSpPr>
          <p:cNvPr id="3" name="Content Placeholder 2"/>
          <p:cNvSpPr>
            <a:spLocks noGrp="1"/>
          </p:cNvSpPr>
          <p:nvPr>
            <p:ph idx="1"/>
          </p:nvPr>
        </p:nvSpPr>
        <p:spPr/>
        <p:txBody>
          <a:bodyPr>
            <a:normAutofit/>
          </a:bodyPr>
          <a:lstStyle/>
          <a:p>
            <a:r>
              <a:rPr lang="en-US" smtClean="0"/>
              <a:t>Where </a:t>
            </a:r>
            <a:r>
              <a:rPr lang="en-US"/>
              <a:t>programming is needed</a:t>
            </a:r>
          </a:p>
          <a:p>
            <a:r>
              <a:rPr lang="en-US" smtClean="0"/>
              <a:t>Programming</a:t>
            </a:r>
            <a:endParaRPr lang="en-US"/>
          </a:p>
          <a:p>
            <a:r>
              <a:rPr lang="en-US" smtClean="0"/>
              <a:t>Data </a:t>
            </a:r>
            <a:r>
              <a:rPr lang="en-US"/>
              <a:t>and Big Data</a:t>
            </a:r>
          </a:p>
        </p:txBody>
      </p:sp>
    </p:spTree>
    <p:extLst>
      <p:ext uri="{BB962C8B-B14F-4D97-AF65-F5344CB8AC3E}">
        <p14:creationId xmlns:p14="http://schemas.microsoft.com/office/powerpoint/2010/main" val="426661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a:p>
        </p:txBody>
      </p:sp>
      <p:sp>
        <p:nvSpPr>
          <p:cNvPr id="3" name="Content Placeholder 2"/>
          <p:cNvSpPr>
            <a:spLocks noGrp="1"/>
          </p:cNvSpPr>
          <p:nvPr>
            <p:ph idx="1"/>
          </p:nvPr>
        </p:nvSpPr>
        <p:spPr/>
        <p:txBody>
          <a:bodyPr/>
          <a:lstStyle/>
          <a:p>
            <a:pPr marL="0" indent="0">
              <a:buNone/>
            </a:pPr>
            <a:endParaRPr lang="en-US" smtClean="0"/>
          </a:p>
          <a:p>
            <a:r>
              <a:rPr lang="en-US"/>
              <a:t>Programming </a:t>
            </a:r>
            <a:r>
              <a:rPr lang="en-US" smtClean="0"/>
              <a:t>IoT</a:t>
            </a:r>
          </a:p>
          <a:p>
            <a:pPr marL="0" indent="0">
              <a:buNone/>
            </a:pPr>
            <a:r>
              <a:rPr lang="en-US">
                <a:hlinkClick r:id="rId2"/>
              </a:rPr>
              <a:t>https://</a:t>
            </a:r>
            <a:r>
              <a:rPr lang="en-US" smtClean="0">
                <a:hlinkClick r:id="rId2"/>
              </a:rPr>
              <a:t>courses.edx.org/courses/course-v1:CurtinX+IOT1x+2T2018/jump_to/block-v1:CurtinX+IOT1x+2T2018+type@vertical+block@8e4152b121a341e7af47d146795f8a4a</a:t>
            </a:r>
            <a:r>
              <a:rPr lang="en-US" smtClean="0"/>
              <a:t> </a:t>
            </a:r>
            <a:endParaRPr lang="en-US"/>
          </a:p>
        </p:txBody>
      </p:sp>
    </p:spTree>
    <p:extLst>
      <p:ext uri="{BB962C8B-B14F-4D97-AF65-F5344CB8AC3E}">
        <p14:creationId xmlns:p14="http://schemas.microsoft.com/office/powerpoint/2010/main" val="2834849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What is programming?</a:t>
            </a:r>
          </a:p>
          <a:p>
            <a:r>
              <a:rPr lang="en-US" smtClean="0"/>
              <a:t>The </a:t>
            </a:r>
            <a:r>
              <a:rPr lang="en-US"/>
              <a:t>process of creating a set of instructions that tell a computer how to perform a task or sequence of tasks. </a:t>
            </a:r>
            <a:endParaRPr lang="en-US" smtClean="0"/>
          </a:p>
          <a:p>
            <a:r>
              <a:rPr lang="en-US"/>
              <a:t>Machine might talk to the internet, but a person </a:t>
            </a:r>
            <a:r>
              <a:rPr lang="en-US" smtClean="0"/>
              <a:t>somewhere programmed </a:t>
            </a:r>
            <a:r>
              <a:rPr lang="en-US"/>
              <a:t>it to do </a:t>
            </a:r>
            <a:r>
              <a:rPr lang="en-US" smtClean="0"/>
              <a:t>that. And </a:t>
            </a:r>
            <a:r>
              <a:rPr lang="en-US"/>
              <a:t>a person figured out how the </a:t>
            </a:r>
            <a:r>
              <a:rPr lang="en-US" smtClean="0"/>
              <a:t>internet should </a:t>
            </a:r>
            <a:r>
              <a:rPr lang="en-US"/>
              <a:t>respond to all of that data coming in, some of </a:t>
            </a:r>
            <a:r>
              <a:rPr lang="en-US" smtClean="0"/>
              <a:t>which is </a:t>
            </a:r>
            <a:r>
              <a:rPr lang="en-US"/>
              <a:t>vast, or very fast, or very varied.</a:t>
            </a:r>
          </a:p>
          <a:p>
            <a:endParaRPr lang="en-US"/>
          </a:p>
        </p:txBody>
      </p:sp>
    </p:spTree>
    <p:extLst>
      <p:ext uri="{BB962C8B-B14F-4D97-AF65-F5344CB8AC3E}">
        <p14:creationId xmlns:p14="http://schemas.microsoft.com/office/powerpoint/2010/main" val="872236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Programming IoT</a:t>
            </a:r>
            <a:endParaRPr lang="en-US"/>
          </a:p>
        </p:txBody>
      </p:sp>
      <p:sp>
        <p:nvSpPr>
          <p:cNvPr id="3" name="Content Placeholder 2"/>
          <p:cNvSpPr>
            <a:spLocks noGrp="1"/>
          </p:cNvSpPr>
          <p:nvPr>
            <p:ph idx="1"/>
          </p:nvPr>
        </p:nvSpPr>
        <p:spPr/>
        <p:txBody>
          <a:bodyPr/>
          <a:lstStyle/>
          <a:p>
            <a:pPr marL="0" indent="0">
              <a:buNone/>
            </a:pPr>
            <a:endParaRPr lang="en-US" smtClean="0"/>
          </a:p>
          <a:p>
            <a:r>
              <a:rPr lang="en-US"/>
              <a:t>Main considerations for programming </a:t>
            </a:r>
            <a:r>
              <a:rPr lang="en-US" smtClean="0"/>
              <a:t>IoT</a:t>
            </a:r>
          </a:p>
          <a:p>
            <a:pPr marL="0" indent="0">
              <a:buNone/>
            </a:pPr>
            <a:r>
              <a:rPr lang="en-US">
                <a:hlinkClick r:id="rId2"/>
              </a:rPr>
              <a:t>https://</a:t>
            </a:r>
            <a:r>
              <a:rPr lang="en-US" smtClean="0">
                <a:hlinkClick r:id="rId2"/>
              </a:rPr>
              <a:t>courses.edx.org/courses/course-v1:CurtinX+IOT1x+2T2018/jump_to/block-v1:CurtinX+IOT1x+2T2018+type@vertical+block@75bb4c7b55f14d2488c34cac9d7648d3</a:t>
            </a:r>
            <a:r>
              <a:rPr lang="en-US" smtClean="0"/>
              <a:t> </a:t>
            </a:r>
            <a:endParaRPr lang="en-US"/>
          </a:p>
        </p:txBody>
      </p:sp>
    </p:spTree>
    <p:extLst>
      <p:ext uri="{BB962C8B-B14F-4D97-AF65-F5344CB8AC3E}">
        <p14:creationId xmlns:p14="http://schemas.microsoft.com/office/powerpoint/2010/main" val="2753916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The main consideration for programming for IoT is that the small devices generally have</a:t>
            </a:r>
            <a:r>
              <a:rPr lang="en-US" smtClean="0"/>
              <a:t>:</a:t>
            </a:r>
            <a:endParaRPr lang="en-US"/>
          </a:p>
          <a:p>
            <a:pPr lvl="1"/>
            <a:r>
              <a:rPr lang="en-US"/>
              <a:t>Limited power supply</a:t>
            </a:r>
          </a:p>
          <a:p>
            <a:pPr lvl="1"/>
            <a:r>
              <a:rPr lang="en-US"/>
              <a:t>Limited computational power</a:t>
            </a:r>
          </a:p>
          <a:p>
            <a:pPr lvl="1"/>
            <a:r>
              <a:rPr lang="en-US"/>
              <a:t>Limited </a:t>
            </a:r>
            <a:r>
              <a:rPr lang="en-US" smtClean="0"/>
              <a:t>memory</a:t>
            </a:r>
          </a:p>
        </p:txBody>
      </p:sp>
    </p:spTree>
    <p:extLst>
      <p:ext uri="{BB962C8B-B14F-4D97-AF65-F5344CB8AC3E}">
        <p14:creationId xmlns:p14="http://schemas.microsoft.com/office/powerpoint/2010/main" val="974371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8191" y="602209"/>
            <a:ext cx="10684227" cy="6161314"/>
          </a:xfrm>
          <a:prstGeom prst="rect">
            <a:avLst/>
          </a:prstGeom>
        </p:spPr>
      </p:pic>
      <p:sp>
        <p:nvSpPr>
          <p:cNvPr id="2" name="Title 1"/>
          <p:cNvSpPr>
            <a:spLocks noGrp="1"/>
          </p:cNvSpPr>
          <p:nvPr>
            <p:ph type="title"/>
          </p:nvPr>
        </p:nvSpPr>
        <p:spPr/>
        <p:txBody>
          <a:bodyPr/>
          <a:lstStyle/>
          <a:p>
            <a:r>
              <a:rPr lang="en-US" smtClean="0"/>
              <a:t>Note</a:t>
            </a:r>
            <a:endParaRPr lang="en-US"/>
          </a:p>
        </p:txBody>
      </p:sp>
    </p:spTree>
    <p:extLst>
      <p:ext uri="{BB962C8B-B14F-4D97-AF65-F5344CB8AC3E}">
        <p14:creationId xmlns:p14="http://schemas.microsoft.com/office/powerpoint/2010/main" val="4242900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What is IoT Data ?</a:t>
            </a:r>
          </a:p>
          <a:p>
            <a:pPr marL="0" indent="0">
              <a:buNone/>
            </a:pPr>
            <a:r>
              <a:rPr lang="en-US">
                <a:hlinkClick r:id="rId2"/>
              </a:rPr>
              <a:t>https://</a:t>
            </a:r>
            <a:r>
              <a:rPr lang="en-US" smtClean="0">
                <a:hlinkClick r:id="rId2"/>
              </a:rPr>
              <a:t>courses.edx.org/courses/course-v1:CurtinX+IOT1x+2T2018/jump_to/block-v1:CurtinX+IOT1x+2T2018+type@vertical+block@537f98092d8f46058dca126482e0eac3</a:t>
            </a:r>
            <a:r>
              <a:rPr lang="en-US" smtClean="0"/>
              <a:t> </a:t>
            </a:r>
            <a:endParaRPr lang="en-US"/>
          </a:p>
        </p:txBody>
      </p:sp>
    </p:spTree>
    <p:extLst>
      <p:ext uri="{BB962C8B-B14F-4D97-AF65-F5344CB8AC3E}">
        <p14:creationId xmlns:p14="http://schemas.microsoft.com/office/powerpoint/2010/main" val="1804292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pic>
        <p:nvPicPr>
          <p:cNvPr id="1026" name="Picture 2" descr="Converged networs where computer, telephne and television networks are interconn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487" y="190779"/>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172755" y="6284889"/>
            <a:ext cx="4981710" cy="369332"/>
          </a:xfrm>
          <a:prstGeom prst="rect">
            <a:avLst/>
          </a:prstGeom>
        </p:spPr>
        <p:txBody>
          <a:bodyPr wrap="square">
            <a:spAutoFit/>
          </a:bodyPr>
          <a:lstStyle/>
          <a:p>
            <a:r>
              <a:rPr lang="en-US">
                <a:solidFill>
                  <a:srgbClr val="313131"/>
                </a:solidFill>
                <a:latin typeface="Times New Roman" panose="02020603050405020304" pitchFamily="18" charset="0"/>
                <a:cs typeface="Times New Roman" panose="02020603050405020304" pitchFamily="18" charset="0"/>
              </a:rPr>
              <a:t>The information itself is all becoming digital data</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915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375</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Programming IoT</vt:lpstr>
      <vt:lpstr>Content</vt:lpstr>
      <vt:lpstr>Introduction</vt:lpstr>
      <vt:lpstr>Note</vt:lpstr>
      <vt:lpstr>Programming IoT</vt:lpstr>
      <vt:lpstr>Note</vt:lpstr>
      <vt:lpstr>Note</vt:lpstr>
      <vt:lpstr>Data and Big data</vt:lpstr>
      <vt:lpstr>Note</vt:lpstr>
      <vt:lpstr>Data and Big Data</vt:lpstr>
      <vt:lpstr>Note</vt:lpstr>
      <vt:lpstr>Data and Big Data</vt:lpstr>
      <vt:lpstr>Data and Big Data</vt:lpstr>
      <vt:lpstr>Data and Big Data</vt:lpstr>
      <vt:lpstr>Note</vt:lpstr>
      <vt:lpstr>Data and Big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in the world is the Internet of Things?</dc:title>
  <dc:creator>hungfu001@outlook.com</dc:creator>
  <cp:lastModifiedBy>DELL VOSTRO</cp:lastModifiedBy>
  <cp:revision>58</cp:revision>
  <dcterms:created xsi:type="dcterms:W3CDTF">2018-10-31T00:16:02Z</dcterms:created>
  <dcterms:modified xsi:type="dcterms:W3CDTF">2020-12-20T17:00:39Z</dcterms:modified>
</cp:coreProperties>
</file>