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7" r:id="rId7"/>
    <p:sldId id="268" r:id="rId8"/>
    <p:sldId id="265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3074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6e3587f53bca46c3831a63d99f3e1a8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2d1cf5960ba04aa99e6fa50474e7c20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2ed3e012672f4f85965cee51f0b0e7a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7c77277f01a94c59899244c3a5104a8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2da9e785c61f4946947749e526d35ca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Securing IoT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pic>
        <p:nvPicPr>
          <p:cNvPr id="1026" name="Picture 2" descr="Secure IoT framework made up of; authentication inside authorization, which is inside network enforced policy , inside secure analytics: visibility and contro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659606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401637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outlines the following components:</a:t>
            </a:r>
          </a:p>
          <a:p>
            <a:pPr marL="0" indent="0" algn="just">
              <a:buNone/>
            </a:pP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IoT devices connecting to the network create a trust relationship, based on validated identity through mechanisms such as: passwords, tokens, biometrics, RFID, X.509 digital certificate, shared secret, or endpoint MAC address.</a:t>
            </a:r>
          </a:p>
          <a:p>
            <a:pPr marL="0" indent="0" algn="just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Authorisation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a trust relationship is established based on authentication and authorisation of a device that determines what information can be accessed and shared.</a:t>
            </a:r>
          </a:p>
          <a:p>
            <a:pPr marL="0" indent="0" algn="just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Network Enforced Policy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controls all elements that route and transport endpoint traffic securely over the network through established security protocols.</a:t>
            </a:r>
          </a:p>
          <a:p>
            <a:pPr marL="0" indent="0" algn="just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Secure Analytics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Visibility and Control – provides reconnaissance, threat detection, and threat mitigation for all elements that aggregate and correlate information.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Securing IoT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Activity: Identifying IoT security </a:t>
            </a:r>
            <a:r>
              <a:rPr lang="en-US" smtClean="0"/>
              <a:t>risks </a:t>
            </a:r>
            <a:endParaRPr lang="en-US"/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courses.edx.org/courses/course-v1:CurtinX+IOT1x+2T2018/jump_to/block-v1:CurtinX+IOT1x+2T2018+type@vertical+block@6e3587f53bca46c3831a63d99f3e1a85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40163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three scenarios:</a:t>
            </a:r>
          </a:p>
          <a:p>
            <a:pPr algn="just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smart agricultural watering system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heart monitor connected to a doctor’s surgery, and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industrial application where fans are listened to for early detection of failure.</a:t>
            </a:r>
          </a:p>
          <a:p>
            <a:pPr marL="0" indent="0" algn="just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scenario, a risk has been identified. You need to decide:</a:t>
            </a:r>
          </a:p>
          <a:p>
            <a:pPr algn="just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 the level of impact will be if the risk comes about?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likely is it that the risk will occur?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security measures should be taken to reduce the risk?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smtClean="0"/>
              <a:t>Introduction</a:t>
            </a:r>
            <a:endParaRPr lang="en-US"/>
          </a:p>
          <a:p>
            <a:r>
              <a:rPr lang="en-US"/>
              <a:t> </a:t>
            </a:r>
            <a:r>
              <a:rPr lang="en-US" smtClean="0"/>
              <a:t>Design </a:t>
            </a:r>
            <a:r>
              <a:rPr lang="en-US"/>
              <a:t>for protection</a:t>
            </a:r>
          </a:p>
          <a:p>
            <a:r>
              <a:rPr lang="en-US"/>
              <a:t> </a:t>
            </a:r>
            <a:r>
              <a:rPr lang="en-US" smtClean="0"/>
              <a:t>Privacy </a:t>
            </a:r>
            <a:r>
              <a:rPr lang="en-US"/>
              <a:t>and ethics</a:t>
            </a:r>
          </a:p>
          <a:p>
            <a:r>
              <a:rPr lang="en-US"/>
              <a:t> </a:t>
            </a:r>
            <a:r>
              <a:rPr lang="en-US" smtClean="0"/>
              <a:t>Security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Securing IoT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courses.edx.org/courses/course-v1:CurtinX+IOT1x+2T2018/jump_to/block-v1:CurtinX+IOT1x+2T2018+type@vertical+block@2d1cf5960ba04aa99e6fa50474e7c208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internet of things will provide further ways for </a:t>
            </a:r>
            <a:r>
              <a:rPr lang="en-US" smtClean="0"/>
              <a:t>hackers to </a:t>
            </a:r>
            <a:r>
              <a:rPr lang="en-US"/>
              <a:t>attack businesses and lives.</a:t>
            </a:r>
          </a:p>
          <a:p>
            <a:r>
              <a:rPr lang="en-US" smtClean="0"/>
              <a:t>Data </a:t>
            </a:r>
            <a:r>
              <a:rPr lang="en-US"/>
              <a:t>about you is being sent everywhere, all the time.</a:t>
            </a:r>
          </a:p>
          <a:p>
            <a:r>
              <a:rPr lang="en-US"/>
              <a:t>Security certainly needs to be carefully worked </a:t>
            </a:r>
            <a:r>
              <a:rPr lang="en-US" smtClean="0"/>
              <a:t>out and </a:t>
            </a:r>
            <a:r>
              <a:rPr lang="en-US"/>
              <a:t>added to the design of a system across every path; </a:t>
            </a:r>
            <a:r>
              <a:rPr lang="en-US" smtClean="0"/>
              <a:t>devices, the </a:t>
            </a:r>
            <a:r>
              <a:rPr lang="en-US"/>
              <a:t>network, programs, and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Securing IoT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Security and privacy implications of IoT </a:t>
            </a:r>
            <a:r>
              <a:rPr lang="en-US" smtClean="0"/>
              <a:t>overview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courses.edx.org/courses/course-v1:CurtinX+IOT1x+2T2018/jump_to/block-v1:CurtinX+IOT1x+2T2018+type@vertical+block@2ed3e012672f4f85965cee51f0b0e7a7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Issues: 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risks existed before IoT, but IoT increases and intensifies them.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 the Cloud: 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PRIVATE - Prevent misuse of data, keep private data private.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ACCESS - Protect data from being stolen or corrupted.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 the Network: 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UNAUTHORISED ACCESS - Protect network devices from unauthorised contact.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SECURE NETWORK - Protect wireless networks.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 the Network and the Cloud: 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THEFT - Protect data from being stolen or corrupted.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additional security risks that come with connecting up ‘things’ to the internet.</a:t>
            </a:r>
          </a:p>
          <a:p>
            <a:pPr marL="0" indent="0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Issues in the Cloud and the Network: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 SECURE M2M - Machine to machine interaction must be robust and secure.</a:t>
            </a:r>
          </a:p>
          <a:p>
            <a:pPr marL="0" indent="0"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Devices: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 HACKED AND BROKEN – Protect devices from being hacked and stopped from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required.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 HACKED AND MIS-USED – Protect devices from being hacked and used to damage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devices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 operations.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security risks to consider with IoT. They can be both physical (eg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stolen device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or digital (eg stolen data.)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Securing IoT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Hackable devices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courses.edx.org/courses/course-v1:CurtinX+IOT1x+2T2018/jump_to/block-v1:CurtinX+IOT1x+2T2018+type@vertical+block@7c77277f01a94c59899244c3a5104a8d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Securing IoT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Cyber security methods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courses.edx.org/courses/course-v1:CurtinX+IOT1x+2T2018/jump_to/block-v1:CurtinX+IOT1x+2T2018+type@vertical+block@2da9e785c61f4946947749e526d35ca0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525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Securing IoT</vt:lpstr>
      <vt:lpstr>Content</vt:lpstr>
      <vt:lpstr>Introduction</vt:lpstr>
      <vt:lpstr>Note</vt:lpstr>
      <vt:lpstr>Securing IoT</vt:lpstr>
      <vt:lpstr>Note</vt:lpstr>
      <vt:lpstr>Note</vt:lpstr>
      <vt:lpstr>Securing IoT</vt:lpstr>
      <vt:lpstr>Securing IoT</vt:lpstr>
      <vt:lpstr>Note</vt:lpstr>
      <vt:lpstr>Note</vt:lpstr>
      <vt:lpstr>Securing IoT</vt:lpstr>
      <vt:lpstr>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in the world is the Internet of Things?</dc:title>
  <dc:creator>hungfu001@outlook.com</dc:creator>
  <cp:lastModifiedBy>DELL VOSTRO</cp:lastModifiedBy>
  <cp:revision>72</cp:revision>
  <dcterms:created xsi:type="dcterms:W3CDTF">2018-10-31T00:16:02Z</dcterms:created>
  <dcterms:modified xsi:type="dcterms:W3CDTF">2020-12-20T17:01:39Z</dcterms:modified>
</cp:coreProperties>
</file>