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9"/>
  </p:notesMasterIdLst>
  <p:handoutMasterIdLst>
    <p:handoutMasterId r:id="rId20"/>
  </p:handoutMasterIdLst>
  <p:sldIdLst>
    <p:sldId id="264" r:id="rId3"/>
    <p:sldId id="293" r:id="rId4"/>
    <p:sldId id="291" r:id="rId5"/>
    <p:sldId id="286" r:id="rId6"/>
    <p:sldId id="292" r:id="rId7"/>
    <p:sldId id="298" r:id="rId8"/>
    <p:sldId id="285" r:id="rId9"/>
    <p:sldId id="305" r:id="rId10"/>
    <p:sldId id="294" r:id="rId11"/>
    <p:sldId id="295" r:id="rId12"/>
    <p:sldId id="296" r:id="rId13"/>
    <p:sldId id="297" r:id="rId14"/>
    <p:sldId id="300" r:id="rId15"/>
    <p:sldId id="303" r:id="rId16"/>
    <p:sldId id="304" r:id="rId17"/>
    <p:sldId id="261" r:id="rId18"/>
  </p:sldIdLst>
  <p:sldSz cx="12188825" cy="6858000"/>
  <p:notesSz cx="6858000" cy="9144000"/>
  <p:custDataLst>
    <p:tags r:id="rId21"/>
  </p:custDataLst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3" autoAdjust="0"/>
    <p:restoredTop sz="86085" autoAdjust="0"/>
  </p:normalViewPr>
  <p:slideViewPr>
    <p:cSldViewPr showGuides="1">
      <p:cViewPr varScale="1">
        <p:scale>
          <a:sx n="62" d="100"/>
          <a:sy n="62" d="100"/>
        </p:scale>
        <p:origin x="1020" y="4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pPr/>
              <a:t>8/2/2022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pPr/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8/2/2022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ja-JP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（）</a:t>
            </a:r>
            <a:r>
              <a:rPr lang="en-US" altLang="ja-JP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ja-JP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（）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49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600" b="1" dirty="0"/>
              <a:t>（）（）</a:t>
            </a:r>
            <a:r>
              <a:rPr lang="en-US" altLang="ja-JP" sz="1600" b="1" dirty="0"/>
              <a:t>:</a:t>
            </a:r>
            <a:endParaRPr lang="en-AU" sz="1600" b="1" dirty="0"/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45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（）</a:t>
            </a:r>
            <a:r>
              <a:rPr lang="en-US" altLang="ja-JP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ja-JP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（）</a:t>
            </a:r>
            <a:r>
              <a:rPr lang="en-US" altLang="ja-JP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ja-JP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（）</a:t>
            </a:r>
            <a:endParaRPr lang="en-A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64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（）</a:t>
            </a:r>
            <a:r>
              <a:rPr lang="en-US" altLang="ja-JP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ja-JP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（）：</a:t>
            </a:r>
            <a:endParaRPr lang="en-A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44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91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ja-JP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（）</a:t>
            </a:r>
            <a:r>
              <a:rPr lang="en-US" altLang="ja-JP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+</a:t>
            </a:r>
            <a:r>
              <a:rPr lang="ja-JP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（）</a:t>
            </a:r>
            <a:r>
              <a:rPr lang="en-US" altLang="ja-JP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A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70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pPr/>
              <a:t>8/2/2022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pPr/>
              <a:t>8/2/2022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pPr/>
              <a:t>8/2/2022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pPr/>
              <a:t>8/2/2022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pPr/>
              <a:t>8/2/2022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pPr/>
              <a:t>8/2/2022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pPr/>
              <a:t>8/2/2022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pPr/>
              <a:t>8/2/2022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pPr/>
              <a:t>8/2/2022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/>
              <a:pPr/>
              <a:t>8/2/2022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EB37DED6-D4C7-42EE-AB49-D2E39E64FDE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b="0" i="0" u="none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137579" y="764704"/>
            <a:ext cx="7728858" cy="37577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39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漢字</a:t>
            </a:r>
            <a:endParaRPr 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94412" y="4418372"/>
            <a:ext cx="2852056" cy="10473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LESSON 4</a:t>
            </a:r>
            <a:endParaRPr 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581" y="50801"/>
            <a:ext cx="2297269" cy="5136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ounded Rectangle 6">
            <a:extLst>
              <a:ext uri="{FF2B5EF4-FFF2-40B4-BE49-F238E27FC236}">
                <a16:creationId xmlns:a16="http://schemas.microsoft.com/office/drawing/2014/main" id="{CF940515-F7C8-4646-9D10-7C56EBF88457}"/>
              </a:ext>
            </a:extLst>
          </p:cNvPr>
          <p:cNvSpPr/>
          <p:nvPr/>
        </p:nvSpPr>
        <p:spPr>
          <a:xfrm>
            <a:off x="7750596" y="5689264"/>
            <a:ext cx="3644144" cy="10473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NGUYEN CUONG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6741224" y="1540958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女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19746" y="6355994"/>
            <a:ext cx="1980684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(NỮ)</a:t>
            </a:r>
          </a:p>
        </p:txBody>
      </p:sp>
      <p:sp>
        <p:nvSpPr>
          <p:cNvPr id="14" name="Rounded Rectangle 13"/>
          <p:cNvSpPr/>
          <p:nvPr/>
        </p:nvSpPr>
        <p:spPr>
          <a:xfrm rot="345610">
            <a:off x="9086629" y="1358729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>
                <a:latin typeface="NtMotoyaKyotai" panose="02020300000000000000" pitchFamily="18" charset="-128"/>
                <a:ea typeface="NtMotoyaKyotai" panose="02020300000000000000" pitchFamily="18" charset="-128"/>
              </a:rPr>
              <a:t>ジョ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 rot="21010949">
            <a:off x="9861739" y="5724255"/>
            <a:ext cx="2197504" cy="103058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おんな</a:t>
            </a:r>
            <a:r>
              <a:rPr lang="en-US" altLang="ja-JP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: con </a:t>
            </a:r>
            <a:r>
              <a:rPr lang="en-US" altLang="ja-JP" sz="2800" dirty="0" err="1">
                <a:latin typeface="NtMotoyaKyotai" panose="02020300000000000000" pitchFamily="18" charset="-128"/>
                <a:ea typeface="NtMotoyaKyotai" panose="02020300000000000000" pitchFamily="18" charset="-128"/>
              </a:rPr>
              <a:t>gái</a:t>
            </a:r>
            <a:r>
              <a:rPr lang="en-US" altLang="ja-JP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, </a:t>
            </a:r>
            <a:r>
              <a:rPr lang="en-US" altLang="ja-JP" sz="2800" dirty="0" err="1">
                <a:latin typeface="NtMotoyaKyotai" panose="02020300000000000000" pitchFamily="18" charset="-128"/>
                <a:ea typeface="NtMotoyaKyotai" panose="02020300000000000000" pitchFamily="18" charset="-128"/>
              </a:rPr>
              <a:t>nữ</a:t>
            </a:r>
            <a:r>
              <a:rPr lang="en-US" altLang="ja-JP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 </a:t>
            </a:r>
            <a:r>
              <a:rPr lang="en-US" altLang="ja-JP" sz="2800" dirty="0" err="1">
                <a:latin typeface="NtMotoyaKyotai" panose="02020300000000000000" pitchFamily="18" charset="-128"/>
                <a:ea typeface="NtMotoyaKyotai" panose="02020300000000000000" pitchFamily="18" charset="-128"/>
              </a:rPr>
              <a:t>giới</a:t>
            </a:r>
            <a:endParaRPr lang="en-US" sz="28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689948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京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010404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320940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639808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国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963859" y="222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男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東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282728" y="186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女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9606779" y="193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区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0912132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市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76160">
            <a:off x="-45249" y="1278719"/>
            <a:ext cx="4257675" cy="17049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170" name="Picture 2" descr="å¥³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66F8BDDC-11F1-4E86-92A7-504D735056B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701" y="2358404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0EA979C1-8178-4B53-8E88-27D5B4915DDC}"/>
              </a:ext>
            </a:extLst>
          </p:cNvPr>
          <p:cNvSpPr txBox="1"/>
          <p:nvPr/>
        </p:nvSpPr>
        <p:spPr>
          <a:xfrm>
            <a:off x="379412" y="3882404"/>
            <a:ext cx="1626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女の人</a:t>
            </a:r>
            <a:endParaRPr lang="en-US" altLang="ja-JP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FB4CFEE4-6492-4C56-B4E9-224EEFBA6AFC}"/>
              </a:ext>
            </a:extLst>
          </p:cNvPr>
          <p:cNvSpPr txBox="1"/>
          <p:nvPr/>
        </p:nvSpPr>
        <p:spPr>
          <a:xfrm>
            <a:off x="1894270" y="3907025"/>
            <a:ext cx="272616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おんなのひと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1EA890B3-5240-4EA5-80CE-58EDB173EB4E}"/>
              </a:ext>
            </a:extLst>
          </p:cNvPr>
          <p:cNvSpPr txBox="1"/>
          <p:nvPr/>
        </p:nvSpPr>
        <p:spPr>
          <a:xfrm>
            <a:off x="4471638" y="3901981"/>
            <a:ext cx="2590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vi-VN" altLang="ja-JP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ja-JP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altLang="ja-JP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altLang="ja-JP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nữ</a:t>
            </a:r>
            <a:endParaRPr lang="en-US" altLang="ja-JP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F3C51FC9-CC0F-4582-8134-A3371DD1EEB9}"/>
              </a:ext>
            </a:extLst>
          </p:cNvPr>
          <p:cNvSpPr txBox="1"/>
          <p:nvPr/>
        </p:nvSpPr>
        <p:spPr>
          <a:xfrm>
            <a:off x="533648" y="5088657"/>
            <a:ext cx="146975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男女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34" name="Hộp Văn bản 33">
            <a:extLst>
              <a:ext uri="{FF2B5EF4-FFF2-40B4-BE49-F238E27FC236}">
                <a16:creationId xmlns:a16="http://schemas.microsoft.com/office/drawing/2014/main" id="{A3391A3C-05FA-4F9E-867D-B2C2D43C496C}"/>
              </a:ext>
            </a:extLst>
          </p:cNvPr>
          <p:cNvSpPr txBox="1"/>
          <p:nvPr/>
        </p:nvSpPr>
        <p:spPr>
          <a:xfrm>
            <a:off x="2069526" y="5088657"/>
            <a:ext cx="240211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だんじょ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35" name="Hộp Văn bản 34">
            <a:extLst>
              <a:ext uri="{FF2B5EF4-FFF2-40B4-BE49-F238E27FC236}">
                <a16:creationId xmlns:a16="http://schemas.microsoft.com/office/drawing/2014/main" id="{C1C624BB-A56E-46BD-A45B-BB3C14BFBD90}"/>
              </a:ext>
            </a:extLst>
          </p:cNvPr>
          <p:cNvSpPr txBox="1"/>
          <p:nvPr/>
        </p:nvSpPr>
        <p:spPr>
          <a:xfrm>
            <a:off x="4140017" y="4869160"/>
            <a:ext cx="2037212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</a:t>
            </a:r>
            <a:r>
              <a:rPr lang="en-US" altLang="ja-JP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nữ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16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23" grpId="0" animBg="1"/>
      <p:bldP spid="19" grpId="0"/>
      <p:bldP spid="20" grpId="0"/>
      <p:bldP spid="21" grpId="0"/>
      <p:bldP spid="22" grpId="0"/>
      <p:bldP spid="34" grpId="0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19914" y="1452398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区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19746" y="6355994"/>
            <a:ext cx="1980684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(KHU)</a:t>
            </a:r>
          </a:p>
        </p:txBody>
      </p:sp>
      <p:sp>
        <p:nvSpPr>
          <p:cNvPr id="14" name="Rounded Rectangle 13"/>
          <p:cNvSpPr/>
          <p:nvPr/>
        </p:nvSpPr>
        <p:spPr>
          <a:xfrm rot="345610">
            <a:off x="9622882" y="1402212"/>
            <a:ext cx="2197504" cy="127038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く</a:t>
            </a:r>
            <a:r>
              <a:rPr lang="en-US" altLang="ja-JP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: </a:t>
            </a:r>
            <a:r>
              <a:rPr lang="en-US" altLang="ja-JP" sz="2800" dirty="0" err="1">
                <a:latin typeface="NtMotoyaKyotai" panose="02020300000000000000" pitchFamily="18" charset="-128"/>
                <a:ea typeface="NtMotoyaKyotai" panose="02020300000000000000" pitchFamily="18" charset="-128"/>
              </a:rPr>
              <a:t>khu</a:t>
            </a:r>
            <a:r>
              <a:rPr lang="en-US" altLang="ja-JP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, </a:t>
            </a:r>
            <a:r>
              <a:rPr lang="en-US" altLang="ja-JP" sz="2800" dirty="0" err="1">
                <a:latin typeface="NtMotoyaKyotai" panose="02020300000000000000" pitchFamily="18" charset="-128"/>
                <a:ea typeface="NtMotoyaKyotai" panose="02020300000000000000" pitchFamily="18" charset="-128"/>
              </a:rPr>
              <a:t>quận</a:t>
            </a:r>
            <a:endParaRPr lang="en-US" sz="28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689948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京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010404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320940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639808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国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963859" y="222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男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東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282728" y="186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女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9606779" y="193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区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0912132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市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81051">
            <a:off x="238900" y="1390708"/>
            <a:ext cx="4476750" cy="16573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194" name="Picture 2" descr="åº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A28BE2A8-F1B9-4A0B-9BCC-54DF7FDC8A2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845" y="3327656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78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6055750" y="1481427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市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19746" y="6355994"/>
            <a:ext cx="1980684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(THỊ)</a:t>
            </a:r>
          </a:p>
        </p:txBody>
      </p:sp>
      <p:sp>
        <p:nvSpPr>
          <p:cNvPr id="14" name="Rounded Rectangle 13"/>
          <p:cNvSpPr/>
          <p:nvPr/>
        </p:nvSpPr>
        <p:spPr>
          <a:xfrm rot="345610">
            <a:off x="9248020" y="5306402"/>
            <a:ext cx="2197504" cy="1198008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シ</a:t>
            </a:r>
            <a:r>
              <a:rPr lang="en-US" altLang="ja-JP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: </a:t>
            </a:r>
            <a:r>
              <a:rPr lang="en-US" altLang="ja-JP" sz="2800" dirty="0" err="1">
                <a:latin typeface="NtMotoyaKyotai" panose="02020300000000000000" pitchFamily="18" charset="-128"/>
                <a:ea typeface="NtMotoyaKyotai" panose="02020300000000000000" pitchFamily="18" charset="-128"/>
              </a:rPr>
              <a:t>thành</a:t>
            </a:r>
            <a:r>
              <a:rPr lang="en-US" altLang="ja-JP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 </a:t>
            </a:r>
            <a:r>
              <a:rPr lang="en-US" altLang="ja-JP" sz="2800" dirty="0" err="1">
                <a:latin typeface="NtMotoyaKyotai" panose="02020300000000000000" pitchFamily="18" charset="-128"/>
                <a:ea typeface="NtMotoyaKyotai" panose="02020300000000000000" pitchFamily="18" charset="-128"/>
              </a:rPr>
              <a:t>phố</a:t>
            </a:r>
            <a:endParaRPr lang="en-US" sz="28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689948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京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010404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320940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639808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国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963859" y="222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男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東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282728" y="186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女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9606779" y="193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区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0912132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市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60035">
            <a:off x="103877" y="1600819"/>
            <a:ext cx="4391025" cy="17240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Rounded Rectangle 13">
            <a:extLst>
              <a:ext uri="{FF2B5EF4-FFF2-40B4-BE49-F238E27FC236}">
                <a16:creationId xmlns:a16="http://schemas.microsoft.com/office/drawing/2014/main" id="{73A6B2A6-355D-40A2-A83B-302AF6669EA7}"/>
              </a:ext>
            </a:extLst>
          </p:cNvPr>
          <p:cNvSpPr/>
          <p:nvPr/>
        </p:nvSpPr>
        <p:spPr>
          <a:xfrm rot="345610">
            <a:off x="9718204" y="1559650"/>
            <a:ext cx="2197504" cy="1198008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いち</a:t>
            </a:r>
            <a:endParaRPr lang="en-US" sz="28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698BE8AD-7F00-4168-AE8C-02F7AA2B84D2}"/>
              </a:ext>
            </a:extLst>
          </p:cNvPr>
          <p:cNvSpPr txBox="1"/>
          <p:nvPr/>
        </p:nvSpPr>
        <p:spPr>
          <a:xfrm>
            <a:off x="683422" y="4712752"/>
            <a:ext cx="45740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/>
              <a:t>ホーチミン市（し）：</a:t>
            </a:r>
            <a:r>
              <a:rPr lang="en-US" altLang="ja-JP" sz="3600" b="1" dirty="0"/>
              <a:t>TP HCM</a:t>
            </a:r>
          </a:p>
        </p:txBody>
      </p:sp>
      <p:pic>
        <p:nvPicPr>
          <p:cNvPr id="9218" name="Picture 2" descr="å¸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8E4B4386-8C8D-499D-8ECB-4192489B9B3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499" y="34290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91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E3CD879-109E-4380-BB3F-69773E7C0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8" y="1701800"/>
            <a:ext cx="10521719" cy="4470400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4000" b="1" dirty="0"/>
              <a:t>1.</a:t>
            </a:r>
            <a:r>
              <a:rPr lang="ja-JP" altLang="en-US" sz="4000" b="1" dirty="0"/>
              <a:t>らいしゅう、ともだちと</a:t>
            </a:r>
            <a:r>
              <a:rPr lang="en-US" altLang="ja-JP" sz="4000" b="1" dirty="0"/>
              <a:t>【</a:t>
            </a:r>
            <a:r>
              <a:rPr lang="ja-JP" altLang="en-US" sz="4000" b="1" dirty="0"/>
              <a:t>東京</a:t>
            </a:r>
            <a:r>
              <a:rPr lang="en-US" altLang="ja-JP" sz="4000" b="1" dirty="0"/>
              <a:t>】</a:t>
            </a:r>
            <a:r>
              <a:rPr lang="ja-JP" altLang="en-US" sz="4000" b="1" dirty="0"/>
              <a:t>へ　いきます。</a:t>
            </a:r>
            <a:r>
              <a:rPr lang="en-US" dirty="0"/>
              <a:t>	</a:t>
            </a:r>
          </a:p>
          <a:p>
            <a:pPr marL="457200" indent="-457200">
              <a:lnSpc>
                <a:spcPct val="160000"/>
              </a:lnSpc>
              <a:spcBef>
                <a:spcPts val="0"/>
              </a:spcBef>
              <a:buAutoNum type="alphaUcPeriod"/>
            </a:pPr>
            <a:r>
              <a:rPr lang="ja-JP" altLang="en-US" sz="4000" dirty="0"/>
              <a:t>ときょう</a:t>
            </a:r>
            <a:r>
              <a:rPr lang="en-US" sz="4000" dirty="0"/>
              <a:t>	</a:t>
            </a:r>
          </a:p>
          <a:p>
            <a:pPr marL="457200" indent="-457200">
              <a:lnSpc>
                <a:spcPct val="160000"/>
              </a:lnSpc>
              <a:spcBef>
                <a:spcPts val="0"/>
              </a:spcBef>
              <a:buAutoNum type="alphaUcPeriod"/>
            </a:pPr>
            <a:r>
              <a:rPr lang="ja-JP" altLang="en-US" sz="4000" dirty="0"/>
              <a:t>とうきょ</a:t>
            </a:r>
            <a:r>
              <a:rPr lang="en-US" sz="4000" dirty="0"/>
              <a:t>	</a:t>
            </a:r>
          </a:p>
          <a:p>
            <a:pPr marL="457200" indent="-457200">
              <a:lnSpc>
                <a:spcPct val="160000"/>
              </a:lnSpc>
              <a:spcBef>
                <a:spcPts val="0"/>
              </a:spcBef>
              <a:buAutoNum type="alphaUcPeriod"/>
            </a:pPr>
            <a:r>
              <a:rPr lang="ja-JP" altLang="en-US" sz="4000" dirty="0"/>
              <a:t>とぎょう</a:t>
            </a:r>
            <a:r>
              <a:rPr lang="en-US" sz="4000" dirty="0"/>
              <a:t>	</a:t>
            </a:r>
          </a:p>
          <a:p>
            <a:pPr marL="457200" indent="-457200">
              <a:lnSpc>
                <a:spcPct val="160000"/>
              </a:lnSpc>
              <a:spcBef>
                <a:spcPts val="0"/>
              </a:spcBef>
              <a:buAutoNum type="alphaUcPeriod"/>
            </a:pPr>
            <a:r>
              <a:rPr lang="ja-JP" altLang="en-US" sz="4000" dirty="0"/>
              <a:t>とうきょう</a:t>
            </a:r>
            <a:endParaRPr lang="en-US" sz="4000" dirty="0"/>
          </a:p>
          <a:p>
            <a:pPr>
              <a:lnSpc>
                <a:spcPct val="16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4" name="Hình chữ nhật: Góc Tròn 3">
            <a:extLst>
              <a:ext uri="{FF2B5EF4-FFF2-40B4-BE49-F238E27FC236}">
                <a16:creationId xmlns:a16="http://schemas.microsoft.com/office/drawing/2014/main" id="{F5C29F6C-872C-4D61-A40E-4C5846DD9E38}"/>
              </a:ext>
            </a:extLst>
          </p:cNvPr>
          <p:cNvSpPr/>
          <p:nvPr/>
        </p:nvSpPr>
        <p:spPr>
          <a:xfrm>
            <a:off x="1557908" y="116632"/>
            <a:ext cx="475252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CHỌN PH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ƠNG ÁN ĐÚNG</a:t>
            </a:r>
          </a:p>
        </p:txBody>
      </p:sp>
      <p:sp>
        <p:nvSpPr>
          <p:cNvPr id="2" name="Hình chữ nhật: Góc Tròn 1">
            <a:extLst>
              <a:ext uri="{FF2B5EF4-FFF2-40B4-BE49-F238E27FC236}">
                <a16:creationId xmlns:a16="http://schemas.microsoft.com/office/drawing/2014/main" id="{536122C4-9A0E-4879-9AFA-C50CD25B9BC8}"/>
              </a:ext>
            </a:extLst>
          </p:cNvPr>
          <p:cNvSpPr/>
          <p:nvPr/>
        </p:nvSpPr>
        <p:spPr>
          <a:xfrm>
            <a:off x="981844" y="5373216"/>
            <a:ext cx="3240360" cy="7200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0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E3CD879-109E-4380-BB3F-69773E7C0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600" b="1" dirty="0"/>
              <a:t>2. </a:t>
            </a:r>
            <a:r>
              <a:rPr lang="ja-JP" altLang="en-US" sz="3600" b="1" dirty="0"/>
              <a:t>ここに</a:t>
            </a:r>
            <a:r>
              <a:rPr lang="en-US" altLang="ja-JP" sz="3600" b="1" dirty="0"/>
              <a:t>【</a:t>
            </a:r>
            <a:r>
              <a:rPr lang="ja-JP" altLang="en-US" sz="3600" b="1" dirty="0"/>
              <a:t>なまえ</a:t>
            </a:r>
            <a:r>
              <a:rPr lang="en-US" altLang="ja-JP" sz="3600" b="1" dirty="0"/>
              <a:t>】</a:t>
            </a:r>
            <a:r>
              <a:rPr lang="ja-JP" altLang="en-US" sz="3600" b="1" dirty="0"/>
              <a:t>をかきます。</a:t>
            </a:r>
            <a:endParaRPr lang="en-US" sz="36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/>
              <a:t>A. </a:t>
            </a:r>
            <a:r>
              <a:rPr lang="ja-JP" altLang="en-US" sz="3600" dirty="0"/>
              <a:t>名然 </a:t>
            </a:r>
            <a:r>
              <a:rPr lang="en-US" sz="3600" dirty="0"/>
              <a:t>		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/>
              <a:t>B. </a:t>
            </a:r>
            <a:r>
              <a:rPr lang="ja-JP" altLang="en-US" sz="3600" dirty="0"/>
              <a:t>名前</a:t>
            </a:r>
            <a:r>
              <a:rPr lang="en-US" sz="3600" dirty="0"/>
              <a:t>		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/>
              <a:t>C. </a:t>
            </a:r>
            <a:r>
              <a:rPr lang="ja-JP" altLang="en-US" sz="3600" dirty="0"/>
              <a:t>名月</a:t>
            </a:r>
            <a:r>
              <a:rPr lang="en-US" sz="3600" dirty="0"/>
              <a:t>		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/>
              <a:t>D. </a:t>
            </a:r>
            <a:r>
              <a:rPr lang="ja-JP" altLang="en-US" sz="3600" dirty="0"/>
              <a:t>名利</a:t>
            </a:r>
            <a:endParaRPr lang="en-US" sz="36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3600" dirty="0"/>
          </a:p>
        </p:txBody>
      </p:sp>
      <p:sp>
        <p:nvSpPr>
          <p:cNvPr id="4" name="Hình chữ nhật: Góc Tròn 3">
            <a:extLst>
              <a:ext uri="{FF2B5EF4-FFF2-40B4-BE49-F238E27FC236}">
                <a16:creationId xmlns:a16="http://schemas.microsoft.com/office/drawing/2014/main" id="{F5C29F6C-872C-4D61-A40E-4C5846DD9E38}"/>
              </a:ext>
            </a:extLst>
          </p:cNvPr>
          <p:cNvSpPr/>
          <p:nvPr/>
        </p:nvSpPr>
        <p:spPr>
          <a:xfrm>
            <a:off x="1557908" y="116632"/>
            <a:ext cx="475252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CHỌN PH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ƠNG ÁN ĐÚNG</a:t>
            </a:r>
          </a:p>
        </p:txBody>
      </p:sp>
      <p:sp>
        <p:nvSpPr>
          <p:cNvPr id="5" name="Hình chữ nhật: Góc Tròn 4">
            <a:extLst>
              <a:ext uri="{FF2B5EF4-FFF2-40B4-BE49-F238E27FC236}">
                <a16:creationId xmlns:a16="http://schemas.microsoft.com/office/drawing/2014/main" id="{C2A0CC9F-2683-44EE-9568-2583FD3EBBF1}"/>
              </a:ext>
            </a:extLst>
          </p:cNvPr>
          <p:cNvSpPr/>
          <p:nvPr/>
        </p:nvSpPr>
        <p:spPr>
          <a:xfrm>
            <a:off x="981844" y="3573016"/>
            <a:ext cx="3240360" cy="7200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9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E3CD879-109E-4380-BB3F-69773E7C0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395601"/>
            <a:ext cx="4752528" cy="447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3. </a:t>
            </a:r>
            <a:r>
              <a:rPr lang="en-US" altLang="ja-JP" sz="3200" b="1" dirty="0"/>
              <a:t>【</a:t>
            </a:r>
            <a:r>
              <a:rPr lang="ja-JP" altLang="en-US" sz="3200" b="1" dirty="0"/>
              <a:t>男</a:t>
            </a:r>
            <a:r>
              <a:rPr lang="en-US" altLang="ja-JP" sz="3200" b="1" dirty="0"/>
              <a:t>】</a:t>
            </a:r>
            <a:r>
              <a:rPr lang="en-US" sz="3200" b="1" dirty="0"/>
              <a:t>			</a:t>
            </a:r>
          </a:p>
          <a:p>
            <a:pPr marL="0" indent="0">
              <a:buNone/>
            </a:pPr>
            <a:r>
              <a:rPr lang="en-US" sz="3200" b="1" dirty="0"/>
              <a:t>A. </a:t>
            </a:r>
            <a:r>
              <a:rPr lang="ja-JP" altLang="en-US" sz="3200" b="1" dirty="0"/>
              <a:t>おとな</a:t>
            </a:r>
            <a:r>
              <a:rPr lang="en-US" sz="3200" b="1" dirty="0"/>
              <a:t>		</a:t>
            </a:r>
          </a:p>
          <a:p>
            <a:pPr marL="0" indent="0">
              <a:buNone/>
            </a:pPr>
            <a:r>
              <a:rPr lang="en-US" sz="3200" b="1" dirty="0"/>
              <a:t>B. </a:t>
            </a:r>
            <a:r>
              <a:rPr lang="ja-JP" altLang="en-US" sz="3200" b="1" dirty="0"/>
              <a:t>あとこ</a:t>
            </a:r>
            <a:r>
              <a:rPr lang="en-US" sz="3200" b="1" dirty="0"/>
              <a:t>		</a:t>
            </a:r>
          </a:p>
          <a:p>
            <a:pPr marL="0" indent="0">
              <a:buNone/>
            </a:pPr>
            <a:r>
              <a:rPr lang="en-US" sz="3200" b="1" dirty="0"/>
              <a:t>C. </a:t>
            </a:r>
            <a:r>
              <a:rPr lang="ja-JP" altLang="en-US" sz="3200" b="1" dirty="0"/>
              <a:t>おとこ</a:t>
            </a:r>
            <a:r>
              <a:rPr lang="en-US" sz="3200" b="1" dirty="0"/>
              <a:t>		</a:t>
            </a:r>
          </a:p>
          <a:p>
            <a:pPr marL="0" indent="0">
              <a:buNone/>
            </a:pPr>
            <a:r>
              <a:rPr lang="en-US" sz="3200" b="1" dirty="0"/>
              <a:t>D. </a:t>
            </a:r>
            <a:r>
              <a:rPr lang="ja-JP" altLang="en-US" sz="3200" b="1" dirty="0"/>
              <a:t>おんな</a:t>
            </a:r>
            <a:endParaRPr lang="en-US" sz="3200" b="1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Hình chữ nhật: Góc Tròn 3">
            <a:extLst>
              <a:ext uri="{FF2B5EF4-FFF2-40B4-BE49-F238E27FC236}">
                <a16:creationId xmlns:a16="http://schemas.microsoft.com/office/drawing/2014/main" id="{F5C29F6C-872C-4D61-A40E-4C5846DD9E38}"/>
              </a:ext>
            </a:extLst>
          </p:cNvPr>
          <p:cNvSpPr/>
          <p:nvPr/>
        </p:nvSpPr>
        <p:spPr>
          <a:xfrm>
            <a:off x="1557908" y="116632"/>
            <a:ext cx="475252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CHỌN PH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ƠNG ÁN ĐÚNG</a:t>
            </a:r>
          </a:p>
        </p:txBody>
      </p:sp>
      <p:sp>
        <p:nvSpPr>
          <p:cNvPr id="5" name="Chỗ dành sẵn cho Nội dung 2">
            <a:extLst>
              <a:ext uri="{FF2B5EF4-FFF2-40B4-BE49-F238E27FC236}">
                <a16:creationId xmlns:a16="http://schemas.microsoft.com/office/drawing/2014/main" id="{924E52C5-54F8-4D1A-A6BC-33D6D32ED521}"/>
              </a:ext>
            </a:extLst>
          </p:cNvPr>
          <p:cNvSpPr txBox="1">
            <a:spLocks/>
          </p:cNvSpPr>
          <p:nvPr/>
        </p:nvSpPr>
        <p:spPr>
          <a:xfrm>
            <a:off x="6814492" y="1484784"/>
            <a:ext cx="3968991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/>
              <a:t>4. </a:t>
            </a:r>
            <a:r>
              <a:rPr lang="en-US" altLang="ja-JP" sz="3200" b="1" dirty="0"/>
              <a:t>【</a:t>
            </a:r>
            <a:r>
              <a:rPr lang="ja-JP" altLang="en-US" sz="3200" b="1" dirty="0"/>
              <a:t>ひがし</a:t>
            </a:r>
            <a:r>
              <a:rPr lang="en-US" altLang="ja-JP" sz="3200" b="1" dirty="0"/>
              <a:t>】</a:t>
            </a:r>
            <a:r>
              <a:rPr lang="en-US" sz="3200" b="1" dirty="0"/>
              <a:t>		</a:t>
            </a:r>
          </a:p>
          <a:p>
            <a:pPr marL="0" indent="0">
              <a:buNone/>
            </a:pPr>
            <a:r>
              <a:rPr lang="en-US" sz="3200" b="1" dirty="0"/>
              <a:t>A. </a:t>
            </a:r>
            <a:r>
              <a:rPr lang="ja-JP" altLang="en-US" sz="3200" b="1" dirty="0"/>
              <a:t>東</a:t>
            </a:r>
            <a:r>
              <a:rPr lang="en-US" sz="3200" b="1" dirty="0"/>
              <a:t>			</a:t>
            </a:r>
          </a:p>
          <a:p>
            <a:pPr marL="0" indent="0">
              <a:buNone/>
            </a:pPr>
            <a:r>
              <a:rPr lang="en-US" sz="3200" b="1" dirty="0"/>
              <a:t>B. </a:t>
            </a:r>
            <a:r>
              <a:rPr lang="ja-JP" altLang="en-US" sz="3200" b="1" dirty="0"/>
              <a:t>京</a:t>
            </a:r>
            <a:r>
              <a:rPr lang="en-US" sz="3200" b="1" dirty="0"/>
              <a:t>			</a:t>
            </a:r>
          </a:p>
          <a:p>
            <a:pPr marL="0" indent="0">
              <a:buNone/>
            </a:pPr>
            <a:r>
              <a:rPr lang="en-US" sz="3200" b="1" dirty="0"/>
              <a:t>C. </a:t>
            </a:r>
            <a:r>
              <a:rPr lang="ja-JP" altLang="en-US" sz="3200" b="1" dirty="0"/>
              <a:t>梅</a:t>
            </a:r>
            <a:r>
              <a:rPr lang="en-US" sz="3200" b="1" dirty="0"/>
              <a:t>			</a:t>
            </a:r>
          </a:p>
          <a:p>
            <a:pPr marL="0" indent="0">
              <a:buNone/>
            </a:pPr>
            <a:r>
              <a:rPr lang="en-US" sz="3200" b="1" dirty="0"/>
              <a:t>D. </a:t>
            </a:r>
            <a:r>
              <a:rPr lang="ja-JP" altLang="en-US" sz="3200" b="1" dirty="0"/>
              <a:t>毎</a:t>
            </a:r>
            <a:endParaRPr lang="en-US" sz="3200" b="1" dirty="0"/>
          </a:p>
          <a:p>
            <a:endParaRPr lang="en-US" dirty="0"/>
          </a:p>
        </p:txBody>
      </p:sp>
      <p:sp>
        <p:nvSpPr>
          <p:cNvPr id="6" name="Hình chữ nhật: Góc Tròn 5">
            <a:extLst>
              <a:ext uri="{FF2B5EF4-FFF2-40B4-BE49-F238E27FC236}">
                <a16:creationId xmlns:a16="http://schemas.microsoft.com/office/drawing/2014/main" id="{0A766D48-3EF0-4CDC-BED9-35F215F838BD}"/>
              </a:ext>
            </a:extLst>
          </p:cNvPr>
          <p:cNvSpPr/>
          <p:nvPr/>
        </p:nvSpPr>
        <p:spPr>
          <a:xfrm>
            <a:off x="693812" y="3861048"/>
            <a:ext cx="2520280" cy="7200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ình chữ nhật: Góc Tròn 6">
            <a:extLst>
              <a:ext uri="{FF2B5EF4-FFF2-40B4-BE49-F238E27FC236}">
                <a16:creationId xmlns:a16="http://schemas.microsoft.com/office/drawing/2014/main" id="{75260AE5-0E5C-419D-A5EE-6D6D17A09039}"/>
              </a:ext>
            </a:extLst>
          </p:cNvPr>
          <p:cNvSpPr/>
          <p:nvPr/>
        </p:nvSpPr>
        <p:spPr>
          <a:xfrm>
            <a:off x="6670476" y="2564904"/>
            <a:ext cx="1512168" cy="7200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2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9756" y="1772816"/>
            <a:ext cx="8208912" cy="360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終わり</a:t>
            </a:r>
            <a:endParaRPr lang="en-US" altLang="ja-JP" sz="54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  <a:p>
            <a:pPr algn="ctr"/>
            <a:r>
              <a:rPr lang="ja-JP" altLang="en-US" sz="54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ありがとうございます。</a:t>
            </a:r>
            <a:endParaRPr lang="en-US" sz="54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689948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京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10404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320940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639808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国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963859" y="222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男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89539" y="18346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東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282728" y="186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女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606779" y="193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区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Frame 14"/>
          <p:cNvSpPr/>
          <p:nvPr/>
        </p:nvSpPr>
        <p:spPr>
          <a:xfrm>
            <a:off x="6630096" y="1606312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東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58583" y="6355994"/>
            <a:ext cx="2703010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(ĐÔNG)</a:t>
            </a:r>
          </a:p>
        </p:txBody>
      </p:sp>
      <p:sp>
        <p:nvSpPr>
          <p:cNvPr id="17" name="Rounded Rectangle 16"/>
          <p:cNvSpPr/>
          <p:nvPr/>
        </p:nvSpPr>
        <p:spPr>
          <a:xfrm rot="345610">
            <a:off x="9085534" y="1380489"/>
            <a:ext cx="2631120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>
                <a:latin typeface="NtMotoyaKyotai" panose="02020300000000000000" pitchFamily="18" charset="-128"/>
                <a:ea typeface="NtMotoyaKyotai" panose="02020300000000000000" pitchFamily="18" charset="-128"/>
              </a:rPr>
              <a:t>トウ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 rot="21140809">
            <a:off x="9271794" y="5595784"/>
            <a:ext cx="2573726" cy="103975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ひがし</a:t>
            </a:r>
            <a:r>
              <a:rPr lang="en-US" altLang="ja-JP" sz="2800" b="1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: </a:t>
            </a:r>
            <a:r>
              <a:rPr lang="en-US" altLang="ja-JP" sz="2800" b="1" dirty="0" err="1">
                <a:latin typeface="NtMotoyaKyotai" panose="02020300000000000000" pitchFamily="18" charset="-128"/>
                <a:ea typeface="NtMotoyaKyotai" panose="02020300000000000000" pitchFamily="18" charset="-128"/>
              </a:rPr>
              <a:t>phía</a:t>
            </a:r>
            <a:r>
              <a:rPr lang="en-US" altLang="ja-JP" sz="2800" b="1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 </a:t>
            </a:r>
            <a:r>
              <a:rPr lang="en-US" altLang="ja-JP" sz="2800" b="1" dirty="0" err="1">
                <a:latin typeface="NtMotoyaKyotai" panose="02020300000000000000" pitchFamily="18" charset="-128"/>
                <a:ea typeface="NtMotoyaKyotai" panose="02020300000000000000" pitchFamily="18" charset="-128"/>
              </a:rPr>
              <a:t>đông</a:t>
            </a:r>
            <a:endParaRPr lang="en-US" sz="2800" b="1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0912132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市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89857">
            <a:off x="57594" y="1249449"/>
            <a:ext cx="4457700" cy="16954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 descr="æ±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37065A2D-7831-4329-8435-CFC31C8CA1E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230" y="1450029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D03C0BD6-1FEE-4F87-A3D4-0DF28DD907DE}"/>
              </a:ext>
            </a:extLst>
          </p:cNvPr>
          <p:cNvSpPr txBox="1"/>
          <p:nvPr/>
        </p:nvSpPr>
        <p:spPr>
          <a:xfrm>
            <a:off x="611600" y="3793334"/>
            <a:ext cx="165843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東京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E3D4CC91-D91E-47B5-AF5E-24286B45C84F}"/>
              </a:ext>
            </a:extLst>
          </p:cNvPr>
          <p:cNvSpPr txBox="1"/>
          <p:nvPr/>
        </p:nvSpPr>
        <p:spPr>
          <a:xfrm>
            <a:off x="2464563" y="3793335"/>
            <a:ext cx="240211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とうきょう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BA33F32C-3239-43CC-8F27-CF0B643FA2F9}"/>
              </a:ext>
            </a:extLst>
          </p:cNvPr>
          <p:cNvSpPr txBox="1"/>
          <p:nvPr/>
        </p:nvSpPr>
        <p:spPr>
          <a:xfrm>
            <a:off x="4930381" y="3609898"/>
            <a:ext cx="1524000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Tokyo</a:t>
            </a: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33C83680-6C22-4DE8-84A6-32CFB86FF68E}"/>
              </a:ext>
            </a:extLst>
          </p:cNvPr>
          <p:cNvSpPr txBox="1"/>
          <p:nvPr/>
        </p:nvSpPr>
        <p:spPr>
          <a:xfrm>
            <a:off x="611600" y="4654361"/>
            <a:ext cx="118019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東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019B9F9A-5C99-4C89-86EA-FCE4C11D858F}"/>
              </a:ext>
            </a:extLst>
          </p:cNvPr>
          <p:cNvSpPr txBox="1"/>
          <p:nvPr/>
        </p:nvSpPr>
        <p:spPr>
          <a:xfrm>
            <a:off x="2464563" y="4654361"/>
            <a:ext cx="182988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ひがし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454537F9-BE61-473A-BB70-B852E17CB1B4}"/>
              </a:ext>
            </a:extLst>
          </p:cNvPr>
          <p:cNvSpPr txBox="1"/>
          <p:nvPr/>
        </p:nvSpPr>
        <p:spPr>
          <a:xfrm>
            <a:off x="4374165" y="4488674"/>
            <a:ext cx="2037212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altLang="ja-JP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đông</a:t>
            </a:r>
            <a:endParaRPr lang="en-US" altLang="ja-JP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41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689948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京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10404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320940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639808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国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963859" y="222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男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東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282728" y="186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女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606779" y="193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区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Frame 14"/>
          <p:cNvSpPr/>
          <p:nvPr/>
        </p:nvSpPr>
        <p:spPr>
          <a:xfrm>
            <a:off x="6751516" y="1620009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京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58583" y="6355994"/>
            <a:ext cx="2703010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ja-JP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KINH</a:t>
            </a:r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17" name="Rounded Rectangle 16"/>
          <p:cNvSpPr/>
          <p:nvPr/>
        </p:nvSpPr>
        <p:spPr>
          <a:xfrm rot="345610">
            <a:off x="9085534" y="1380489"/>
            <a:ext cx="2631120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キョウ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0912132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市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54776">
            <a:off x="67840" y="1410864"/>
            <a:ext cx="4324350" cy="1676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0" name="Picture 2" descr="äº¬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90B49661-3975-4BCC-B49C-59758E0CCD7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602" y="2576902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E8918726-09D8-4572-84F4-6C8D2EEE7AFD}"/>
              </a:ext>
            </a:extLst>
          </p:cNvPr>
          <p:cNvSpPr txBox="1"/>
          <p:nvPr/>
        </p:nvSpPr>
        <p:spPr>
          <a:xfrm>
            <a:off x="719391" y="4544077"/>
            <a:ext cx="165843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東京</a:t>
            </a:r>
            <a:endParaRPr lang="en-US" sz="48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EA38200C-1763-4F30-BE21-CE315D0E9757}"/>
              </a:ext>
            </a:extLst>
          </p:cNvPr>
          <p:cNvSpPr txBox="1"/>
          <p:nvPr/>
        </p:nvSpPr>
        <p:spPr>
          <a:xfrm>
            <a:off x="2572353" y="4544078"/>
            <a:ext cx="352205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とうきょう</a:t>
            </a:r>
            <a:endParaRPr lang="en-US" sz="48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613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689948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京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10404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320940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639808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国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963859" y="222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男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東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282728" y="186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女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606779" y="193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区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Frame 14"/>
          <p:cNvSpPr/>
          <p:nvPr/>
        </p:nvSpPr>
        <p:spPr>
          <a:xfrm>
            <a:off x="6878592" y="1555124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58583" y="6355994"/>
            <a:ext cx="2703010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ja-JP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17" name="Rounded Rectangle 16"/>
          <p:cNvSpPr/>
          <p:nvPr/>
        </p:nvSpPr>
        <p:spPr>
          <a:xfrm rot="345610">
            <a:off x="9085534" y="1380489"/>
            <a:ext cx="2631120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>
                <a:latin typeface="NtMotoyaKyotai" panose="02020300000000000000" pitchFamily="18" charset="-128"/>
                <a:ea typeface="NtMotoyaKyotai" panose="02020300000000000000" pitchFamily="18" charset="-128"/>
              </a:rPr>
              <a:t>メイ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 rot="21140809">
            <a:off x="9300447" y="6024183"/>
            <a:ext cx="2573726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な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18937">
            <a:off x="209591" y="1430321"/>
            <a:ext cx="4376338" cy="17147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Rounded Rectangle 18"/>
          <p:cNvSpPr/>
          <p:nvPr/>
        </p:nvSpPr>
        <p:spPr>
          <a:xfrm>
            <a:off x="10912132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市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074" name="Picture 2" descr="å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C2E8F9C1-1C6A-4D3C-B536-440F7292493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240" y="1863475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40E9C0F8-6BE4-4C10-9B00-904713E9A849}"/>
              </a:ext>
            </a:extLst>
          </p:cNvPr>
          <p:cNvSpPr txBox="1"/>
          <p:nvPr/>
        </p:nvSpPr>
        <p:spPr>
          <a:xfrm>
            <a:off x="433466" y="3528005"/>
            <a:ext cx="1658437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名人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5310281E-9950-46D0-8ACE-B1B8C6CE4C86}"/>
              </a:ext>
            </a:extLst>
          </p:cNvPr>
          <p:cNvSpPr txBox="1"/>
          <p:nvPr/>
        </p:nvSpPr>
        <p:spPr>
          <a:xfrm>
            <a:off x="1874723" y="3540574"/>
            <a:ext cx="256921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めいじん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60849B9C-5180-419C-AED8-462D1B60FB71}"/>
              </a:ext>
            </a:extLst>
          </p:cNvPr>
          <p:cNvSpPr txBox="1"/>
          <p:nvPr/>
        </p:nvSpPr>
        <p:spPr>
          <a:xfrm>
            <a:off x="4888431" y="3438890"/>
            <a:ext cx="19702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 err="1"/>
              <a:t>Danh</a:t>
            </a:r>
            <a:r>
              <a:rPr lang="en-US" altLang="ja-JP" sz="3200" b="1" dirty="0"/>
              <a:t> </a:t>
            </a:r>
            <a:r>
              <a:rPr lang="en-US" altLang="ja-JP" sz="3200" b="1" dirty="0" err="1"/>
              <a:t>nhân</a:t>
            </a:r>
            <a:endParaRPr lang="en-US" altLang="ja-JP" sz="3200" b="1" dirty="0"/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19F136D3-E98B-453C-8D61-E47C324A8BB4}"/>
              </a:ext>
            </a:extLst>
          </p:cNvPr>
          <p:cNvSpPr txBox="1"/>
          <p:nvPr/>
        </p:nvSpPr>
        <p:spPr>
          <a:xfrm>
            <a:off x="368888" y="5106855"/>
            <a:ext cx="1658437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名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65B69F8A-F590-4DDA-9CB8-9877B2C65E92}"/>
              </a:ext>
            </a:extLst>
          </p:cNvPr>
          <p:cNvSpPr txBox="1"/>
          <p:nvPr/>
        </p:nvSpPr>
        <p:spPr>
          <a:xfrm>
            <a:off x="2127868" y="5106855"/>
            <a:ext cx="2402112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な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4D821991-ECC7-4B7C-8138-C5C328BD9FC9}"/>
              </a:ext>
            </a:extLst>
          </p:cNvPr>
          <p:cNvSpPr txBox="1"/>
          <p:nvPr/>
        </p:nvSpPr>
        <p:spPr>
          <a:xfrm>
            <a:off x="4609698" y="4941168"/>
            <a:ext cx="2037212" cy="902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altLang="ja-JP" sz="4000" b="1" dirty="0"/>
              <a:t>tên</a:t>
            </a:r>
            <a:endParaRPr lang="vi-V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20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689948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京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10404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320940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639808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国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963859" y="222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男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東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282728" y="186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女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606779" y="193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区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Frame 14"/>
          <p:cNvSpPr/>
          <p:nvPr/>
        </p:nvSpPr>
        <p:spPr>
          <a:xfrm>
            <a:off x="5319914" y="1452398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前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58583" y="6355994"/>
            <a:ext cx="2703010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ja-JP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TIỀN</a:t>
            </a:r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17" name="Rounded Rectangle 16"/>
          <p:cNvSpPr/>
          <p:nvPr/>
        </p:nvSpPr>
        <p:spPr>
          <a:xfrm rot="345610">
            <a:off x="9085534" y="1380489"/>
            <a:ext cx="2631120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>
                <a:latin typeface="NtMotoyaKyotai" panose="02020300000000000000" pitchFamily="18" charset="-128"/>
                <a:ea typeface="NtMotoyaKyotai" panose="02020300000000000000" pitchFamily="18" charset="-128"/>
              </a:rPr>
              <a:t>ゼン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 rot="21140809">
            <a:off x="9271794" y="5595785"/>
            <a:ext cx="2573726" cy="103975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まえ</a:t>
            </a:r>
            <a:r>
              <a:rPr lang="en-US" altLang="ja-JP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: </a:t>
            </a:r>
            <a:r>
              <a:rPr lang="en-US" altLang="ja-JP" sz="2800" dirty="0" err="1">
                <a:latin typeface="NtMotoyaKyotai" panose="02020300000000000000" pitchFamily="18" charset="-128"/>
                <a:ea typeface="NtMotoyaKyotai" panose="02020300000000000000" pitchFamily="18" charset="-128"/>
              </a:rPr>
              <a:t>phía</a:t>
            </a:r>
            <a:r>
              <a:rPr lang="en-US" altLang="ja-JP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 </a:t>
            </a:r>
            <a:r>
              <a:rPr lang="en-US" altLang="ja-JP" sz="2800" dirty="0" err="1">
                <a:latin typeface="NtMotoyaKyotai" panose="02020300000000000000" pitchFamily="18" charset="-128"/>
                <a:ea typeface="NtMotoyaKyotai" panose="02020300000000000000" pitchFamily="18" charset="-128"/>
              </a:rPr>
              <a:t>trước</a:t>
            </a:r>
            <a:endParaRPr lang="en-US" sz="28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0912132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市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26497">
            <a:off x="185285" y="1791946"/>
            <a:ext cx="4343400" cy="1695450"/>
          </a:xfrm>
          <a:prstGeom prst="rect">
            <a:avLst/>
          </a:prstGeom>
        </p:spPr>
      </p:pic>
      <p:pic>
        <p:nvPicPr>
          <p:cNvPr id="4098" name="Picture 2" descr="å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AD9A542A-71F6-447E-A5DC-5526207D026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884" y="4398821"/>
            <a:ext cx="1524000" cy="1698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48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1C94240-1288-4DB0-87C4-EB75DA990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6193F9FA-5F1C-40FD-9079-52ACD837FFA6}"/>
              </a:ext>
            </a:extLst>
          </p:cNvPr>
          <p:cNvSpPr/>
          <p:nvPr/>
        </p:nvSpPr>
        <p:spPr>
          <a:xfrm>
            <a:off x="2318762" y="2276872"/>
            <a:ext cx="6148768" cy="2522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6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1045C0F7-4F65-4D9E-BC48-21915F95B0BA}"/>
              </a:ext>
            </a:extLst>
          </p:cNvPr>
          <p:cNvSpPr txBox="1"/>
          <p:nvPr/>
        </p:nvSpPr>
        <p:spPr>
          <a:xfrm>
            <a:off x="972594" y="2154527"/>
            <a:ext cx="2919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名前</a:t>
            </a:r>
            <a:endParaRPr lang="en-US" sz="60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CEEDEE34-D5A4-4B09-A205-A2F0B27A7197}"/>
              </a:ext>
            </a:extLst>
          </p:cNvPr>
          <p:cNvSpPr txBox="1"/>
          <p:nvPr/>
        </p:nvSpPr>
        <p:spPr>
          <a:xfrm>
            <a:off x="3992646" y="2154527"/>
            <a:ext cx="3137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なまえ</a:t>
            </a:r>
            <a:endParaRPr lang="en-US" sz="60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927B20AB-C968-4F27-8A56-9FF6EEFC6238}"/>
              </a:ext>
            </a:extLst>
          </p:cNvPr>
          <p:cNvSpPr txBox="1"/>
          <p:nvPr/>
        </p:nvSpPr>
        <p:spPr>
          <a:xfrm>
            <a:off x="7585592" y="1988840"/>
            <a:ext cx="2037212" cy="1189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endParaRPr lang="en-US" altLang="ja-JP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793050B2-1789-4CDB-A931-E95155BEA964}"/>
              </a:ext>
            </a:extLst>
          </p:cNvPr>
          <p:cNvSpPr txBox="1"/>
          <p:nvPr/>
        </p:nvSpPr>
        <p:spPr>
          <a:xfrm>
            <a:off x="1093043" y="3392638"/>
            <a:ext cx="2049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前日</a:t>
            </a:r>
            <a:endParaRPr lang="en-US" sz="60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149FBB9E-E39D-4424-91DC-56F700248E01}"/>
              </a:ext>
            </a:extLst>
          </p:cNvPr>
          <p:cNvSpPr txBox="1"/>
          <p:nvPr/>
        </p:nvSpPr>
        <p:spPr>
          <a:xfrm>
            <a:off x="3928067" y="3513782"/>
            <a:ext cx="3652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ぜんじつ</a:t>
            </a:r>
            <a:endParaRPr lang="en-US" sz="60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5EDE52AF-F50D-4793-90BA-D6B17B852F16}"/>
              </a:ext>
            </a:extLst>
          </p:cNvPr>
          <p:cNvSpPr txBox="1"/>
          <p:nvPr/>
        </p:nvSpPr>
        <p:spPr>
          <a:xfrm>
            <a:off x="7490018" y="3226951"/>
            <a:ext cx="4653066" cy="1189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altLang="ja-JP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altLang="ja-JP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ja-JP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endParaRPr lang="vi-V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F4402630-83F1-4C9E-9299-68A8CBDED766}"/>
              </a:ext>
            </a:extLst>
          </p:cNvPr>
          <p:cNvSpPr txBox="1"/>
          <p:nvPr/>
        </p:nvSpPr>
        <p:spPr>
          <a:xfrm>
            <a:off x="1197868" y="5025950"/>
            <a:ext cx="158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</a:t>
            </a:r>
            <a:endParaRPr lang="en-US" sz="60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BB4DD141-954B-4EE1-8CED-6C90057830F5}"/>
              </a:ext>
            </a:extLst>
          </p:cNvPr>
          <p:cNvSpPr txBox="1"/>
          <p:nvPr/>
        </p:nvSpPr>
        <p:spPr>
          <a:xfrm>
            <a:off x="3987480" y="4947997"/>
            <a:ext cx="3835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まえ</a:t>
            </a:r>
            <a:endParaRPr lang="en-US" sz="60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D3B7C62C-C4FB-43F7-B6A1-DB1B9047EF5E}"/>
              </a:ext>
            </a:extLst>
          </p:cNvPr>
          <p:cNvSpPr txBox="1"/>
          <p:nvPr/>
        </p:nvSpPr>
        <p:spPr>
          <a:xfrm>
            <a:off x="7339704" y="4904858"/>
            <a:ext cx="4953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altLang="ja-JP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altLang="ja-JP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ja-JP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endParaRPr lang="vi-VN" altLang="ja-JP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29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6166498" y="1555124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国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19746" y="6355994"/>
            <a:ext cx="1980684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(QUỐC)</a:t>
            </a:r>
          </a:p>
        </p:txBody>
      </p:sp>
      <p:sp>
        <p:nvSpPr>
          <p:cNvPr id="14" name="Rounded Rectangle 13"/>
          <p:cNvSpPr/>
          <p:nvPr/>
        </p:nvSpPr>
        <p:spPr>
          <a:xfrm rot="345610">
            <a:off x="9086629" y="1358729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>
                <a:latin typeface="NtMotoyaKyotai" panose="02020300000000000000" pitchFamily="18" charset="-128"/>
                <a:ea typeface="NtMotoyaKyotai" panose="02020300000000000000" pitchFamily="18" charset="-128"/>
              </a:rPr>
              <a:t>コク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 rot="21010949">
            <a:off x="9200291" y="5606924"/>
            <a:ext cx="2197504" cy="10136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くに</a:t>
            </a:r>
            <a:r>
              <a:rPr lang="en-US" altLang="ja-JP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: </a:t>
            </a:r>
            <a:r>
              <a:rPr lang="en-US" altLang="ja-JP" sz="3599" dirty="0" err="1">
                <a:latin typeface="NtMotoyaKyotai" panose="02020300000000000000" pitchFamily="18" charset="-128"/>
                <a:ea typeface="NtMotoyaKyotai" panose="02020300000000000000" pitchFamily="18" charset="-128"/>
              </a:rPr>
              <a:t>đất</a:t>
            </a:r>
            <a:r>
              <a:rPr lang="en-US" altLang="ja-JP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 </a:t>
            </a:r>
            <a:r>
              <a:rPr lang="en-US" altLang="ja-JP" sz="3599" dirty="0" err="1">
                <a:latin typeface="NtMotoyaKyotai" panose="02020300000000000000" pitchFamily="18" charset="-128"/>
                <a:ea typeface="NtMotoyaKyotai" panose="02020300000000000000" pitchFamily="18" charset="-128"/>
              </a:rPr>
              <a:t>nước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689948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京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010404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320940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639808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国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963859" y="222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男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東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282728" y="186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女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9606779" y="193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区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0912132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市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5122" name="Picture 2" descr="å½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6351DAA4-AD06-45AD-8B0B-5049B7A86A9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705" y="4537095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27510">
            <a:off x="90438" y="1789380"/>
            <a:ext cx="5073044" cy="20447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5471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1C94240-1288-4DB0-87C4-EB75DA990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6193F9FA-5F1C-40FD-9079-52ACD837FFA6}"/>
              </a:ext>
            </a:extLst>
          </p:cNvPr>
          <p:cNvSpPr/>
          <p:nvPr/>
        </p:nvSpPr>
        <p:spPr>
          <a:xfrm>
            <a:off x="2318762" y="2276872"/>
            <a:ext cx="6148768" cy="2522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6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1045C0F7-4F65-4D9E-BC48-21915F95B0BA}"/>
              </a:ext>
            </a:extLst>
          </p:cNvPr>
          <p:cNvSpPr txBox="1"/>
          <p:nvPr/>
        </p:nvSpPr>
        <p:spPr>
          <a:xfrm>
            <a:off x="972594" y="2154527"/>
            <a:ext cx="2919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国語</a:t>
            </a:r>
            <a:endParaRPr lang="en-US" sz="60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CEEDEE34-D5A4-4B09-A205-A2F0B27A7197}"/>
              </a:ext>
            </a:extLst>
          </p:cNvPr>
          <p:cNvSpPr txBox="1"/>
          <p:nvPr/>
        </p:nvSpPr>
        <p:spPr>
          <a:xfrm>
            <a:off x="3992646" y="2154527"/>
            <a:ext cx="3137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こくご</a:t>
            </a:r>
            <a:endParaRPr lang="en-US" sz="60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927B20AB-C968-4F27-8A56-9FF6EEFC6238}"/>
              </a:ext>
            </a:extLst>
          </p:cNvPr>
          <p:cNvSpPr txBox="1"/>
          <p:nvPr/>
        </p:nvSpPr>
        <p:spPr>
          <a:xfrm>
            <a:off x="7585591" y="1988840"/>
            <a:ext cx="3137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altLang="ja-JP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endParaRPr lang="en-US" altLang="ja-JP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793050B2-1789-4CDB-A931-E95155BEA964}"/>
              </a:ext>
            </a:extLst>
          </p:cNvPr>
          <p:cNvSpPr txBox="1"/>
          <p:nvPr/>
        </p:nvSpPr>
        <p:spPr>
          <a:xfrm>
            <a:off x="1093043" y="3392638"/>
            <a:ext cx="2049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国</a:t>
            </a:r>
            <a:endParaRPr lang="en-US" sz="60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149FBB9E-E39D-4424-91DC-56F700248E01}"/>
              </a:ext>
            </a:extLst>
          </p:cNvPr>
          <p:cNvSpPr txBox="1"/>
          <p:nvPr/>
        </p:nvSpPr>
        <p:spPr>
          <a:xfrm>
            <a:off x="3928067" y="3513782"/>
            <a:ext cx="3652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くに</a:t>
            </a:r>
            <a:endParaRPr lang="en-US" sz="60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5EDE52AF-F50D-4793-90BA-D6B17B852F16}"/>
              </a:ext>
            </a:extLst>
          </p:cNvPr>
          <p:cNvSpPr txBox="1"/>
          <p:nvPr/>
        </p:nvSpPr>
        <p:spPr>
          <a:xfrm>
            <a:off x="7490018" y="3226951"/>
            <a:ext cx="4653066" cy="1189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Đất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vi-V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endParaRPr lang="vi-V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90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6131783" y="1649537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男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19746" y="6355994"/>
            <a:ext cx="1980684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(NAM)</a:t>
            </a:r>
          </a:p>
        </p:txBody>
      </p:sp>
      <p:sp>
        <p:nvSpPr>
          <p:cNvPr id="14" name="Rounded Rectangle 13"/>
          <p:cNvSpPr/>
          <p:nvPr/>
        </p:nvSpPr>
        <p:spPr>
          <a:xfrm rot="345610">
            <a:off x="9068885" y="1357837"/>
            <a:ext cx="2197504" cy="96303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ダン</a:t>
            </a:r>
            <a:endParaRPr lang="en-US" altLang="ja-JP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 rot="21010949">
            <a:off x="10031759" y="5333832"/>
            <a:ext cx="2554819" cy="131599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おとこ</a:t>
            </a:r>
            <a:r>
              <a:rPr lang="en-US" altLang="ja-JP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: </a:t>
            </a:r>
            <a:r>
              <a:rPr lang="en-US" altLang="ja-JP" sz="2800" dirty="0" err="1">
                <a:latin typeface="NtMotoyaKyotai" panose="02020300000000000000" pitchFamily="18" charset="-128"/>
                <a:ea typeface="NtMotoyaKyotai" panose="02020300000000000000" pitchFamily="18" charset="-128"/>
              </a:rPr>
              <a:t>đàn</a:t>
            </a:r>
            <a:r>
              <a:rPr lang="en-US" altLang="ja-JP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 </a:t>
            </a:r>
            <a:r>
              <a:rPr lang="en-US" altLang="ja-JP" sz="2800" dirty="0" err="1">
                <a:latin typeface="NtMotoyaKyotai" panose="02020300000000000000" pitchFamily="18" charset="-128"/>
                <a:ea typeface="NtMotoyaKyotai" panose="02020300000000000000" pitchFamily="18" charset="-128"/>
              </a:rPr>
              <a:t>ông</a:t>
            </a:r>
            <a:r>
              <a:rPr lang="en-US" altLang="ja-JP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, con </a:t>
            </a:r>
            <a:r>
              <a:rPr lang="en-US" altLang="ja-JP" sz="2800" dirty="0" err="1">
                <a:latin typeface="NtMotoyaKyotai" panose="02020300000000000000" pitchFamily="18" charset="-128"/>
                <a:ea typeface="NtMotoyaKyotai" panose="02020300000000000000" pitchFamily="18" charset="-128"/>
              </a:rPr>
              <a:t>trai</a:t>
            </a:r>
            <a:endParaRPr lang="en-US" sz="28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689948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京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010404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320940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639808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国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963859" y="222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男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東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282728" y="186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女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9606779" y="193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区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0912132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市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95057">
            <a:off x="59085" y="1718874"/>
            <a:ext cx="3735061" cy="14996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146" name="Picture 2" descr="ç·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D5BFE735-4AF2-4563-B417-3DA0FD31B3E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805" y="162106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83213E59-5595-49A1-8A54-8D09C3D22BA8}"/>
              </a:ext>
            </a:extLst>
          </p:cNvPr>
          <p:cNvSpPr txBox="1"/>
          <p:nvPr/>
        </p:nvSpPr>
        <p:spPr>
          <a:xfrm>
            <a:off x="379413" y="4544077"/>
            <a:ext cx="19984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男の人</a:t>
            </a:r>
            <a:endParaRPr lang="en-US" altLang="ja-JP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F3C92FE1-07BF-4018-A8D4-6C3EBCFE702A}"/>
              </a:ext>
            </a:extLst>
          </p:cNvPr>
          <p:cNvSpPr txBox="1"/>
          <p:nvPr/>
        </p:nvSpPr>
        <p:spPr>
          <a:xfrm>
            <a:off x="2572353" y="4544078"/>
            <a:ext cx="3522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おとこのひと</a:t>
            </a:r>
            <a:endParaRPr lang="en-US" sz="40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C3466838-8268-4759-A270-483CAFCA913C}"/>
              </a:ext>
            </a:extLst>
          </p:cNvPr>
          <p:cNvSpPr txBox="1"/>
          <p:nvPr/>
        </p:nvSpPr>
        <p:spPr>
          <a:xfrm>
            <a:off x="2516403" y="5565328"/>
            <a:ext cx="35220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vi-VN" altLang="ja-JP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ja-JP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altLang="ja-JP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đàn</a:t>
            </a:r>
            <a:r>
              <a:rPr lang="en-US" altLang="ja-JP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ông</a:t>
            </a:r>
            <a:endParaRPr lang="en-US" altLang="ja-JP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91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23" grpId="0" animBg="1"/>
      <p:bldP spid="19" grpId="0"/>
      <p:bldP spid="20" grpId="0"/>
      <p:bldP spid="2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2"/>
  <p:tag name="MMPROD_UIDATA" val="&lt;database version=&quot;9.0&quot;&gt;&lt;object type=&quot;1&quot; unique_id=&quot;10001&quot;&gt;&lt;object type=&quot;8&quot; unique_id=&quot;10588&quot;&gt;&lt;/object&gt;&lt;object type=&quot;2&quot; unique_id=&quot;10589&quot;&gt;&lt;object type=&quot;3&quot; unique_id=&quot;10590&quot;&gt;&lt;property id=&quot;20148&quot; value=&quot;5&quot;/&gt;&lt;property id=&quot;20300&quot; value=&quot;Slide 1&quot;/&gt;&lt;property id=&quot;20307&quot; value=&quot;264&quot;/&gt;&lt;/object&gt;&lt;object type=&quot;3&quot; unique_id=&quot;10592&quot;&gt;&lt;property id=&quot;20148&quot; value=&quot;5&quot;/&gt;&lt;property id=&quot;20300&quot; value=&quot;Slide 11&quot;/&gt;&lt;property id=&quot;20307&quot; value=&quot;266&quot;/&gt;&lt;/object&gt;&lt;object type=&quot;3&quot; unique_id=&quot;11498&quot;&gt;&lt;property id=&quot;20148&quot; value=&quot;5&quot;/&gt;&lt;property id=&quot;20300&quot; value=&quot;Slide 6&quot;/&gt;&lt;property id=&quot;20307&quot; value=&quot;285&quot;/&gt;&lt;/object&gt;&lt;object type=&quot;3&quot; unique_id=&quot;33708&quot;&gt;&lt;property id=&quot;20148&quot; value=&quot;5&quot;/&gt;&lt;property id=&quot;20300&quot; value=&quot;Slide 2&quot;/&gt;&lt;property id=&quot;20307&quot; value=&quot;293&quot;/&gt;&lt;/object&gt;&lt;object type=&quot;3&quot; unique_id=&quot;33709&quot;&gt;&lt;property id=&quot;20148&quot; value=&quot;5&quot;/&gt;&lt;property id=&quot;20300&quot; value=&quot;Slide 3&quot;/&gt;&lt;property id=&quot;20307&quot; value=&quot;291&quot;/&gt;&lt;/object&gt;&lt;object type=&quot;3&quot; unique_id=&quot;33710&quot;&gt;&lt;property id=&quot;20148&quot; value=&quot;5&quot;/&gt;&lt;property id=&quot;20300&quot; value=&quot;Slide 4&quot;/&gt;&lt;property id=&quot;20307&quot; value=&quot;286&quot;/&gt;&lt;/object&gt;&lt;object type=&quot;3&quot; unique_id=&quot;33711&quot;&gt;&lt;property id=&quot;20148&quot; value=&quot;5&quot;/&gt;&lt;property id=&quot;20300&quot; value=&quot;Slide 5&quot;/&gt;&lt;property id=&quot;20307&quot; value=&quot;292&quot;/&gt;&lt;/object&gt;&lt;object type=&quot;3&quot; unique_id=&quot;33712&quot;&gt;&lt;property id=&quot;20148&quot; value=&quot;5&quot;/&gt;&lt;property id=&quot;20300&quot; value=&quot;Slide 7&quot;/&gt;&lt;property id=&quot;20307&quot; value=&quot;294&quot;/&gt;&lt;/object&gt;&lt;object type=&quot;3&quot; unique_id=&quot;33713&quot;&gt;&lt;property id=&quot;20148&quot; value=&quot;5&quot;/&gt;&lt;property id=&quot;20300&quot; value=&quot;Slide 8&quot;/&gt;&lt;property id=&quot;20307&quot; value=&quot;295&quot;/&gt;&lt;/object&gt;&lt;object type=&quot;3&quot; unique_id=&quot;33714&quot;&gt;&lt;property id=&quot;20148&quot; value=&quot;5&quot;/&gt;&lt;property id=&quot;20300&quot; value=&quot;Slide 9&quot;/&gt;&lt;property id=&quot;20307&quot; value=&quot;296&quot;/&gt;&lt;/object&gt;&lt;object type=&quot;3&quot; unique_id=&quot;33715&quot;&gt;&lt;property id=&quot;20148&quot; value=&quot;5&quot;/&gt;&lt;property id=&quot;20300&quot; value=&quot;Slide 10&quot;/&gt;&lt;property id=&quot;20307&quot; value=&quot;29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0</TotalTime>
  <Words>429</Words>
  <Application>Microsoft Office PowerPoint</Application>
  <PresentationFormat>Tùy chỉnh</PresentationFormat>
  <Paragraphs>204</Paragraphs>
  <Slides>16</Slides>
  <Notes>6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8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16</vt:i4>
      </vt:variant>
    </vt:vector>
  </HeadingPairs>
  <TitlesOfParts>
    <vt:vector size="25" baseType="lpstr">
      <vt:lpstr>HGMaruGothicMPRO</vt:lpstr>
      <vt:lpstr>NtMotoyaKyotai</vt:lpstr>
      <vt:lpstr>Arial</vt:lpstr>
      <vt:lpstr>Arial Rounded MT Bold</vt:lpstr>
      <vt:lpstr>Century Gothic</vt:lpstr>
      <vt:lpstr>Tahoma</vt:lpstr>
      <vt:lpstr>Times New Roman</vt:lpstr>
      <vt:lpstr>Verdana</vt:lpstr>
      <vt:lpstr>Books 16x9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2014-08-29T17:51:52Z</dcterms:created>
  <dcterms:modified xsi:type="dcterms:W3CDTF">2022-08-02T01:46:05Z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TC027879409991</vt:lpwstr>
  </property>
</Properties>
</file>