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7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6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9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5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5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1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1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94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6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3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3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5FD4C840-77B5-47FB-AC9D-AE738DCF3644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5FD4C840-77B5-47FB-AC9D-AE738DCF3644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0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52F01896-4B0A-476C-A16D-E6DFCF4B8C7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3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6570" y="2349422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10</a:t>
            </a:r>
            <a:br>
              <a:rPr lang="en-US"/>
            </a:br>
            <a:r>
              <a:rPr lang="en-US"/>
              <a:t>Documenting the requirements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z="30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257300"/>
            <a:ext cx="7454900" cy="4167087"/>
          </a:xfrm>
        </p:spPr>
        <p:txBody>
          <a:bodyPr>
            <a:normAutofit/>
          </a:bodyPr>
          <a:lstStyle/>
          <a:p>
            <a:r>
              <a:rPr lang="en-US" smtClean="0"/>
              <a:t>This chapter addresses </a:t>
            </a:r>
            <a:r>
              <a:rPr lang="en-US"/>
              <a:t>the purpose, structure, and contents of the </a:t>
            </a:r>
            <a:r>
              <a:rPr lang="en-US" smtClean="0"/>
              <a:t>SRS (Software Requirement Specification)</a:t>
            </a:r>
          </a:p>
          <a:p>
            <a:r>
              <a:rPr lang="en-US" smtClean="0"/>
              <a:t>After finish this chapter, student should understand the purpose, structure of the SRS.</a:t>
            </a:r>
          </a:p>
          <a:p>
            <a:r>
              <a:rPr lang="en-US" smtClean="0"/>
              <a:t>Student could understand what they do and what they have to write in every section of the SRS document.</a:t>
            </a:r>
          </a:p>
          <a:p>
            <a:r>
              <a:rPr lang="en-US" smtClean="0"/>
              <a:t>Student could enhance the difference in SRS document between Agile projects and other projects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015" y="-223754"/>
            <a:ext cx="5290886" cy="447508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485901"/>
            <a:ext cx="6315912" cy="37416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Why is documenting the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The software requirements </a:t>
            </a:r>
            <a:r>
              <a:rPr lang="en-US" smtClean="0"/>
              <a:t>specification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 software requirements specification </a:t>
            </a:r>
            <a:r>
              <a:rPr lang="en-US" smtClean="0"/>
              <a:t>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specification on agile projects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documenting the requirements?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44600"/>
            <a:ext cx="7467600" cy="51308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 result of requirements development is a documented agreement among stakeholders  about the product to be built.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product’s functional and nonfunctional requirements often are stored in a software requirements specification, or SRS, which is delivered to those who must design, build, and verify the </a:t>
            </a:r>
            <a:r>
              <a:rPr lang="en-US" smtClean="0"/>
              <a:t>solution.</a:t>
            </a:r>
          </a:p>
          <a:p>
            <a:r>
              <a:rPr lang="en-US" smtClean="0"/>
              <a:t>You </a:t>
            </a:r>
            <a:r>
              <a:rPr lang="en-US"/>
              <a:t>can represent software requirements in several ways, including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 Well-structured </a:t>
            </a:r>
            <a:r>
              <a:rPr lang="en-US"/>
              <a:t>and carefully written natural language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Visual </a:t>
            </a:r>
            <a:r>
              <a:rPr lang="en-US"/>
              <a:t>models that illustrate transformational processes, system states and </a:t>
            </a:r>
            <a:r>
              <a:rPr lang="en-US" smtClean="0"/>
              <a:t>changes </a:t>
            </a:r>
            <a:r>
              <a:rPr lang="en-US"/>
              <a:t>between them, data relationships, logic flows, and the like. </a:t>
            </a:r>
          </a:p>
          <a:p>
            <a:pPr lvl="1"/>
            <a:r>
              <a:rPr lang="en-US" smtClean="0"/>
              <a:t>Formal </a:t>
            </a:r>
            <a:r>
              <a:rPr lang="en-US"/>
              <a:t>specifications that define requirements by using mathematically precise specification languages. </a:t>
            </a:r>
          </a:p>
        </p:txBody>
      </p:sp>
    </p:spTree>
    <p:extLst>
      <p:ext uri="{BB962C8B-B14F-4D97-AF65-F5344CB8AC3E}">
        <p14:creationId xmlns:p14="http://schemas.microsoft.com/office/powerpoint/2010/main" val="418737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software requirements specification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</a:t>
            </a:r>
            <a:r>
              <a:rPr lang="en-US"/>
              <a:t>is sometimes called a business  requirements document (BRD), functional specification, product specification, system specification, or simply  requirements document. 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Audiences </a:t>
            </a:r>
            <a:r>
              <a:rPr lang="en-US"/>
              <a:t>rely on the SRS:  Customers, Project managers , Software development teams , Testers, Maintenance and support staff, Documentation writers , Training personnel , Legal staff , Subcontractors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software 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33500"/>
            <a:ext cx="7683499" cy="4711700"/>
          </a:xfrm>
        </p:spPr>
        <p:txBody>
          <a:bodyPr>
            <a:normAutofit/>
          </a:bodyPr>
          <a:lstStyle/>
          <a:p>
            <a:r>
              <a:rPr lang="en-US"/>
              <a:t>How many specifications</a:t>
            </a:r>
            <a:r>
              <a:rPr lang="en-US" smtClean="0"/>
              <a:t>?</a:t>
            </a:r>
          </a:p>
          <a:p>
            <a:r>
              <a:rPr lang="en-US" smtClean="0"/>
              <a:t>How to organize and write SRS (detail in page 185)</a:t>
            </a:r>
          </a:p>
          <a:p>
            <a:r>
              <a:rPr lang="en-US" smtClean="0"/>
              <a:t>Purpose</a:t>
            </a:r>
            <a:r>
              <a:rPr lang="en-US"/>
              <a:t>, how to do</a:t>
            </a:r>
            <a:r>
              <a:rPr lang="en-US" smtClean="0"/>
              <a:t>?</a:t>
            </a:r>
          </a:p>
          <a:p>
            <a:pPr lvl="1"/>
            <a:r>
              <a:rPr lang="en-US"/>
              <a:t>Labeling </a:t>
            </a:r>
            <a:r>
              <a:rPr lang="en-US" smtClean="0"/>
              <a:t>requirements</a:t>
            </a:r>
          </a:p>
          <a:p>
            <a:pPr lvl="1"/>
            <a:r>
              <a:rPr lang="en-US"/>
              <a:t>Sequence number </a:t>
            </a:r>
            <a:endParaRPr lang="en-US" smtClean="0"/>
          </a:p>
          <a:p>
            <a:pPr lvl="1"/>
            <a:r>
              <a:rPr lang="en-US"/>
              <a:t>Hierarchical numbering </a:t>
            </a:r>
            <a:endParaRPr lang="en-US" smtClean="0"/>
          </a:p>
          <a:p>
            <a:pPr lvl="1"/>
            <a:r>
              <a:rPr lang="en-US"/>
              <a:t>Hierarchical textual tags </a:t>
            </a:r>
            <a:endParaRPr lang="en-US" smtClean="0"/>
          </a:p>
          <a:p>
            <a:r>
              <a:rPr lang="en-US"/>
              <a:t>Dealing with incompleteness </a:t>
            </a:r>
            <a:endParaRPr lang="en-US" smtClean="0"/>
          </a:p>
          <a:p>
            <a:r>
              <a:rPr lang="en-US"/>
              <a:t>User interfaces and the SRS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software requirements specification template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181013"/>
            <a:ext cx="4346089" cy="4140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030" y="1181013"/>
            <a:ext cx="4084103" cy="30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0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specification on agile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7300"/>
            <a:ext cx="7619999" cy="48387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 extent to which just-in-time informal verbal and visual communication between customers and developers can supply the necessary details to permit the correct  implementation of each user requirement </a:t>
            </a:r>
            <a:endParaRPr lang="en-US" smtClean="0"/>
          </a:p>
          <a:p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extent to which informal communication methods can keep the team effectively  synchronized across time and space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extent to which it is valuable or necessary to retain requirements knowledge for future enhancement, maintenance, application reengineering, verification, statutory and audit  mandates, product certification, or contractual satisfaction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extent to which acceptance tests can serve as effective replacements for descriptions of the expected system capabilities and </a:t>
            </a:r>
            <a:r>
              <a:rPr lang="en-US" smtClean="0"/>
              <a:t>behaviors</a:t>
            </a:r>
          </a:p>
          <a:p>
            <a:r>
              <a:rPr lang="en-US" smtClean="0"/>
              <a:t>The </a:t>
            </a:r>
            <a:r>
              <a:rPr lang="en-US"/>
              <a:t>extent to which human memories can replace written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433321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430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Myriad Pro</vt:lpstr>
      <vt:lpstr>Theme2</vt:lpstr>
      <vt:lpstr>Custom Design</vt:lpstr>
      <vt:lpstr>CHAPTER 10 Documenting the requirements  </vt:lpstr>
      <vt:lpstr>Objectives</vt:lpstr>
      <vt:lpstr> Contents </vt:lpstr>
      <vt:lpstr>Why is documenting the requirements? </vt:lpstr>
      <vt:lpstr>The software requirements specification </vt:lpstr>
      <vt:lpstr>The software requirements specification</vt:lpstr>
      <vt:lpstr>A software requirements specification template </vt:lpstr>
      <vt:lpstr>Requirements specification on agile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Documenting the requirements  </dc:title>
  <dc:creator>Huong</dc:creator>
  <cp:lastModifiedBy>Huong</cp:lastModifiedBy>
  <cp:revision>9</cp:revision>
  <dcterms:created xsi:type="dcterms:W3CDTF">2018-04-24T06:39:50Z</dcterms:created>
  <dcterms:modified xsi:type="dcterms:W3CDTF">2018-04-24T06:41:54Z</dcterms:modified>
</cp:coreProperties>
</file>