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F7615A48-C0C8-4A7D-B45F-BE7AF6246A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03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68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0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3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31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F7615A48-C0C8-4A7D-B45F-BE7AF6246A9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95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F7615A48-C0C8-4A7D-B45F-BE7AF6246A9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3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F7615A48-C0C8-4A7D-B45F-BE7AF6246A9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3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F7615A48-C0C8-4A7D-B45F-BE7AF6246A9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9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A48-C0C8-4A7D-B45F-BE7AF6246A9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9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81E219C5-633F-461A-8BEC-D6E7FDCAB758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F7615A48-C0C8-4A7D-B45F-BE7AF624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81E219C5-633F-461A-8BEC-D6E7FDCAB758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A48-C0C8-4A7D-B45F-BE7AF624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5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9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F7615A48-C0C8-4A7D-B45F-BE7AF6246A9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9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17</a:t>
            </a:r>
            <a:r>
              <a:rPr lang="en-US"/>
              <a:t/>
            </a:r>
            <a:br>
              <a:rPr lang="en-US"/>
            </a:br>
            <a:r>
              <a:rPr lang="en-US"/>
              <a:t>Validating the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review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Plan the </a:t>
            </a:r>
            <a:r>
              <a:rPr lang="en-US" smtClean="0"/>
              <a:t>examination</a:t>
            </a:r>
          </a:p>
          <a:p>
            <a:r>
              <a:rPr lang="en-US"/>
              <a:t>Start </a:t>
            </a:r>
            <a:r>
              <a:rPr lang="en-US" smtClean="0"/>
              <a:t>early</a:t>
            </a:r>
          </a:p>
          <a:p>
            <a:r>
              <a:rPr lang="en-US"/>
              <a:t>Allocate sufficient </a:t>
            </a:r>
            <a:r>
              <a:rPr lang="en-US" smtClean="0"/>
              <a:t>time</a:t>
            </a:r>
          </a:p>
          <a:p>
            <a:r>
              <a:rPr lang="en-US"/>
              <a:t>Provide </a:t>
            </a:r>
            <a:r>
              <a:rPr lang="en-US" smtClean="0"/>
              <a:t>context</a:t>
            </a:r>
          </a:p>
          <a:p>
            <a:r>
              <a:rPr lang="en-US"/>
              <a:t>Set review </a:t>
            </a:r>
            <a:r>
              <a:rPr lang="en-US" smtClean="0"/>
              <a:t>scope</a:t>
            </a:r>
          </a:p>
          <a:p>
            <a:r>
              <a:rPr lang="en-US"/>
              <a:t>Limit </a:t>
            </a:r>
            <a:r>
              <a:rPr lang="en-US" smtClean="0"/>
              <a:t>re-reviews</a:t>
            </a:r>
          </a:p>
          <a:p>
            <a:r>
              <a:rPr lang="en-US"/>
              <a:t>Prioritize review areas</a:t>
            </a:r>
          </a:p>
        </p:txBody>
      </p:sp>
    </p:spTree>
    <p:extLst>
      <p:ext uri="{BB962C8B-B14F-4D97-AF65-F5344CB8AC3E}">
        <p14:creationId xmlns:p14="http://schemas.microsoft.com/office/powerpoint/2010/main" val="140018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2" y="-129201"/>
            <a:ext cx="6811691" cy="1052161"/>
          </a:xfrm>
        </p:spPr>
        <p:txBody>
          <a:bodyPr/>
          <a:lstStyle/>
          <a:p>
            <a:r>
              <a:rPr lang="en-US"/>
              <a:t>Requirements review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Large requirements </a:t>
            </a:r>
            <a:r>
              <a:rPr lang="en-US" smtClean="0"/>
              <a:t>documents</a:t>
            </a:r>
          </a:p>
          <a:p>
            <a:r>
              <a:rPr lang="en-US"/>
              <a:t>Large inspection </a:t>
            </a:r>
            <a:r>
              <a:rPr lang="en-US" smtClean="0"/>
              <a:t>teams</a:t>
            </a:r>
          </a:p>
          <a:p>
            <a:r>
              <a:rPr lang="en-US"/>
              <a:t>Geographically separated </a:t>
            </a:r>
            <a:r>
              <a:rPr lang="en-US" smtClean="0"/>
              <a:t>reviewers</a:t>
            </a:r>
          </a:p>
          <a:p>
            <a:r>
              <a:rPr lang="en-US"/>
              <a:t>Unprepared </a:t>
            </a:r>
            <a:r>
              <a:rPr lang="en-US" smtClean="0"/>
              <a:t>reviewers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8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Testing the requirements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49" y="2332488"/>
            <a:ext cx="5198052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Validating requirements with acceptance criteria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Acceptance criteria </a:t>
            </a:r>
            <a:endParaRPr lang="en-US" smtClean="0"/>
          </a:p>
          <a:p>
            <a:r>
              <a:rPr lang="en-US"/>
              <a:t>Acceptance tests</a:t>
            </a:r>
          </a:p>
        </p:txBody>
      </p:sp>
    </p:spTree>
    <p:extLst>
      <p:ext uri="{BB962C8B-B14F-4D97-AF65-F5344CB8AC3E}">
        <p14:creationId xmlns:p14="http://schemas.microsoft.com/office/powerpoint/2010/main" val="34406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473200"/>
            <a:ext cx="7391400" cy="3646017"/>
          </a:xfrm>
        </p:spPr>
        <p:txBody>
          <a:bodyPr>
            <a:normAutofit/>
          </a:bodyPr>
          <a:lstStyle/>
          <a:p>
            <a:r>
              <a:rPr lang="en-US"/>
              <a:t>Help student understand </a:t>
            </a:r>
            <a:r>
              <a:rPr lang="en-US" smtClean="0"/>
              <a:t>detecting </a:t>
            </a:r>
            <a:r>
              <a:rPr lang="en-US"/>
              <a:t>errors in the requirements specifications will save time and money</a:t>
            </a:r>
            <a:r>
              <a:rPr lang="en-US" smtClean="0"/>
              <a:t>.</a:t>
            </a:r>
          </a:p>
          <a:p>
            <a:r>
              <a:rPr lang="en-US" smtClean="0"/>
              <a:t>Student could enhance starting test </a:t>
            </a:r>
            <a:r>
              <a:rPr lang="en-US"/>
              <a:t>planning and test-case development in parallel with requirements  development, </a:t>
            </a:r>
            <a:r>
              <a:rPr lang="en-US" smtClean="0"/>
              <a:t>they will </a:t>
            </a:r>
            <a:r>
              <a:rPr lang="en-US"/>
              <a:t>detect many errors shortly after they’re introduced. 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15" y="-267052"/>
            <a:ext cx="529088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473200"/>
            <a:ext cx="7226300" cy="44957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Why validate the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Validation and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Reviewing </a:t>
            </a:r>
            <a:r>
              <a:rPr lang="en-US" smtClean="0"/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Prototyping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Testing the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Validating requirements with acceptance criteria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validate the requirements?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5" y="1228536"/>
            <a:ext cx="8374016" cy="38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0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and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155700"/>
            <a:ext cx="8140699" cy="5168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smtClean="0"/>
              <a:t>Verification </a:t>
            </a:r>
            <a:r>
              <a:rPr lang="en-US" b="1"/>
              <a:t>determines whether the product of some development activity meets its requirements (doing the thing right). </a:t>
            </a:r>
            <a:endParaRPr lang="en-US" b="1" smtClean="0"/>
          </a:p>
          <a:p>
            <a:pPr marL="0" indent="0">
              <a:buNone/>
            </a:pPr>
            <a:r>
              <a:rPr lang="en-US" b="1" smtClean="0"/>
              <a:t>Validation </a:t>
            </a:r>
            <a:r>
              <a:rPr lang="en-US" b="1"/>
              <a:t>assesses whether a product satisfies customer needs (doing the right thing). </a:t>
            </a:r>
          </a:p>
          <a:p>
            <a:pPr marL="0" indent="0">
              <a:buNone/>
            </a:pPr>
            <a:r>
              <a:rPr lang="en-US" b="1" smtClean="0"/>
              <a:t>Requirements </a:t>
            </a:r>
            <a:r>
              <a:rPr lang="en-US" b="1"/>
              <a:t>validation </a:t>
            </a:r>
            <a:r>
              <a:rPr lang="en-US" b="1" smtClean="0"/>
              <a:t>activities:</a:t>
            </a:r>
          </a:p>
          <a:p>
            <a:r>
              <a:rPr lang="en-US" smtClean="0"/>
              <a:t>The </a:t>
            </a:r>
            <a:r>
              <a:rPr lang="en-US"/>
              <a:t>software requirements accurately describe the intended system capabilities and properties that will satisfy the various stakeholders’ </a:t>
            </a:r>
            <a:r>
              <a:rPr lang="en-US" smtClean="0"/>
              <a:t>needs.</a:t>
            </a:r>
          </a:p>
          <a:p>
            <a:r>
              <a:rPr lang="en-US" smtClean="0"/>
              <a:t>The </a:t>
            </a:r>
            <a:r>
              <a:rPr lang="en-US"/>
              <a:t>software requirements are correctly derived from the business requirements, system requirements, business rules, and other sources. </a:t>
            </a:r>
          </a:p>
          <a:p>
            <a:r>
              <a:rPr lang="en-US" smtClean="0"/>
              <a:t>The </a:t>
            </a:r>
            <a:r>
              <a:rPr lang="en-US"/>
              <a:t>requirements are complete, feasible, and verifiable</a:t>
            </a:r>
            <a:r>
              <a:rPr lang="en-US" smtClean="0"/>
              <a:t>.</a:t>
            </a:r>
          </a:p>
          <a:p>
            <a:r>
              <a:rPr lang="en-US" smtClean="0"/>
              <a:t>All </a:t>
            </a:r>
            <a:r>
              <a:rPr lang="en-US"/>
              <a:t>requirements are necessary, and the entire set is sufficient to meet the business </a:t>
            </a:r>
            <a:r>
              <a:rPr lang="en-US" smtClean="0"/>
              <a:t>objectives.</a:t>
            </a:r>
          </a:p>
          <a:p>
            <a:r>
              <a:rPr lang="en-US" smtClean="0"/>
              <a:t>All </a:t>
            </a:r>
            <a:r>
              <a:rPr lang="en-US"/>
              <a:t>requirements representations are consistent with each other. </a:t>
            </a:r>
          </a:p>
          <a:p>
            <a:r>
              <a:rPr lang="en-US" smtClean="0"/>
              <a:t>The </a:t>
            </a:r>
            <a:r>
              <a:rPr lang="en-US"/>
              <a:t>requirements provide an adequate basis to proceed with design and </a:t>
            </a:r>
            <a:r>
              <a:rPr lang="en-US" smtClean="0"/>
              <a:t>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Reviewing requirements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181100"/>
            <a:ext cx="7886699" cy="5207000"/>
          </a:xfrm>
        </p:spPr>
        <p:txBody>
          <a:bodyPr>
            <a:normAutofit/>
          </a:bodyPr>
          <a:lstStyle/>
          <a:p>
            <a:r>
              <a:rPr lang="en-US"/>
              <a:t> Reviewing requirements is a powerful technique for identifying  ambiguous or unverifiable requirements, requirements that aren’t defined clearly enough for design to begin, and other </a:t>
            </a:r>
            <a:r>
              <a:rPr lang="en-US" smtClean="0"/>
              <a:t>problems</a:t>
            </a:r>
          </a:p>
          <a:p>
            <a:r>
              <a:rPr lang="en-US"/>
              <a:t> Informal review </a:t>
            </a:r>
            <a:r>
              <a:rPr lang="en-US" smtClean="0"/>
              <a:t>approaches:</a:t>
            </a:r>
          </a:p>
          <a:p>
            <a:pPr lvl="1"/>
            <a:r>
              <a:rPr lang="en-US"/>
              <a:t> A peer </a:t>
            </a:r>
            <a:r>
              <a:rPr lang="en-US" smtClean="0"/>
              <a:t>deskcheck</a:t>
            </a:r>
          </a:p>
          <a:p>
            <a:pPr lvl="1"/>
            <a:r>
              <a:rPr lang="en-US"/>
              <a:t> A </a:t>
            </a:r>
            <a:r>
              <a:rPr lang="en-US" smtClean="0"/>
              <a:t>passaround</a:t>
            </a:r>
          </a:p>
          <a:p>
            <a:pPr lvl="1"/>
            <a:r>
              <a:rPr lang="en-US"/>
              <a:t>A </a:t>
            </a:r>
            <a:r>
              <a:rPr lang="en-US" smtClean="0"/>
              <a:t>walkthrough</a:t>
            </a:r>
          </a:p>
          <a:p>
            <a:r>
              <a:rPr lang="en-US"/>
              <a:t>The inspection process </a:t>
            </a:r>
            <a:endParaRPr lang="en-US" smtClean="0"/>
          </a:p>
          <a:p>
            <a:r>
              <a:rPr lang="en-US" smtClean="0"/>
              <a:t>Defect </a:t>
            </a:r>
            <a:r>
              <a:rPr lang="en-US"/>
              <a:t>checklist </a:t>
            </a:r>
            <a:endParaRPr lang="en-US" smtClean="0"/>
          </a:p>
          <a:p>
            <a:r>
              <a:rPr lang="en-US"/>
              <a:t>Requirements review tips </a:t>
            </a:r>
            <a:endParaRPr lang="en-US" smtClean="0"/>
          </a:p>
          <a:p>
            <a:r>
              <a:rPr lang="en-US"/>
              <a:t>Requirements review challenges 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inspection process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320800"/>
            <a:ext cx="7708899" cy="49910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Participants</a:t>
            </a:r>
          </a:p>
          <a:p>
            <a:pPr lvl="1"/>
            <a:r>
              <a:rPr lang="en-US"/>
              <a:t> The author of the work product and perhaps peers of the </a:t>
            </a:r>
            <a:r>
              <a:rPr lang="en-US" smtClean="0"/>
              <a:t>author</a:t>
            </a:r>
          </a:p>
          <a:p>
            <a:pPr lvl="1"/>
            <a:r>
              <a:rPr lang="en-US"/>
              <a:t> People who are the sources of information that fed into the item being  inspected </a:t>
            </a:r>
            <a:endParaRPr lang="en-US" smtClean="0"/>
          </a:p>
          <a:p>
            <a:pPr lvl="1"/>
            <a:r>
              <a:rPr lang="en-US"/>
              <a:t> People who will do work based on the item being inspected </a:t>
            </a:r>
            <a:endParaRPr lang="en-US" smtClean="0"/>
          </a:p>
          <a:p>
            <a:pPr lvl="1"/>
            <a:r>
              <a:rPr lang="en-US"/>
              <a:t> People who are responsible for interfacing systems that will be affected by the item being inspected </a:t>
            </a:r>
            <a:endParaRPr lang="en-US" smtClean="0"/>
          </a:p>
          <a:p>
            <a:r>
              <a:rPr lang="en-US"/>
              <a:t>Inspection </a:t>
            </a:r>
            <a:r>
              <a:rPr lang="en-US" smtClean="0"/>
              <a:t>roles</a:t>
            </a:r>
          </a:p>
          <a:p>
            <a:pPr lvl="1"/>
            <a:r>
              <a:rPr lang="en-US" smtClean="0"/>
              <a:t>Author</a:t>
            </a:r>
          </a:p>
          <a:p>
            <a:pPr lvl="1"/>
            <a:r>
              <a:rPr lang="en-US" smtClean="0"/>
              <a:t>Moderator</a:t>
            </a:r>
          </a:p>
          <a:p>
            <a:pPr lvl="1"/>
            <a:r>
              <a:rPr lang="en-US" smtClean="0"/>
              <a:t>Reader</a:t>
            </a:r>
          </a:p>
          <a:p>
            <a:pPr lvl="1"/>
            <a:r>
              <a:rPr lang="en-US" smtClean="0"/>
              <a:t>Recorder</a:t>
            </a:r>
          </a:p>
          <a:p>
            <a:r>
              <a:rPr lang="en-US"/>
              <a:t>Entry criteria </a:t>
            </a:r>
            <a:endParaRPr lang="en-US" smtClean="0"/>
          </a:p>
          <a:p>
            <a:r>
              <a:rPr lang="en-US"/>
              <a:t>Inspection stages</a:t>
            </a:r>
          </a:p>
        </p:txBody>
      </p:sp>
    </p:spTree>
    <p:extLst>
      <p:ext uri="{BB962C8B-B14F-4D97-AF65-F5344CB8AC3E}">
        <p14:creationId xmlns:p14="http://schemas.microsoft.com/office/powerpoint/2010/main" val="242937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inspection </a:t>
            </a:r>
            <a:r>
              <a:rPr lang="en-US" smtClean="0"/>
              <a:t>process: Inspection </a:t>
            </a:r>
            <a:r>
              <a:rPr lang="en-US"/>
              <a:t>stages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9" y="1206500"/>
            <a:ext cx="8344527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Defect checklist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Completeness</a:t>
            </a:r>
          </a:p>
          <a:p>
            <a:r>
              <a:rPr lang="en-US" smtClean="0"/>
              <a:t>Correctness</a:t>
            </a:r>
          </a:p>
          <a:p>
            <a:r>
              <a:rPr lang="en-US" smtClean="0"/>
              <a:t>Quality attributes</a:t>
            </a:r>
          </a:p>
          <a:p>
            <a:r>
              <a:rPr lang="en-US" smtClean="0"/>
              <a:t>Organization and Traceability</a:t>
            </a:r>
          </a:p>
          <a:p>
            <a:r>
              <a:rPr lang="en-US" smtClean="0"/>
              <a:t>Other issues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9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386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Myriad Pro</vt:lpstr>
      <vt:lpstr>Theme2</vt:lpstr>
      <vt:lpstr>Custom Design</vt:lpstr>
      <vt:lpstr>CHAPTER 17 Validating the requirements</vt:lpstr>
      <vt:lpstr>Objectives</vt:lpstr>
      <vt:lpstr> Contents </vt:lpstr>
      <vt:lpstr>Why validate the requirements? </vt:lpstr>
      <vt:lpstr>Validation and verification</vt:lpstr>
      <vt:lpstr>Reviewing requirements </vt:lpstr>
      <vt:lpstr>The inspection process  </vt:lpstr>
      <vt:lpstr>The inspection process: Inspection stages </vt:lpstr>
      <vt:lpstr>Defect checklist</vt:lpstr>
      <vt:lpstr>Requirements review tips</vt:lpstr>
      <vt:lpstr>Requirements review challenges</vt:lpstr>
      <vt:lpstr>Testing the requirements </vt:lpstr>
      <vt:lpstr>Validating requirements with acceptance criteria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Validating the requirements</dc:title>
  <dc:creator>Huong</dc:creator>
  <cp:lastModifiedBy>Huong</cp:lastModifiedBy>
  <cp:revision>7</cp:revision>
  <dcterms:created xsi:type="dcterms:W3CDTF">2018-04-24T07:02:22Z</dcterms:created>
  <dcterms:modified xsi:type="dcterms:W3CDTF">2018-04-24T07:04:28Z</dcterms:modified>
</cp:coreProperties>
</file>