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4B75-4D18-4D14-84D4-CEAB0F056A2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3B8A6-B247-464E-AD77-17D8801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Teacher should explain every section</a:t>
            </a:r>
            <a:r>
              <a:rPr lang="en-US" baseline="0" smtClean="0"/>
              <a:t> in this template (what/why/how)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7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6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0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5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24064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16578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6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4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1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3423CBD-E121-4517-AE25-27781C60F903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3423CBD-E121-4517-AE25-27781C60F903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0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010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9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394" y="1867903"/>
            <a:ext cx="5762768" cy="223787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CHAPTER 5</a:t>
            </a:r>
            <a:br>
              <a:rPr lang="en-US" sz="3600"/>
            </a:br>
            <a:r>
              <a:rPr lang="en-US" sz="3600"/>
              <a:t> Establishing the business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43" y="391501"/>
            <a:ext cx="6811691" cy="1052161"/>
          </a:xfrm>
        </p:spPr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270000"/>
            <a:ext cx="7670800" cy="4851400"/>
          </a:xfrm>
        </p:spPr>
        <p:txBody>
          <a:bodyPr/>
          <a:lstStyle/>
          <a:p>
            <a:r>
              <a:rPr lang="en-US" sz="2400" smtClean="0"/>
              <a:t>Understanding the business requirements and how to define them.</a:t>
            </a:r>
          </a:p>
          <a:p>
            <a:r>
              <a:rPr lang="en-US" sz="2400"/>
              <a:t>Student should enhance the structure of </a:t>
            </a:r>
            <a:r>
              <a:rPr lang="en-US" sz="2400" smtClean="0"/>
              <a:t>vision </a:t>
            </a:r>
            <a:r>
              <a:rPr lang="en-US" sz="2400"/>
              <a:t>and scope document, a deliverable that contains the project’s business </a:t>
            </a:r>
            <a:r>
              <a:rPr lang="en-US" sz="2400" smtClean="0"/>
              <a:t>requirements</a:t>
            </a:r>
          </a:p>
          <a:p>
            <a:r>
              <a:rPr lang="en-US" sz="2400"/>
              <a:t>Student could write the vision and scope about project through using </a:t>
            </a:r>
            <a:r>
              <a:rPr lang="en-US" sz="2400" smtClean="0"/>
              <a:t>vision statement and scope </a:t>
            </a:r>
            <a:r>
              <a:rPr lang="en-US" sz="2400"/>
              <a:t>representation </a:t>
            </a:r>
            <a:r>
              <a:rPr lang="en-US" sz="2400" smtClean="0"/>
              <a:t>techniques.</a:t>
            </a:r>
            <a:endParaRPr lang="en-US" sz="2400"/>
          </a:p>
          <a:p>
            <a:r>
              <a:rPr lang="en-US" sz="2400"/>
              <a:t> </a:t>
            </a:r>
            <a:r>
              <a:rPr lang="en-US" sz="2400" smtClean="0"/>
              <a:t>Understanding the vision </a:t>
            </a:r>
            <a:r>
              <a:rPr lang="en-US" sz="2400"/>
              <a:t>and scope on agile project</a:t>
            </a:r>
          </a:p>
          <a:p>
            <a:pPr marL="0" indent="0">
              <a:buNone/>
            </a:pPr>
            <a:endParaRPr lang="en-US" sz="2400" smtClean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436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643" y="353401"/>
            <a:ext cx="6811691" cy="1052161"/>
          </a:xfrm>
        </p:spPr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405562"/>
            <a:ext cx="7353299" cy="4703138"/>
          </a:xfrm>
        </p:spPr>
        <p:txBody>
          <a:bodyPr>
            <a:normAutofit/>
          </a:bodyPr>
          <a:lstStyle/>
          <a:p>
            <a:r>
              <a:rPr lang="en-US" sz="2400" smtClean="0"/>
              <a:t>Business requirements</a:t>
            </a:r>
            <a:endParaRPr lang="en-US" sz="2400"/>
          </a:p>
          <a:p>
            <a:pPr lvl="1"/>
            <a:r>
              <a:rPr lang="en-US" sz="2400"/>
              <a:t>Identifying desired business </a:t>
            </a:r>
            <a:r>
              <a:rPr lang="en-US" sz="2400" smtClean="0"/>
              <a:t>benefits</a:t>
            </a:r>
          </a:p>
          <a:p>
            <a:pPr lvl="1"/>
            <a:r>
              <a:rPr lang="en-US" sz="2400" smtClean="0"/>
              <a:t>Business objectives and opportunities</a:t>
            </a:r>
          </a:p>
          <a:p>
            <a:r>
              <a:rPr lang="en-US" sz="2400"/>
              <a:t>Scope representation </a:t>
            </a:r>
            <a:r>
              <a:rPr lang="en-US" sz="2400" smtClean="0"/>
              <a:t>techniques</a:t>
            </a:r>
          </a:p>
          <a:p>
            <a:pPr lvl="1"/>
            <a:r>
              <a:rPr lang="en-US" sz="2400"/>
              <a:t>Context diagram </a:t>
            </a:r>
            <a:endParaRPr lang="en-US" sz="2400" smtClean="0"/>
          </a:p>
          <a:p>
            <a:pPr lvl="1"/>
            <a:r>
              <a:rPr lang="en-US" sz="2400"/>
              <a:t>Ecosystem map </a:t>
            </a:r>
            <a:endParaRPr lang="en-US" sz="2400" smtClean="0"/>
          </a:p>
          <a:p>
            <a:pPr lvl="1"/>
            <a:r>
              <a:rPr lang="en-US" sz="2400"/>
              <a:t>Feature tree </a:t>
            </a:r>
            <a:endParaRPr lang="en-US" sz="2400" smtClean="0"/>
          </a:p>
          <a:p>
            <a:pPr lvl="1"/>
            <a:r>
              <a:rPr lang="en-US" sz="2400"/>
              <a:t>Event list </a:t>
            </a:r>
            <a:endParaRPr lang="en-US" sz="2400" smtClean="0"/>
          </a:p>
          <a:p>
            <a:r>
              <a:rPr lang="en-US" sz="2400"/>
              <a:t>Keeping the scope in focus</a:t>
            </a:r>
            <a:endParaRPr lang="en-US" sz="2400" smtClean="0"/>
          </a:p>
          <a:p>
            <a:r>
              <a:rPr lang="en-US" sz="2400" smtClean="0"/>
              <a:t>Vision </a:t>
            </a:r>
            <a:r>
              <a:rPr lang="en-US" sz="2400"/>
              <a:t>and scope on agile </a:t>
            </a:r>
            <a:r>
              <a:rPr lang="en-US" sz="2400" smtClean="0"/>
              <a:t>project</a:t>
            </a:r>
          </a:p>
          <a:p>
            <a:pPr marL="0" indent="0">
              <a:buNone/>
            </a:pPr>
            <a:endParaRPr lang="en-US" sz="2400"/>
          </a:p>
          <a:p>
            <a:pPr lvl="1"/>
            <a:endParaRPr lang="en-US" sz="2400"/>
          </a:p>
          <a:p>
            <a:pPr marL="342900" lvl="1" indent="0">
              <a:buNone/>
            </a:pPr>
            <a:endParaRPr lang="en-US" sz="2400"/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82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3" y="378801"/>
            <a:ext cx="6811691" cy="1052161"/>
          </a:xfrm>
        </p:spPr>
        <p:txBody>
          <a:bodyPr>
            <a:noAutofit/>
          </a:bodyPr>
          <a:lstStyle/>
          <a:p>
            <a:r>
              <a:rPr lang="en-US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Identifying desired business benefits</a:t>
            </a:r>
          </a:p>
          <a:p>
            <a:r>
              <a:rPr lang="en-US" sz="2400" smtClean="0"/>
              <a:t>Product </a:t>
            </a:r>
            <a:r>
              <a:rPr lang="en-US" sz="2400"/>
              <a:t>vision and project scope </a:t>
            </a:r>
            <a:endParaRPr lang="en-US" sz="2400" smtClean="0"/>
          </a:p>
          <a:p>
            <a:r>
              <a:rPr lang="en-US" sz="2400"/>
              <a:t>Conflicting business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25400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3" y="366101"/>
            <a:ext cx="6811691" cy="1052161"/>
          </a:xfrm>
        </p:spPr>
        <p:txBody>
          <a:bodyPr/>
          <a:lstStyle/>
          <a:p>
            <a:r>
              <a:rPr lang="en-US"/>
              <a:t>Vision and scope document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065532"/>
            <a:ext cx="5321300" cy="51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3" y="2899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Scope representation techniques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Context diagram </a:t>
            </a:r>
            <a:endParaRPr lang="en-US" sz="2400" smtClean="0"/>
          </a:p>
          <a:p>
            <a:r>
              <a:rPr lang="en-US" sz="2400"/>
              <a:t>Ecosystem </a:t>
            </a:r>
            <a:r>
              <a:rPr lang="en-US" sz="2400" smtClean="0"/>
              <a:t>map</a:t>
            </a:r>
          </a:p>
          <a:p>
            <a:r>
              <a:rPr lang="en-US" sz="2400"/>
              <a:t>Feature tree </a:t>
            </a:r>
            <a:endParaRPr lang="en-US" sz="2400" smtClean="0"/>
          </a:p>
          <a:p>
            <a:r>
              <a:rPr lang="en-US" sz="2400"/>
              <a:t>Event list </a:t>
            </a:r>
          </a:p>
        </p:txBody>
      </p:sp>
    </p:spTree>
    <p:extLst>
      <p:ext uri="{BB962C8B-B14F-4D97-AF65-F5344CB8AC3E}">
        <p14:creationId xmlns:p14="http://schemas.microsoft.com/office/powerpoint/2010/main" val="287958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3026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Keeping the scope in focus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Using business objectives to make scoping </a:t>
            </a:r>
            <a:r>
              <a:rPr lang="en-US" sz="2400" smtClean="0"/>
              <a:t>decisions</a:t>
            </a:r>
          </a:p>
          <a:p>
            <a:r>
              <a:rPr lang="en-US" sz="2400"/>
              <a:t>Assessing the impact of scope changes</a:t>
            </a:r>
          </a:p>
        </p:txBody>
      </p:sp>
    </p:spTree>
    <p:extLst>
      <p:ext uri="{BB962C8B-B14F-4D97-AF65-F5344CB8AC3E}">
        <p14:creationId xmlns:p14="http://schemas.microsoft.com/office/powerpoint/2010/main" val="37239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2645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Vision and scope on agile projects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Emphasizing the differences between agile projects and other projects.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744092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</TotalTime>
  <Words>167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Myriad Pro</vt:lpstr>
      <vt:lpstr>Theme2</vt:lpstr>
      <vt:lpstr>Custom Design</vt:lpstr>
      <vt:lpstr>CHAPTER 5  Establishing the business requirements</vt:lpstr>
      <vt:lpstr>Objectives</vt:lpstr>
      <vt:lpstr>Contents</vt:lpstr>
      <vt:lpstr>Business requirements</vt:lpstr>
      <vt:lpstr>Vision and scope document</vt:lpstr>
      <vt:lpstr>Scope representation techniques </vt:lpstr>
      <vt:lpstr>Keeping the scope in focus </vt:lpstr>
      <vt:lpstr>Vision and scope on agile projects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Establishing the business requirements</dc:title>
  <dc:creator>Huong</dc:creator>
  <cp:lastModifiedBy>Huong</cp:lastModifiedBy>
  <cp:revision>12</cp:revision>
  <dcterms:created xsi:type="dcterms:W3CDTF">2018-04-24T06:12:02Z</dcterms:created>
  <dcterms:modified xsi:type="dcterms:W3CDTF">2018-04-24T06:15:11Z</dcterms:modified>
</cp:coreProperties>
</file>