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E6599-F047-4225-AE48-EBBF2C94FB7C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8843B-9C0C-498E-B25E-53000AB5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84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8EA6A793-8DC8-41A7-8FE5-73A541D439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2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2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9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8EA6A793-8DC8-41A7-8FE5-73A541D439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5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8EA6A793-8DC8-41A7-8FE5-73A541D439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36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8EA6A793-8DC8-41A7-8FE5-73A541D439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8EA6A793-8DC8-41A7-8FE5-73A541D439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4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A793-8DC8-41A7-8FE5-73A541D4391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7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7A495467-383E-47D3-B9BA-E183CADF94B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8EA6A793-8DC8-41A7-8FE5-73A541D43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7A495467-383E-47D3-B9BA-E183CADF94B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6A793-8DC8-41A7-8FE5-73A541D43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39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8EA6A793-8DC8-41A7-8FE5-73A541D4391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4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00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29 </a:t>
            </a:r>
            <a:br>
              <a:rPr lang="en-US"/>
            </a:br>
            <a:r>
              <a:rPr lang="en-US"/>
              <a:t>Links in the requirements chain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requirements tracing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0501"/>
            <a:ext cx="6748714" cy="3830168"/>
          </a:xfrm>
        </p:spPr>
        <p:txBody>
          <a:bodyPr/>
          <a:lstStyle/>
          <a:p>
            <a:r>
              <a:rPr lang="en-US" smtClean="0"/>
              <a:t>See list of steps in page 499 and try to process with your project’s requirements.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Addressing </a:t>
            </a:r>
            <a:r>
              <a:rPr lang="en-US"/>
              <a:t>the subject of requirements tracing (or traceability). </a:t>
            </a:r>
            <a:endParaRPr lang="en-US" smtClean="0"/>
          </a:p>
          <a:p>
            <a:r>
              <a:rPr lang="en-US"/>
              <a:t>Student should enhance </a:t>
            </a:r>
            <a:r>
              <a:rPr lang="en-US" smtClean="0"/>
              <a:t>that the requirements </a:t>
            </a:r>
            <a:r>
              <a:rPr lang="en-US"/>
              <a:t>trace  information documents the dependencies and logical links between individual requirements and other system </a:t>
            </a:r>
            <a:r>
              <a:rPr lang="en-US" smtClean="0"/>
              <a:t>elements.</a:t>
            </a:r>
          </a:p>
          <a:p>
            <a:r>
              <a:rPr lang="en-US" smtClean="0"/>
              <a:t>Student should understand that trace  </a:t>
            </a:r>
            <a:r>
              <a:rPr lang="en-US"/>
              <a:t>information facilitates impact analysis </a:t>
            </a:r>
            <a:r>
              <a:rPr lang="en-US" smtClean="0"/>
              <a:t>to identify all the work products regarding implementation of requirement 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Tracing requirements</a:t>
            </a:r>
          </a:p>
          <a:p>
            <a:r>
              <a:rPr lang="en-US"/>
              <a:t>Motivations for tracing requirements</a:t>
            </a:r>
          </a:p>
          <a:p>
            <a:r>
              <a:rPr lang="en-US"/>
              <a:t>The requirements traceability matrix</a:t>
            </a:r>
          </a:p>
          <a:p>
            <a:r>
              <a:rPr lang="en-US" smtClean="0"/>
              <a:t>A </a:t>
            </a:r>
            <a:r>
              <a:rPr lang="en-US"/>
              <a:t>requirements tracing procedure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6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426" y="298939"/>
            <a:ext cx="5666874" cy="632807"/>
          </a:xfrm>
        </p:spPr>
        <p:txBody>
          <a:bodyPr>
            <a:normAutofit fontScale="90000"/>
          </a:bodyPr>
          <a:lstStyle/>
          <a:p>
            <a:r>
              <a:rPr lang="en-US"/>
              <a:t>Tracing requirements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713" y="1071445"/>
            <a:ext cx="7053687" cy="1412543"/>
          </a:xfrm>
        </p:spPr>
        <p:txBody>
          <a:bodyPr>
            <a:normAutofit/>
          </a:bodyPr>
          <a:lstStyle/>
          <a:p>
            <a:r>
              <a:rPr lang="en-US" smtClean="0"/>
              <a:t>Why tracing requirements?</a:t>
            </a:r>
          </a:p>
          <a:p>
            <a:r>
              <a:rPr lang="en-US"/>
              <a:t>Is requirements tracing feasible? Is it necessary?</a:t>
            </a:r>
          </a:p>
          <a:p>
            <a:r>
              <a:rPr lang="en-US" smtClean="0"/>
              <a:t>Types of requirements tracing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1" y="2483988"/>
            <a:ext cx="4045046" cy="40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42" y="1062660"/>
            <a:ext cx="4975058" cy="54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Motivations for tracing requirements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Finding missing requirements </a:t>
            </a:r>
            <a:endParaRPr lang="en-US" smtClean="0"/>
          </a:p>
          <a:p>
            <a:r>
              <a:rPr lang="en-US"/>
              <a:t> Finding unnecessary requirements </a:t>
            </a:r>
            <a:endParaRPr lang="en-US" smtClean="0"/>
          </a:p>
          <a:p>
            <a:r>
              <a:rPr lang="en-US"/>
              <a:t> Certification and compliance </a:t>
            </a:r>
            <a:endParaRPr lang="en-US" smtClean="0"/>
          </a:p>
          <a:p>
            <a:r>
              <a:rPr lang="en-US"/>
              <a:t>Change impact analysis </a:t>
            </a:r>
            <a:endParaRPr lang="en-US" smtClean="0"/>
          </a:p>
          <a:p>
            <a:r>
              <a:rPr lang="en-US"/>
              <a:t> Maintenance </a:t>
            </a:r>
            <a:endParaRPr lang="en-US" smtClean="0"/>
          </a:p>
          <a:p>
            <a:r>
              <a:rPr lang="en-US"/>
              <a:t> Project tracking </a:t>
            </a:r>
            <a:endParaRPr lang="en-US" smtClean="0"/>
          </a:p>
          <a:p>
            <a:r>
              <a:rPr lang="en-US"/>
              <a:t> Reengineering </a:t>
            </a:r>
            <a:endParaRPr lang="en-US" smtClean="0"/>
          </a:p>
          <a:p>
            <a:r>
              <a:rPr lang="en-US"/>
              <a:t> Reuse </a:t>
            </a:r>
            <a:endParaRPr lang="en-US" smtClean="0"/>
          </a:p>
          <a:p>
            <a:r>
              <a:rPr lang="en-US" smtClean="0"/>
              <a:t>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requirements traceability matrix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62660"/>
            <a:ext cx="7353300" cy="1565388"/>
          </a:xfrm>
        </p:spPr>
        <p:txBody>
          <a:bodyPr>
            <a:normAutofit/>
          </a:bodyPr>
          <a:lstStyle/>
          <a:p>
            <a:r>
              <a:rPr lang="en-US"/>
              <a:t>R</a:t>
            </a:r>
            <a:r>
              <a:rPr lang="en-US" smtClean="0"/>
              <a:t>equirements </a:t>
            </a:r>
            <a:r>
              <a:rPr lang="en-US"/>
              <a:t>traceability </a:t>
            </a:r>
            <a:r>
              <a:rPr lang="en-US" smtClean="0"/>
              <a:t>matrix=requirements </a:t>
            </a:r>
            <a:r>
              <a:rPr lang="en-US"/>
              <a:t>trace matrix </a:t>
            </a:r>
            <a:r>
              <a:rPr lang="en-US" smtClean="0"/>
              <a:t>= </a:t>
            </a:r>
            <a:r>
              <a:rPr lang="en-US"/>
              <a:t>a traceability </a:t>
            </a:r>
            <a:r>
              <a:rPr lang="en-US" smtClean="0"/>
              <a:t>table: Represent </a:t>
            </a:r>
            <a:r>
              <a:rPr lang="en-US"/>
              <a:t>the links between requirements and other system </a:t>
            </a:r>
            <a:r>
              <a:rPr lang="en-US" smtClean="0"/>
              <a:t>elements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33" y="2285052"/>
            <a:ext cx="6711834" cy="1696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078859"/>
            <a:ext cx="5158773" cy="22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</a:t>
            </a:r>
            <a:r>
              <a:rPr lang="en-US" smtClean="0"/>
              <a:t>Traceability </a:t>
            </a:r>
            <a:r>
              <a:rPr lang="en-US"/>
              <a:t>chain involving nonfunctional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96" y="1333500"/>
            <a:ext cx="5929504" cy="52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link information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49" y="1371600"/>
            <a:ext cx="7670551" cy="41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169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Myriad Pro</vt:lpstr>
      <vt:lpstr>Theme2</vt:lpstr>
      <vt:lpstr>Custom Design</vt:lpstr>
      <vt:lpstr>Chapter 29  Links in the requirements chain</vt:lpstr>
      <vt:lpstr>Objectives</vt:lpstr>
      <vt:lpstr>Contents</vt:lpstr>
      <vt:lpstr>Tracing requirements </vt:lpstr>
      <vt:lpstr>PowerPoint Presentation</vt:lpstr>
      <vt:lpstr>Motivations for tracing requirements </vt:lpstr>
      <vt:lpstr>The requirements traceability matrix </vt:lpstr>
      <vt:lpstr> Traceability chain involving nonfunctional requirements</vt:lpstr>
      <vt:lpstr>Trace link information</vt:lpstr>
      <vt:lpstr>A requirements tracing procedure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</dc:creator>
  <cp:lastModifiedBy>Huong</cp:lastModifiedBy>
  <cp:revision>10</cp:revision>
  <dcterms:created xsi:type="dcterms:W3CDTF">2018-04-24T07:13:42Z</dcterms:created>
  <dcterms:modified xsi:type="dcterms:W3CDTF">2018-04-24T07:38:16Z</dcterms:modified>
</cp:coreProperties>
</file>