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9FDFD118-5FEA-4EF8-B017-CB96FDDDF3C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3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6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6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16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9FDFD118-5FEA-4EF8-B017-CB96FDDDF3C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2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9FDFD118-5FEA-4EF8-B017-CB96FDDDF3C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8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9FDFD118-5FEA-4EF8-B017-CB96FDDDF3C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9FDFD118-5FEA-4EF8-B017-CB96FDDDF3C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6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D118-5FEA-4EF8-B017-CB96FDDDF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DAC1C87F-F642-475F-8D0E-B795CEDF9C07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9FDFD118-5FEA-4EF8-B017-CB96FDDD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63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DAC1C87F-F642-475F-8D0E-B795CEDF9C07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D118-5FEA-4EF8-B017-CB96FDDD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7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9FDFD118-5FEA-4EF8-B017-CB96FDDDF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4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1270001"/>
            <a:ext cx="8572499" cy="2835776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30</a:t>
            </a:r>
            <a:r>
              <a:rPr lang="en-US"/>
              <a:t/>
            </a:r>
            <a:br>
              <a:rPr lang="en-US"/>
            </a:br>
            <a:r>
              <a:rPr lang="en-US"/>
              <a:t>Tools for requirements engineering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270000"/>
            <a:ext cx="7861299" cy="4660899"/>
          </a:xfrm>
        </p:spPr>
        <p:txBody>
          <a:bodyPr>
            <a:normAutofit/>
          </a:bodyPr>
          <a:lstStyle/>
          <a:p>
            <a:pPr algn="just"/>
            <a:r>
              <a:rPr lang="en-US" smtClean="0"/>
              <a:t>Present </a:t>
            </a:r>
            <a:r>
              <a:rPr lang="en-US"/>
              <a:t>several benefits of using requirements tools and identifies some general capabilities you can expect to find in such products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Student should understand the purpose of these tools.</a:t>
            </a:r>
          </a:p>
          <a:p>
            <a:pPr algn="just"/>
            <a:r>
              <a:rPr lang="en-US"/>
              <a:t>Student should enhance that  </a:t>
            </a:r>
            <a:r>
              <a:rPr lang="en-US" smtClean="0"/>
              <a:t>there are dozens </a:t>
            </a:r>
            <a:r>
              <a:rPr lang="en-US"/>
              <a:t>of commercial requirements tools are </a:t>
            </a:r>
            <a:r>
              <a:rPr lang="en-US" smtClean="0"/>
              <a:t>available. However, choicing whatever tools we have to </a:t>
            </a:r>
            <a:r>
              <a:rPr lang="en-US"/>
              <a:t>annual maintenance fees and periodic upgrades,  software  installation and  configuration, administration, vendor support and consulting, and training for </a:t>
            </a:r>
            <a:r>
              <a:rPr lang="en-US" smtClean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02181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Requirements development tools</a:t>
            </a:r>
          </a:p>
          <a:p>
            <a:r>
              <a:rPr lang="en-US" smtClean="0"/>
              <a:t>Requirements management tools</a:t>
            </a:r>
          </a:p>
          <a:p>
            <a:r>
              <a:rPr lang="en-US"/>
              <a:t>RM tool </a:t>
            </a:r>
            <a:r>
              <a:rPr lang="en-US" smtClean="0"/>
              <a:t>capabilities</a:t>
            </a:r>
          </a:p>
          <a:p>
            <a:r>
              <a:rPr lang="en-US"/>
              <a:t>Selecting and implementing a requirements tool</a:t>
            </a:r>
            <a:br>
              <a:rPr lang="en-US"/>
            </a:b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1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542" y="-103801"/>
            <a:ext cx="6811691" cy="1052161"/>
          </a:xfrm>
        </p:spPr>
        <p:txBody>
          <a:bodyPr/>
          <a:lstStyle/>
          <a:p>
            <a:r>
              <a:rPr lang="en-US"/>
              <a:t>Requirements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development </a:t>
            </a:r>
            <a:r>
              <a:rPr lang="en-US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Elicitation </a:t>
            </a:r>
            <a:r>
              <a:rPr lang="en-US" smtClean="0"/>
              <a:t>tools</a:t>
            </a:r>
          </a:p>
          <a:p>
            <a:r>
              <a:rPr lang="en-US"/>
              <a:t>Prototyping </a:t>
            </a:r>
            <a:r>
              <a:rPr lang="en-US" smtClean="0"/>
              <a:t>tools</a:t>
            </a:r>
          </a:p>
          <a:p>
            <a:r>
              <a:rPr lang="en-US"/>
              <a:t>Modeling tools</a:t>
            </a:r>
          </a:p>
        </p:txBody>
      </p:sp>
    </p:spTree>
    <p:extLst>
      <p:ext uri="{BB962C8B-B14F-4D97-AF65-F5344CB8AC3E}">
        <p14:creationId xmlns:p14="http://schemas.microsoft.com/office/powerpoint/2010/main" val="272179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management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435100"/>
            <a:ext cx="7505699" cy="4222751"/>
          </a:xfrm>
        </p:spPr>
        <p:txBody>
          <a:bodyPr>
            <a:normAutofit lnSpcReduction="10000"/>
          </a:bodyPr>
          <a:lstStyle/>
          <a:p>
            <a:r>
              <a:rPr lang="en-US"/>
              <a:t>Benefits of using an RM </a:t>
            </a:r>
            <a:r>
              <a:rPr lang="en-US" smtClean="0"/>
              <a:t>tool</a:t>
            </a:r>
          </a:p>
          <a:p>
            <a:pPr lvl="1"/>
            <a:r>
              <a:rPr lang="en-US"/>
              <a:t>Manage versions and </a:t>
            </a:r>
            <a:r>
              <a:rPr lang="en-US" smtClean="0"/>
              <a:t>changes</a:t>
            </a:r>
          </a:p>
          <a:p>
            <a:pPr lvl="1"/>
            <a:r>
              <a:rPr lang="en-US"/>
              <a:t>Store requirements </a:t>
            </a:r>
            <a:r>
              <a:rPr lang="en-US" smtClean="0"/>
              <a:t>attributes</a:t>
            </a:r>
          </a:p>
          <a:p>
            <a:pPr lvl="1"/>
            <a:r>
              <a:rPr lang="en-US"/>
              <a:t>Facilitate impact </a:t>
            </a:r>
            <a:r>
              <a:rPr lang="en-US" smtClean="0"/>
              <a:t>analysis</a:t>
            </a:r>
          </a:p>
          <a:p>
            <a:pPr lvl="1"/>
            <a:r>
              <a:rPr lang="en-US"/>
              <a:t>Identify missing and extraneous </a:t>
            </a:r>
            <a:r>
              <a:rPr lang="en-US" smtClean="0"/>
              <a:t>requirements</a:t>
            </a:r>
          </a:p>
          <a:p>
            <a:pPr lvl="1"/>
            <a:r>
              <a:rPr lang="en-US"/>
              <a:t>Track requirements </a:t>
            </a:r>
            <a:r>
              <a:rPr lang="en-US" smtClean="0"/>
              <a:t>status</a:t>
            </a:r>
          </a:p>
          <a:p>
            <a:pPr lvl="1"/>
            <a:r>
              <a:rPr lang="en-US"/>
              <a:t>Control </a:t>
            </a:r>
            <a:r>
              <a:rPr lang="en-US" smtClean="0"/>
              <a:t>access</a:t>
            </a:r>
          </a:p>
          <a:p>
            <a:pPr lvl="1"/>
            <a:r>
              <a:rPr lang="en-US"/>
              <a:t>Communicate with </a:t>
            </a:r>
            <a:r>
              <a:rPr lang="en-US" smtClean="0"/>
              <a:t>stakeholders</a:t>
            </a:r>
          </a:p>
          <a:p>
            <a:pPr lvl="1"/>
            <a:r>
              <a:rPr lang="en-US"/>
              <a:t>Reuse </a:t>
            </a:r>
            <a:r>
              <a:rPr lang="en-US" smtClean="0"/>
              <a:t>requirements</a:t>
            </a:r>
          </a:p>
          <a:p>
            <a:pPr lvl="1"/>
            <a:r>
              <a:rPr lang="en-US"/>
              <a:t>Track issue </a:t>
            </a:r>
            <a:r>
              <a:rPr lang="en-US" smtClean="0"/>
              <a:t>status</a:t>
            </a:r>
          </a:p>
          <a:p>
            <a:pPr lvl="1"/>
            <a:r>
              <a:rPr lang="en-US"/>
              <a:t>Generate tailored subsets</a:t>
            </a:r>
          </a:p>
        </p:txBody>
      </p:sp>
    </p:spTree>
    <p:extLst>
      <p:ext uri="{BB962C8B-B14F-4D97-AF65-F5344CB8AC3E}">
        <p14:creationId xmlns:p14="http://schemas.microsoft.com/office/powerpoint/2010/main" val="358000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management tools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50560" y="1382283"/>
            <a:ext cx="5513471" cy="364314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RM tool capabilities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60" y="1886578"/>
            <a:ext cx="5831336" cy="41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RM tool capabilities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162667"/>
            <a:ext cx="5270881" cy="50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6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Selecting and implementing a requirements tool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Selecting a </a:t>
            </a:r>
            <a:r>
              <a:rPr lang="en-US" smtClean="0"/>
              <a:t>tool</a:t>
            </a:r>
          </a:p>
          <a:p>
            <a:r>
              <a:rPr lang="en-US"/>
              <a:t>Setting up the tool and </a:t>
            </a:r>
            <a:r>
              <a:rPr lang="en-US" smtClean="0"/>
              <a:t>processes</a:t>
            </a:r>
          </a:p>
          <a:p>
            <a:r>
              <a:rPr lang="en-US"/>
              <a:t>Facilitating user adoption </a:t>
            </a:r>
          </a:p>
        </p:txBody>
      </p:sp>
    </p:spTree>
    <p:extLst>
      <p:ext uri="{BB962C8B-B14F-4D97-AF65-F5344CB8AC3E}">
        <p14:creationId xmlns:p14="http://schemas.microsoft.com/office/powerpoint/2010/main" val="31587916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168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Myriad Pro</vt:lpstr>
      <vt:lpstr>Theme2</vt:lpstr>
      <vt:lpstr>Custom Design</vt:lpstr>
      <vt:lpstr>Chapter 30 Tools for requirements engineering</vt:lpstr>
      <vt:lpstr>Objectives</vt:lpstr>
      <vt:lpstr>Contents</vt:lpstr>
      <vt:lpstr>Requirements  development tools</vt:lpstr>
      <vt:lpstr>Requirements management tools</vt:lpstr>
      <vt:lpstr>Requirements management tools</vt:lpstr>
      <vt:lpstr>RM tool capabilities  </vt:lpstr>
      <vt:lpstr>Selecting and implementing a requirements tool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30 Tools for requirements engineering</dc:title>
  <dc:creator>Huong</dc:creator>
  <cp:lastModifiedBy>Huong</cp:lastModifiedBy>
  <cp:revision>11</cp:revision>
  <dcterms:created xsi:type="dcterms:W3CDTF">2018-04-24T07:14:05Z</dcterms:created>
  <dcterms:modified xsi:type="dcterms:W3CDTF">2018-04-24T07:38:24Z</dcterms:modified>
</cp:coreProperties>
</file>