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C41C7A9A-DA78-46F2-8B34-3BF0B04EFD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6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8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74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4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00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C41C7A9A-DA78-46F2-8B34-3BF0B04EFD0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6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C41C7A9A-DA78-46F2-8B34-3BF0B04EFD0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5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C41C7A9A-DA78-46F2-8B34-3BF0B04EFD0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1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C41C7A9A-DA78-46F2-8B34-3BF0B04EFD0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5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7A9A-DA78-46F2-8B34-3BF0B04EFD0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60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0F011E8C-4FEC-44EC-8559-2E7004E51FCD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C41C7A9A-DA78-46F2-8B34-3BF0B04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0F011E8C-4FEC-44EC-8559-2E7004E51FCD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7A9A-DA78-46F2-8B34-3BF0B04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89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C41C7A9A-DA78-46F2-8B34-3BF0B04EFD0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3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084" y="1601772"/>
            <a:ext cx="6295029" cy="2237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31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Improving </a:t>
            </a:r>
            <a:r>
              <a:rPr lang="en-US"/>
              <a:t>your requirements processes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engineering process assets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5" y="1062660"/>
            <a:ext cx="7838111" cy="3100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9" y="4074169"/>
            <a:ext cx="7866081" cy="16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engineering process assets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6" y="1574800"/>
            <a:ext cx="8172472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5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Creating a requirements process improvement road 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1" y="1363662"/>
            <a:ext cx="7764687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282700"/>
            <a:ext cx="7899399" cy="4775199"/>
          </a:xfrm>
        </p:spPr>
        <p:txBody>
          <a:bodyPr>
            <a:normAutofit/>
          </a:bodyPr>
          <a:lstStyle/>
          <a:p>
            <a:r>
              <a:rPr lang="en-US" smtClean="0"/>
              <a:t>Student could understand how </a:t>
            </a:r>
            <a:r>
              <a:rPr lang="en-US"/>
              <a:t>requirements relate to various other project processes and  stakeholders. </a:t>
            </a:r>
            <a:endParaRPr lang="en-US" smtClean="0"/>
          </a:p>
          <a:p>
            <a:r>
              <a:rPr lang="en-US" smtClean="0"/>
              <a:t>Student enhance some basic </a:t>
            </a:r>
            <a:r>
              <a:rPr lang="en-US"/>
              <a:t>concepts about software process improvement and a  suggested process improvement cycle. </a:t>
            </a:r>
            <a:endParaRPr lang="en-US" smtClean="0"/>
          </a:p>
          <a:p>
            <a:r>
              <a:rPr lang="en-US" smtClean="0"/>
              <a:t>Student enhance a list </a:t>
            </a:r>
            <a:r>
              <a:rPr lang="en-US"/>
              <a:t>several useful requirements “process assets” that </a:t>
            </a:r>
            <a:r>
              <a:rPr lang="en-US" smtClean="0"/>
              <a:t>yorganization </a:t>
            </a:r>
            <a:r>
              <a:rPr lang="en-US"/>
              <a:t>should have available. </a:t>
            </a:r>
            <a:endParaRPr lang="en-US" smtClean="0"/>
          </a:p>
          <a:p>
            <a:r>
              <a:rPr lang="en-US" smtClean="0"/>
              <a:t>Enhance a </a:t>
            </a:r>
            <a:r>
              <a:rPr lang="en-US"/>
              <a:t>process improvement road map for implementing improved requirements engineering processes.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346200"/>
            <a:ext cx="7416800" cy="4342358"/>
          </a:xfrm>
        </p:spPr>
        <p:txBody>
          <a:bodyPr/>
          <a:lstStyle/>
          <a:p>
            <a:r>
              <a:rPr lang="en-US"/>
              <a:t>How requirements relate to other project </a:t>
            </a:r>
            <a:r>
              <a:rPr lang="en-US" smtClean="0"/>
              <a:t>processes</a:t>
            </a:r>
          </a:p>
          <a:p>
            <a:r>
              <a:rPr lang="en-US"/>
              <a:t>Requirements and various stakeholder </a:t>
            </a:r>
            <a:r>
              <a:rPr lang="en-US" smtClean="0"/>
              <a:t>groups</a:t>
            </a:r>
          </a:p>
          <a:p>
            <a:r>
              <a:rPr lang="en-US"/>
              <a:t>Gaining commitment to change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requirements relate to other project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367009"/>
            <a:ext cx="5994400" cy="50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various stakeholder groups</a:t>
            </a: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2056"/>
            <a:ext cx="7035800" cy="46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9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Gaining commitment to change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9" y="1181100"/>
            <a:ext cx="8091955" cy="38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Fundamentals of software 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 improvement should be evolutionary and </a:t>
            </a:r>
            <a:r>
              <a:rPr lang="en-US" smtClean="0"/>
              <a:t>continuous</a:t>
            </a:r>
          </a:p>
          <a:p>
            <a:r>
              <a:rPr lang="en-US"/>
              <a:t> People and organizations change only when they have an incentive to do </a:t>
            </a:r>
            <a:r>
              <a:rPr lang="en-US" smtClean="0"/>
              <a:t>so</a:t>
            </a:r>
          </a:p>
          <a:p>
            <a:r>
              <a:rPr lang="en-US"/>
              <a:t>Process changes should be </a:t>
            </a:r>
            <a:r>
              <a:rPr lang="en-US" smtClean="0"/>
              <a:t>goal-oriented</a:t>
            </a:r>
          </a:p>
          <a:p>
            <a:r>
              <a:rPr lang="en-US"/>
              <a:t>Treat your improvement activities as mini-projects.</a:t>
            </a:r>
          </a:p>
        </p:txBody>
      </p:sp>
    </p:spTree>
    <p:extLst>
      <p:ext uri="{BB962C8B-B14F-4D97-AF65-F5344CB8AC3E}">
        <p14:creationId xmlns:p14="http://schemas.microsoft.com/office/powerpoint/2010/main" val="245870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Root cause analysis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62337"/>
            <a:ext cx="8077200" cy="1198824"/>
          </a:xfrm>
        </p:spPr>
        <p:txBody>
          <a:bodyPr>
            <a:normAutofit/>
          </a:bodyPr>
          <a:lstStyle/>
          <a:p>
            <a:r>
              <a:rPr lang="en-US"/>
              <a:t>Root cause analysis seeks to identify the underlying factors that contribute to an observed problem, distinguishing symptoms from their causes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2" y="2261161"/>
            <a:ext cx="5521348" cy="41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8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process improvement cycle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1" y="1231900"/>
            <a:ext cx="821674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020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177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Myriad Pro</vt:lpstr>
      <vt:lpstr>Theme2</vt:lpstr>
      <vt:lpstr>Custom Design</vt:lpstr>
      <vt:lpstr>Chapter 31  Improving your requirements processes</vt:lpstr>
      <vt:lpstr>Objectives</vt:lpstr>
      <vt:lpstr>Contents</vt:lpstr>
      <vt:lpstr>How requirements relate to other project processes</vt:lpstr>
      <vt:lpstr>Requirements and various stakeholder groups </vt:lpstr>
      <vt:lpstr>Gaining commitment to change </vt:lpstr>
      <vt:lpstr>Fundamentals of software process improvement</vt:lpstr>
      <vt:lpstr>Root cause analysis </vt:lpstr>
      <vt:lpstr>The process improvement cycle </vt:lpstr>
      <vt:lpstr>Requirements engineering process assets </vt:lpstr>
      <vt:lpstr>Requirements engineering process assets</vt:lpstr>
      <vt:lpstr>Creating a requirements process improvement road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31  Improving your requirements processes</dc:title>
  <dc:creator>Huong</dc:creator>
  <cp:lastModifiedBy>Huong</cp:lastModifiedBy>
  <cp:revision>4</cp:revision>
  <dcterms:created xsi:type="dcterms:W3CDTF">2018-04-24T07:14:47Z</dcterms:created>
  <dcterms:modified xsi:type="dcterms:W3CDTF">2018-04-24T07:40:41Z</dcterms:modified>
</cp:coreProperties>
</file>