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6EF4557C-EAC1-417A-ABAF-AB773A776EB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61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6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04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88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27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0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3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6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1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9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6EF4557C-EAC1-417A-ABAF-AB773A776EB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6EF4557C-EAC1-417A-ABAF-AB773A776EB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29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6EF4557C-EAC1-417A-ABAF-AB773A776EB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62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6EF4557C-EAC1-417A-ABAF-AB773A776EB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3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557C-EAC1-417A-ABAF-AB773A776EB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0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27D3339F-B19B-40C0-841A-92D18AF140E9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6EF4557C-EAC1-417A-ABAF-AB773A77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28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27D3339F-B19B-40C0-841A-92D18AF140E9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557C-EAC1-417A-ABAF-AB773A77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3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754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6EF4557C-EAC1-417A-ABAF-AB773A776EB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8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32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5971" y="1867903"/>
            <a:ext cx="6295029" cy="2237873"/>
          </a:xfrm>
        </p:spPr>
        <p:txBody>
          <a:bodyPr>
            <a:normAutofit/>
          </a:bodyPr>
          <a:lstStyle/>
          <a:p>
            <a:pPr algn="ctr"/>
            <a:r>
              <a:rPr lang="en-US"/>
              <a:t>Chapter 32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Software </a:t>
            </a:r>
            <a:r>
              <a:rPr lang="en-US"/>
              <a:t>requirements and risk management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Presents </a:t>
            </a:r>
            <a:r>
              <a:rPr lang="en-US"/>
              <a:t>a brief </a:t>
            </a:r>
            <a:r>
              <a:rPr lang="en-US" smtClean="0"/>
              <a:t>tutorial </a:t>
            </a:r>
            <a:r>
              <a:rPr lang="en-US"/>
              <a:t>on software risk management </a:t>
            </a:r>
            <a:r>
              <a:rPr lang="en-US" smtClean="0"/>
              <a:t> and a </a:t>
            </a:r>
            <a:r>
              <a:rPr lang="en-US"/>
              <a:t>number of risk factors that can raise their ugly heads during requirements engineering activities. </a:t>
            </a:r>
            <a:endParaRPr lang="en-US" smtClean="0"/>
          </a:p>
          <a:p>
            <a:r>
              <a:rPr lang="en-US"/>
              <a:t>Student should understand that potential problems might have an adverse impact on the project’s cost, schedule, or technical  success; the product’s quality; or the team’s </a:t>
            </a:r>
            <a:r>
              <a:rPr lang="en-US" smtClean="0"/>
              <a:t>effectiveness.</a:t>
            </a:r>
          </a:p>
          <a:p>
            <a:r>
              <a:rPr lang="en-US"/>
              <a:t>Student could identify a list of potential requirements risks facing </a:t>
            </a:r>
            <a:r>
              <a:rPr lang="en-US" smtClean="0"/>
              <a:t>in their project.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2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Fundamentals of software risk management</a:t>
            </a:r>
          </a:p>
          <a:p>
            <a:r>
              <a:rPr lang="en-US"/>
              <a:t>Requirements-related risks</a:t>
            </a:r>
          </a:p>
          <a:p>
            <a:r>
              <a:rPr lang="en-US"/>
              <a:t>Risk management is your friend</a:t>
            </a:r>
          </a:p>
        </p:txBody>
      </p:sp>
    </p:spTree>
    <p:extLst>
      <p:ext uri="{BB962C8B-B14F-4D97-AF65-F5344CB8AC3E}">
        <p14:creationId xmlns:p14="http://schemas.microsoft.com/office/powerpoint/2010/main" val="362522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Fundamentals of software risk management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Elements of risk management </a:t>
            </a:r>
            <a:endParaRPr lang="en-US" smtClean="0"/>
          </a:p>
          <a:p>
            <a:r>
              <a:rPr lang="en-US"/>
              <a:t>Documenting project risks </a:t>
            </a:r>
            <a:endParaRPr lang="en-US" smtClean="0"/>
          </a:p>
          <a:p>
            <a:r>
              <a:rPr lang="en-US"/>
              <a:t>Planning for risk </a:t>
            </a:r>
            <a:r>
              <a:rPr lang="en-US" smtClean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89347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Requirements-related risks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Requirements elicitation </a:t>
            </a:r>
          </a:p>
          <a:p>
            <a:r>
              <a:rPr lang="en-US"/>
              <a:t>Requirements analysis</a:t>
            </a:r>
          </a:p>
          <a:p>
            <a:r>
              <a:rPr lang="en-US"/>
              <a:t>Requirements specification </a:t>
            </a:r>
          </a:p>
          <a:p>
            <a:r>
              <a:rPr lang="en-US"/>
              <a:t>Requirements validation</a:t>
            </a:r>
          </a:p>
          <a:p>
            <a:r>
              <a:rPr lang="en-US"/>
              <a:t>Requirements management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4116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0</TotalTime>
  <Words>114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Myriad Pro</vt:lpstr>
      <vt:lpstr>Theme2</vt:lpstr>
      <vt:lpstr>Custom Design</vt:lpstr>
      <vt:lpstr>Chapter 32  Software requirements and risk management</vt:lpstr>
      <vt:lpstr>Objectives</vt:lpstr>
      <vt:lpstr>Contents</vt:lpstr>
      <vt:lpstr>Fundamentals of software risk management </vt:lpstr>
      <vt:lpstr>Requirements-related risks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32  Software requirements and risk management</dc:title>
  <dc:creator>Huong</dc:creator>
  <cp:lastModifiedBy>Huong</cp:lastModifiedBy>
  <cp:revision>2</cp:revision>
  <dcterms:created xsi:type="dcterms:W3CDTF">2018-04-24T07:15:10Z</dcterms:created>
  <dcterms:modified xsi:type="dcterms:W3CDTF">2018-04-24T07:41:25Z</dcterms:modified>
</cp:coreProperties>
</file>