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D545C-1617-48E2-8DF5-F722423D5B92}" type="doc">
      <dgm:prSet loTypeId="urn:microsoft.com/office/officeart/2008/layout/LinedList" loCatId="list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4B25A51-B4C3-45A3-916D-D3E85A5DE4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Scrum Master: facilitator, removes obstacles, leads daily standups, and ensures the team follows scrum practices.</a:t>
          </a:r>
        </a:p>
      </dgm:t>
    </dgm:pt>
    <dgm:pt modelId="{BA806FEF-9563-4D3F-A818-5D252904C625}" type="parTrans" cxnId="{9CCED27A-8745-4226-95C5-E42C8DC15A46}">
      <dgm:prSet/>
      <dgm:spPr/>
      <dgm:t>
        <a:bodyPr/>
        <a:lstStyle/>
        <a:p>
          <a:endParaRPr lang="en-US"/>
        </a:p>
      </dgm:t>
    </dgm:pt>
    <dgm:pt modelId="{762F7C55-CE55-4BB1-9700-944E5428A4D2}" type="sibTrans" cxnId="{9CCED27A-8745-4226-95C5-E42C8DC15A46}">
      <dgm:prSet/>
      <dgm:spPr/>
      <dgm:t>
        <a:bodyPr/>
        <a:lstStyle/>
        <a:p>
          <a:endParaRPr lang="en-US"/>
        </a:p>
      </dgm:t>
    </dgm:pt>
    <dgm:pt modelId="{2BB66F66-1879-4F2C-BD62-7A3440DEBA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Product Owner: represents the voice of the customer, defines user stories, prioritizes the backlog, and ensures the product delivers value.</a:t>
          </a:r>
        </a:p>
      </dgm:t>
    </dgm:pt>
    <dgm:pt modelId="{D93AA12A-DCBA-4AE5-944B-25B32808AC48}" type="parTrans" cxnId="{D5069515-4AF8-48E7-9F3D-2BE4CC3BFF02}">
      <dgm:prSet/>
      <dgm:spPr/>
      <dgm:t>
        <a:bodyPr/>
        <a:lstStyle/>
        <a:p>
          <a:endParaRPr lang="en-US"/>
        </a:p>
      </dgm:t>
    </dgm:pt>
    <dgm:pt modelId="{437AFE8C-DA29-4B92-AE10-D890BCAFC91B}" type="sibTrans" cxnId="{D5069515-4AF8-48E7-9F3D-2BE4CC3BFF02}">
      <dgm:prSet/>
      <dgm:spPr/>
      <dgm:t>
        <a:bodyPr/>
        <a:lstStyle/>
        <a:p>
          <a:endParaRPr lang="en-US"/>
        </a:p>
      </dgm:t>
    </dgm:pt>
    <dgm:pt modelId="{3A298782-1775-48E0-9E2D-2C5361E037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Development Teams: cross-functional group of developers, designers, and testers who collaboratively deliver working increments of the product in each sprint.</a:t>
          </a:r>
        </a:p>
      </dgm:t>
    </dgm:pt>
    <dgm:pt modelId="{A0A91257-35A8-4F86-9C52-2B0B5802E800}" type="parTrans" cxnId="{4222F652-50EE-47C4-AF72-74AB9E9BCF3F}">
      <dgm:prSet/>
      <dgm:spPr/>
      <dgm:t>
        <a:bodyPr/>
        <a:lstStyle/>
        <a:p>
          <a:endParaRPr lang="en-US"/>
        </a:p>
      </dgm:t>
    </dgm:pt>
    <dgm:pt modelId="{7232C873-3213-45A5-9ACA-905043FC5133}" type="sibTrans" cxnId="{4222F652-50EE-47C4-AF72-74AB9E9BCF3F}">
      <dgm:prSet/>
      <dgm:spPr/>
      <dgm:t>
        <a:bodyPr/>
        <a:lstStyle/>
        <a:p>
          <a:endParaRPr lang="en-US"/>
        </a:p>
      </dgm:t>
    </dgm:pt>
    <dgm:pt modelId="{3D03125A-FA47-4CC7-96F9-087C521F957E}" type="pres">
      <dgm:prSet presAssocID="{C0ED545C-1617-48E2-8DF5-F722423D5B92}" presName="vert0" presStyleCnt="0">
        <dgm:presLayoutVars>
          <dgm:dir/>
          <dgm:animOne val="branch"/>
          <dgm:animLvl val="lvl"/>
        </dgm:presLayoutVars>
      </dgm:prSet>
      <dgm:spPr/>
    </dgm:pt>
    <dgm:pt modelId="{74E133AD-FD32-4488-ADBD-A2796D39F9E2}" type="pres">
      <dgm:prSet presAssocID="{A4B25A51-B4C3-45A3-916D-D3E85A5DE41C}" presName="thickLine" presStyleLbl="alignNode1" presStyleIdx="0" presStyleCnt="3"/>
      <dgm:spPr/>
    </dgm:pt>
    <dgm:pt modelId="{87CC0646-5D55-47B5-BF8F-5F86D96AF39E}" type="pres">
      <dgm:prSet presAssocID="{A4B25A51-B4C3-45A3-916D-D3E85A5DE41C}" presName="horz1" presStyleCnt="0"/>
      <dgm:spPr/>
    </dgm:pt>
    <dgm:pt modelId="{83037F96-F3FF-46F4-81CD-584B2E91022B}" type="pres">
      <dgm:prSet presAssocID="{A4B25A51-B4C3-45A3-916D-D3E85A5DE41C}" presName="tx1" presStyleLbl="revTx" presStyleIdx="0" presStyleCnt="3"/>
      <dgm:spPr/>
    </dgm:pt>
    <dgm:pt modelId="{937F4E1C-C56F-4B0A-92B5-0AC50190B56C}" type="pres">
      <dgm:prSet presAssocID="{A4B25A51-B4C3-45A3-916D-D3E85A5DE41C}" presName="vert1" presStyleCnt="0"/>
      <dgm:spPr/>
    </dgm:pt>
    <dgm:pt modelId="{225E7E36-4046-4774-9080-0C8D20AEF9CC}" type="pres">
      <dgm:prSet presAssocID="{2BB66F66-1879-4F2C-BD62-7A3440DEBA15}" presName="thickLine" presStyleLbl="alignNode1" presStyleIdx="1" presStyleCnt="3"/>
      <dgm:spPr/>
    </dgm:pt>
    <dgm:pt modelId="{78BF99B0-B0E7-4EEF-B7AF-DF96A4A18F98}" type="pres">
      <dgm:prSet presAssocID="{2BB66F66-1879-4F2C-BD62-7A3440DEBA15}" presName="horz1" presStyleCnt="0"/>
      <dgm:spPr/>
    </dgm:pt>
    <dgm:pt modelId="{BF6C7294-D44E-4E66-B66E-9B1DFDE1E618}" type="pres">
      <dgm:prSet presAssocID="{2BB66F66-1879-4F2C-BD62-7A3440DEBA15}" presName="tx1" presStyleLbl="revTx" presStyleIdx="1" presStyleCnt="3"/>
      <dgm:spPr/>
    </dgm:pt>
    <dgm:pt modelId="{C9E566D8-7845-4ABE-AE53-73696925AC70}" type="pres">
      <dgm:prSet presAssocID="{2BB66F66-1879-4F2C-BD62-7A3440DEBA15}" presName="vert1" presStyleCnt="0"/>
      <dgm:spPr/>
    </dgm:pt>
    <dgm:pt modelId="{0947AA37-866D-418E-9FED-BE326768E16D}" type="pres">
      <dgm:prSet presAssocID="{3A298782-1775-48E0-9E2D-2C5361E03765}" presName="thickLine" presStyleLbl="alignNode1" presStyleIdx="2" presStyleCnt="3"/>
      <dgm:spPr/>
    </dgm:pt>
    <dgm:pt modelId="{F319B61A-6EF3-4BF7-B8BA-521439226872}" type="pres">
      <dgm:prSet presAssocID="{3A298782-1775-48E0-9E2D-2C5361E03765}" presName="horz1" presStyleCnt="0"/>
      <dgm:spPr/>
    </dgm:pt>
    <dgm:pt modelId="{18A65A80-21FE-46D7-AA5D-731C937358BF}" type="pres">
      <dgm:prSet presAssocID="{3A298782-1775-48E0-9E2D-2C5361E03765}" presName="tx1" presStyleLbl="revTx" presStyleIdx="2" presStyleCnt="3"/>
      <dgm:spPr/>
    </dgm:pt>
    <dgm:pt modelId="{548F1529-2057-481F-BE11-BCB36739095F}" type="pres">
      <dgm:prSet presAssocID="{3A298782-1775-48E0-9E2D-2C5361E03765}" presName="vert1" presStyleCnt="0"/>
      <dgm:spPr/>
    </dgm:pt>
  </dgm:ptLst>
  <dgm:cxnLst>
    <dgm:cxn modelId="{D5069515-4AF8-48E7-9F3D-2BE4CC3BFF02}" srcId="{C0ED545C-1617-48E2-8DF5-F722423D5B92}" destId="{2BB66F66-1879-4F2C-BD62-7A3440DEBA15}" srcOrd="1" destOrd="0" parTransId="{D93AA12A-DCBA-4AE5-944B-25B32808AC48}" sibTransId="{437AFE8C-DA29-4B92-AE10-D890BCAFC91B}"/>
    <dgm:cxn modelId="{9D46FF5D-F076-417C-A68A-B7F69947194E}" type="presOf" srcId="{C0ED545C-1617-48E2-8DF5-F722423D5B92}" destId="{3D03125A-FA47-4CC7-96F9-087C521F957E}" srcOrd="0" destOrd="0" presId="urn:microsoft.com/office/officeart/2008/layout/LinedList"/>
    <dgm:cxn modelId="{4222F652-50EE-47C4-AF72-74AB9E9BCF3F}" srcId="{C0ED545C-1617-48E2-8DF5-F722423D5B92}" destId="{3A298782-1775-48E0-9E2D-2C5361E03765}" srcOrd="2" destOrd="0" parTransId="{A0A91257-35A8-4F86-9C52-2B0B5802E800}" sibTransId="{7232C873-3213-45A5-9ACA-905043FC5133}"/>
    <dgm:cxn modelId="{9CCED27A-8745-4226-95C5-E42C8DC15A46}" srcId="{C0ED545C-1617-48E2-8DF5-F722423D5B92}" destId="{A4B25A51-B4C3-45A3-916D-D3E85A5DE41C}" srcOrd="0" destOrd="0" parTransId="{BA806FEF-9563-4D3F-A818-5D252904C625}" sibTransId="{762F7C55-CE55-4BB1-9700-944E5428A4D2}"/>
    <dgm:cxn modelId="{5422F8C9-4744-468A-A864-E52835AF579B}" type="presOf" srcId="{3A298782-1775-48E0-9E2D-2C5361E03765}" destId="{18A65A80-21FE-46D7-AA5D-731C937358BF}" srcOrd="0" destOrd="0" presId="urn:microsoft.com/office/officeart/2008/layout/LinedList"/>
    <dgm:cxn modelId="{5168FDEC-48FE-43E0-A812-68D73975ABC4}" type="presOf" srcId="{2BB66F66-1879-4F2C-BD62-7A3440DEBA15}" destId="{BF6C7294-D44E-4E66-B66E-9B1DFDE1E618}" srcOrd="0" destOrd="0" presId="urn:microsoft.com/office/officeart/2008/layout/LinedList"/>
    <dgm:cxn modelId="{76DFF7FA-4FF1-4C7B-A5E8-49B543D14E04}" type="presOf" srcId="{A4B25A51-B4C3-45A3-916D-D3E85A5DE41C}" destId="{83037F96-F3FF-46F4-81CD-584B2E91022B}" srcOrd="0" destOrd="0" presId="urn:microsoft.com/office/officeart/2008/layout/LinedList"/>
    <dgm:cxn modelId="{0E0AA2A3-994C-4A1B-B54E-956C7C39CC14}" type="presParOf" srcId="{3D03125A-FA47-4CC7-96F9-087C521F957E}" destId="{74E133AD-FD32-4488-ADBD-A2796D39F9E2}" srcOrd="0" destOrd="0" presId="urn:microsoft.com/office/officeart/2008/layout/LinedList"/>
    <dgm:cxn modelId="{66E16793-D7C1-4D38-A869-39131F574810}" type="presParOf" srcId="{3D03125A-FA47-4CC7-96F9-087C521F957E}" destId="{87CC0646-5D55-47B5-BF8F-5F86D96AF39E}" srcOrd="1" destOrd="0" presId="urn:microsoft.com/office/officeart/2008/layout/LinedList"/>
    <dgm:cxn modelId="{3B957B79-E1A5-4C9E-B869-06FBA48F38C5}" type="presParOf" srcId="{87CC0646-5D55-47B5-BF8F-5F86D96AF39E}" destId="{83037F96-F3FF-46F4-81CD-584B2E91022B}" srcOrd="0" destOrd="0" presId="urn:microsoft.com/office/officeart/2008/layout/LinedList"/>
    <dgm:cxn modelId="{326D7E63-43E6-4F6B-83A1-EE4FF9E031A0}" type="presParOf" srcId="{87CC0646-5D55-47B5-BF8F-5F86D96AF39E}" destId="{937F4E1C-C56F-4B0A-92B5-0AC50190B56C}" srcOrd="1" destOrd="0" presId="urn:microsoft.com/office/officeart/2008/layout/LinedList"/>
    <dgm:cxn modelId="{32E04629-E40C-432A-B9B7-5B73F258A5EB}" type="presParOf" srcId="{3D03125A-FA47-4CC7-96F9-087C521F957E}" destId="{225E7E36-4046-4774-9080-0C8D20AEF9CC}" srcOrd="2" destOrd="0" presId="urn:microsoft.com/office/officeart/2008/layout/LinedList"/>
    <dgm:cxn modelId="{7FB1DC06-C14C-4AA6-8F60-66E1991E652F}" type="presParOf" srcId="{3D03125A-FA47-4CC7-96F9-087C521F957E}" destId="{78BF99B0-B0E7-4EEF-B7AF-DF96A4A18F98}" srcOrd="3" destOrd="0" presId="urn:microsoft.com/office/officeart/2008/layout/LinedList"/>
    <dgm:cxn modelId="{24E9BC6D-61D1-4DEE-848D-192CEB39573B}" type="presParOf" srcId="{78BF99B0-B0E7-4EEF-B7AF-DF96A4A18F98}" destId="{BF6C7294-D44E-4E66-B66E-9B1DFDE1E618}" srcOrd="0" destOrd="0" presId="urn:microsoft.com/office/officeart/2008/layout/LinedList"/>
    <dgm:cxn modelId="{F47977CB-7FE7-400C-BBBA-4BE80C757A94}" type="presParOf" srcId="{78BF99B0-B0E7-4EEF-B7AF-DF96A4A18F98}" destId="{C9E566D8-7845-4ABE-AE53-73696925AC70}" srcOrd="1" destOrd="0" presId="urn:microsoft.com/office/officeart/2008/layout/LinedList"/>
    <dgm:cxn modelId="{2727009F-34BA-4FE9-9B16-30124E446CA5}" type="presParOf" srcId="{3D03125A-FA47-4CC7-96F9-087C521F957E}" destId="{0947AA37-866D-418E-9FED-BE326768E16D}" srcOrd="4" destOrd="0" presId="urn:microsoft.com/office/officeart/2008/layout/LinedList"/>
    <dgm:cxn modelId="{6151F101-511B-4E89-8956-1CE219DA256D}" type="presParOf" srcId="{3D03125A-FA47-4CC7-96F9-087C521F957E}" destId="{F319B61A-6EF3-4BF7-B8BA-521439226872}" srcOrd="5" destOrd="0" presId="urn:microsoft.com/office/officeart/2008/layout/LinedList"/>
    <dgm:cxn modelId="{AC1FF788-A46B-4052-8E18-4D0CDFE41998}" type="presParOf" srcId="{F319B61A-6EF3-4BF7-B8BA-521439226872}" destId="{18A65A80-21FE-46D7-AA5D-731C937358BF}" srcOrd="0" destOrd="0" presId="urn:microsoft.com/office/officeart/2008/layout/LinedList"/>
    <dgm:cxn modelId="{424DDCFA-7A71-4B83-9BE6-F4B268D854BF}" type="presParOf" srcId="{F319B61A-6EF3-4BF7-B8BA-521439226872}" destId="{548F1529-2057-481F-BE11-BCB3673909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DD7A7C-1E5D-4EA5-BBC3-8D8CE002C8AA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BD716FC-C30E-4009-91C5-8018E495EE2F}">
      <dgm:prSet/>
      <dgm:spPr/>
      <dgm:t>
        <a:bodyPr/>
        <a:lstStyle/>
        <a:p>
          <a:r>
            <a:rPr lang="en-US" dirty="0"/>
            <a:t>Product Backlog Creation – the product owner gathers requirements and writes user stories.</a:t>
          </a:r>
        </a:p>
      </dgm:t>
    </dgm:pt>
    <dgm:pt modelId="{42E03BFA-D0AB-47B9-8F75-E4B83CEE873C}" type="parTrans" cxnId="{19FB6BD3-9808-4024-A11B-0501CC82E90A}">
      <dgm:prSet/>
      <dgm:spPr/>
      <dgm:t>
        <a:bodyPr/>
        <a:lstStyle/>
        <a:p>
          <a:endParaRPr lang="en-US"/>
        </a:p>
      </dgm:t>
    </dgm:pt>
    <dgm:pt modelId="{EE804B7C-FC7F-4D0E-B7F3-41CE40B5D320}" type="sibTrans" cxnId="{19FB6BD3-9808-4024-A11B-0501CC82E90A}">
      <dgm:prSet/>
      <dgm:spPr/>
      <dgm:t>
        <a:bodyPr/>
        <a:lstStyle/>
        <a:p>
          <a:endParaRPr lang="en-US"/>
        </a:p>
      </dgm:t>
    </dgm:pt>
    <dgm:pt modelId="{BFBB6AF3-EC1B-4A95-B31D-7C3C1F7AF574}">
      <dgm:prSet/>
      <dgm:spPr/>
      <dgm:t>
        <a:bodyPr/>
        <a:lstStyle/>
        <a:p>
          <a:r>
            <a:rPr lang="en-US" dirty="0"/>
            <a:t>Sprint Planning – the team selects backlog items to complete in the upcoming sprint. </a:t>
          </a:r>
        </a:p>
      </dgm:t>
    </dgm:pt>
    <dgm:pt modelId="{3D60ADCF-3D86-41AA-935D-4B85A0F760FA}" type="parTrans" cxnId="{0055DDD4-D400-4883-A3D2-FFE90E46F59C}">
      <dgm:prSet/>
      <dgm:spPr/>
      <dgm:t>
        <a:bodyPr/>
        <a:lstStyle/>
        <a:p>
          <a:endParaRPr lang="en-US"/>
        </a:p>
      </dgm:t>
    </dgm:pt>
    <dgm:pt modelId="{134E0BCE-8ACD-413C-AC50-CAF81026ED5F}" type="sibTrans" cxnId="{0055DDD4-D400-4883-A3D2-FFE90E46F59C}">
      <dgm:prSet/>
      <dgm:spPr/>
      <dgm:t>
        <a:bodyPr/>
        <a:lstStyle/>
        <a:p>
          <a:endParaRPr lang="en-US"/>
        </a:p>
      </dgm:t>
    </dgm:pt>
    <dgm:pt modelId="{7DCD5358-58C5-4529-B534-AA0955566788}">
      <dgm:prSet/>
      <dgm:spPr/>
      <dgm:t>
        <a:bodyPr/>
        <a:lstStyle/>
        <a:p>
          <a:r>
            <a:rPr lang="en-US" dirty="0"/>
            <a:t>Daily Standups – brief daily meetings to align progress and resolve blockers.</a:t>
          </a:r>
        </a:p>
      </dgm:t>
    </dgm:pt>
    <dgm:pt modelId="{2B321C5A-C3DD-4A3B-BAEF-AA5CE2957BEB}" type="parTrans" cxnId="{0813E418-EF3E-450F-BE2A-60B7CC2F98B7}">
      <dgm:prSet/>
      <dgm:spPr/>
      <dgm:t>
        <a:bodyPr/>
        <a:lstStyle/>
        <a:p>
          <a:endParaRPr lang="en-US"/>
        </a:p>
      </dgm:t>
    </dgm:pt>
    <dgm:pt modelId="{D4E5CD6E-3FFF-407D-A386-35F6269D133D}" type="sibTrans" cxnId="{0813E418-EF3E-450F-BE2A-60B7CC2F98B7}">
      <dgm:prSet/>
      <dgm:spPr/>
      <dgm:t>
        <a:bodyPr/>
        <a:lstStyle/>
        <a:p>
          <a:endParaRPr lang="en-US"/>
        </a:p>
      </dgm:t>
    </dgm:pt>
    <dgm:pt modelId="{1D557623-190A-408B-907D-4225C73A0144}">
      <dgm:prSet/>
      <dgm:spPr/>
      <dgm:t>
        <a:bodyPr/>
        <a:lstStyle/>
        <a:p>
          <a:r>
            <a:rPr lang="en-US" dirty="0"/>
            <a:t>Sprint Review – the team presents completed work to stakeholders for feedback. </a:t>
          </a:r>
        </a:p>
      </dgm:t>
    </dgm:pt>
    <dgm:pt modelId="{E93487FE-E354-426E-A0FB-034C7B871895}" type="parTrans" cxnId="{270B66CD-B041-4EA9-97B1-F242AA0DE227}">
      <dgm:prSet/>
      <dgm:spPr/>
      <dgm:t>
        <a:bodyPr/>
        <a:lstStyle/>
        <a:p>
          <a:endParaRPr lang="en-US"/>
        </a:p>
      </dgm:t>
    </dgm:pt>
    <dgm:pt modelId="{1779D718-BC09-4C63-A166-4CDED3165F07}" type="sibTrans" cxnId="{270B66CD-B041-4EA9-97B1-F242AA0DE227}">
      <dgm:prSet/>
      <dgm:spPr/>
      <dgm:t>
        <a:bodyPr/>
        <a:lstStyle/>
        <a:p>
          <a:endParaRPr lang="en-US"/>
        </a:p>
      </dgm:t>
    </dgm:pt>
    <dgm:pt modelId="{B9D210EB-7CB5-4871-888E-E702A57EC1B1}">
      <dgm:prSet/>
      <dgm:spPr/>
      <dgm:t>
        <a:bodyPr/>
        <a:lstStyle/>
        <a:p>
          <a:r>
            <a:rPr lang="en-US" dirty="0"/>
            <a:t>Sprint Retrospective – the team reflects on what went well and what could be improved for future sprints. </a:t>
          </a:r>
        </a:p>
      </dgm:t>
    </dgm:pt>
    <dgm:pt modelId="{DA53E71F-115B-4495-9758-83447144D03D}" type="parTrans" cxnId="{055D0CC0-9515-4721-B4B5-3448CCEC22DB}">
      <dgm:prSet/>
      <dgm:spPr/>
      <dgm:t>
        <a:bodyPr/>
        <a:lstStyle/>
        <a:p>
          <a:endParaRPr lang="en-US"/>
        </a:p>
      </dgm:t>
    </dgm:pt>
    <dgm:pt modelId="{C3AADCA7-54B9-4DD1-8F2D-7E8725BC85C3}" type="sibTrans" cxnId="{055D0CC0-9515-4721-B4B5-3448CCEC22DB}">
      <dgm:prSet/>
      <dgm:spPr/>
      <dgm:t>
        <a:bodyPr/>
        <a:lstStyle/>
        <a:p>
          <a:endParaRPr lang="en-US"/>
        </a:p>
      </dgm:t>
    </dgm:pt>
    <dgm:pt modelId="{62866853-A71E-477B-930E-6269202C3124}" type="pres">
      <dgm:prSet presAssocID="{27DD7A7C-1E5D-4EA5-BBC3-8D8CE002C8AA}" presName="vert0" presStyleCnt="0">
        <dgm:presLayoutVars>
          <dgm:dir/>
          <dgm:animOne val="branch"/>
          <dgm:animLvl val="lvl"/>
        </dgm:presLayoutVars>
      </dgm:prSet>
      <dgm:spPr/>
    </dgm:pt>
    <dgm:pt modelId="{E57920D0-4FBC-4467-AC8F-68979D1A2E0C}" type="pres">
      <dgm:prSet presAssocID="{3BD716FC-C30E-4009-91C5-8018E495EE2F}" presName="thickLine" presStyleLbl="alignNode1" presStyleIdx="0" presStyleCnt="5"/>
      <dgm:spPr/>
    </dgm:pt>
    <dgm:pt modelId="{81F35D0A-9A12-4DBD-B181-9B7C8891ACD0}" type="pres">
      <dgm:prSet presAssocID="{3BD716FC-C30E-4009-91C5-8018E495EE2F}" presName="horz1" presStyleCnt="0"/>
      <dgm:spPr/>
    </dgm:pt>
    <dgm:pt modelId="{E833A3B2-70AD-4003-B6C1-F3BC0EF56715}" type="pres">
      <dgm:prSet presAssocID="{3BD716FC-C30E-4009-91C5-8018E495EE2F}" presName="tx1" presStyleLbl="revTx" presStyleIdx="0" presStyleCnt="5"/>
      <dgm:spPr/>
    </dgm:pt>
    <dgm:pt modelId="{1713A521-8DD4-4EA0-BDA0-6B98676096EF}" type="pres">
      <dgm:prSet presAssocID="{3BD716FC-C30E-4009-91C5-8018E495EE2F}" presName="vert1" presStyleCnt="0"/>
      <dgm:spPr/>
    </dgm:pt>
    <dgm:pt modelId="{2C1DBF5A-B986-4A7F-BA0D-EB988691C310}" type="pres">
      <dgm:prSet presAssocID="{BFBB6AF3-EC1B-4A95-B31D-7C3C1F7AF574}" presName="thickLine" presStyleLbl="alignNode1" presStyleIdx="1" presStyleCnt="5"/>
      <dgm:spPr/>
    </dgm:pt>
    <dgm:pt modelId="{2843D10B-A19C-4759-85D8-B13911EC851E}" type="pres">
      <dgm:prSet presAssocID="{BFBB6AF3-EC1B-4A95-B31D-7C3C1F7AF574}" presName="horz1" presStyleCnt="0"/>
      <dgm:spPr/>
    </dgm:pt>
    <dgm:pt modelId="{06C6C8BB-A57B-4B71-99AC-5353D9EE8E35}" type="pres">
      <dgm:prSet presAssocID="{BFBB6AF3-EC1B-4A95-B31D-7C3C1F7AF574}" presName="tx1" presStyleLbl="revTx" presStyleIdx="1" presStyleCnt="5"/>
      <dgm:spPr/>
    </dgm:pt>
    <dgm:pt modelId="{D494E95A-A2D6-4579-88A8-4FDC4F6778FC}" type="pres">
      <dgm:prSet presAssocID="{BFBB6AF3-EC1B-4A95-B31D-7C3C1F7AF574}" presName="vert1" presStyleCnt="0"/>
      <dgm:spPr/>
    </dgm:pt>
    <dgm:pt modelId="{B6A270B9-A89F-40B1-914C-D929B4F21B2E}" type="pres">
      <dgm:prSet presAssocID="{7DCD5358-58C5-4529-B534-AA0955566788}" presName="thickLine" presStyleLbl="alignNode1" presStyleIdx="2" presStyleCnt="5"/>
      <dgm:spPr/>
    </dgm:pt>
    <dgm:pt modelId="{9AEDDCC1-1AB6-4B3C-9698-FFE2C41F47B0}" type="pres">
      <dgm:prSet presAssocID="{7DCD5358-58C5-4529-B534-AA0955566788}" presName="horz1" presStyleCnt="0"/>
      <dgm:spPr/>
    </dgm:pt>
    <dgm:pt modelId="{F82FC51A-A78D-4E92-9B98-2BCF349A7982}" type="pres">
      <dgm:prSet presAssocID="{7DCD5358-58C5-4529-B534-AA0955566788}" presName="tx1" presStyleLbl="revTx" presStyleIdx="2" presStyleCnt="5"/>
      <dgm:spPr/>
    </dgm:pt>
    <dgm:pt modelId="{2B69638F-B4B8-42AE-A50B-4005F1451325}" type="pres">
      <dgm:prSet presAssocID="{7DCD5358-58C5-4529-B534-AA0955566788}" presName="vert1" presStyleCnt="0"/>
      <dgm:spPr/>
    </dgm:pt>
    <dgm:pt modelId="{9114C087-6DCA-4301-B7B5-987F1BC2C707}" type="pres">
      <dgm:prSet presAssocID="{1D557623-190A-408B-907D-4225C73A0144}" presName="thickLine" presStyleLbl="alignNode1" presStyleIdx="3" presStyleCnt="5"/>
      <dgm:spPr/>
    </dgm:pt>
    <dgm:pt modelId="{27F5C908-5C96-4363-B049-BF9A397357A9}" type="pres">
      <dgm:prSet presAssocID="{1D557623-190A-408B-907D-4225C73A0144}" presName="horz1" presStyleCnt="0"/>
      <dgm:spPr/>
    </dgm:pt>
    <dgm:pt modelId="{122F83FF-0D73-44E1-A129-AB9264645038}" type="pres">
      <dgm:prSet presAssocID="{1D557623-190A-408B-907D-4225C73A0144}" presName="tx1" presStyleLbl="revTx" presStyleIdx="3" presStyleCnt="5"/>
      <dgm:spPr/>
    </dgm:pt>
    <dgm:pt modelId="{B22348CB-357A-49A9-9446-2DC745D4F38D}" type="pres">
      <dgm:prSet presAssocID="{1D557623-190A-408B-907D-4225C73A0144}" presName="vert1" presStyleCnt="0"/>
      <dgm:spPr/>
    </dgm:pt>
    <dgm:pt modelId="{A8107ADC-9984-4009-98F3-2384740B64BB}" type="pres">
      <dgm:prSet presAssocID="{B9D210EB-7CB5-4871-888E-E702A57EC1B1}" presName="thickLine" presStyleLbl="alignNode1" presStyleIdx="4" presStyleCnt="5"/>
      <dgm:spPr/>
    </dgm:pt>
    <dgm:pt modelId="{FF10702E-2A13-42D4-B08A-8DF8A141E722}" type="pres">
      <dgm:prSet presAssocID="{B9D210EB-7CB5-4871-888E-E702A57EC1B1}" presName="horz1" presStyleCnt="0"/>
      <dgm:spPr/>
    </dgm:pt>
    <dgm:pt modelId="{EE6503E2-B713-44C1-B63A-305D79B567D6}" type="pres">
      <dgm:prSet presAssocID="{B9D210EB-7CB5-4871-888E-E702A57EC1B1}" presName="tx1" presStyleLbl="revTx" presStyleIdx="4" presStyleCnt="5"/>
      <dgm:spPr/>
    </dgm:pt>
    <dgm:pt modelId="{E6ACCD07-D9C3-4DAD-A349-99BA07324B16}" type="pres">
      <dgm:prSet presAssocID="{B9D210EB-7CB5-4871-888E-E702A57EC1B1}" presName="vert1" presStyleCnt="0"/>
      <dgm:spPr/>
    </dgm:pt>
  </dgm:ptLst>
  <dgm:cxnLst>
    <dgm:cxn modelId="{0813E418-EF3E-450F-BE2A-60B7CC2F98B7}" srcId="{27DD7A7C-1E5D-4EA5-BBC3-8D8CE002C8AA}" destId="{7DCD5358-58C5-4529-B534-AA0955566788}" srcOrd="2" destOrd="0" parTransId="{2B321C5A-C3DD-4A3B-BAEF-AA5CE2957BEB}" sibTransId="{D4E5CD6E-3FFF-407D-A386-35F6269D133D}"/>
    <dgm:cxn modelId="{EDD08361-47F7-45A0-805D-3D641E3C223A}" type="presOf" srcId="{1D557623-190A-408B-907D-4225C73A0144}" destId="{122F83FF-0D73-44E1-A129-AB9264645038}" srcOrd="0" destOrd="0" presId="urn:microsoft.com/office/officeart/2008/layout/LinedList"/>
    <dgm:cxn modelId="{651CBD65-D095-40DA-B233-71CC99D466F1}" type="presOf" srcId="{BFBB6AF3-EC1B-4A95-B31D-7C3C1F7AF574}" destId="{06C6C8BB-A57B-4B71-99AC-5353D9EE8E35}" srcOrd="0" destOrd="0" presId="urn:microsoft.com/office/officeart/2008/layout/LinedList"/>
    <dgm:cxn modelId="{0DF47B68-1077-4F3C-A611-A7AAE2F473AF}" type="presOf" srcId="{7DCD5358-58C5-4529-B534-AA0955566788}" destId="{F82FC51A-A78D-4E92-9B98-2BCF349A7982}" srcOrd="0" destOrd="0" presId="urn:microsoft.com/office/officeart/2008/layout/LinedList"/>
    <dgm:cxn modelId="{749DA07B-69BF-46C7-8432-3076512FF14E}" type="presOf" srcId="{B9D210EB-7CB5-4871-888E-E702A57EC1B1}" destId="{EE6503E2-B713-44C1-B63A-305D79B567D6}" srcOrd="0" destOrd="0" presId="urn:microsoft.com/office/officeart/2008/layout/LinedList"/>
    <dgm:cxn modelId="{86F5F2B6-82F5-4A42-A80E-F8AFE16A8F09}" type="presOf" srcId="{27DD7A7C-1E5D-4EA5-BBC3-8D8CE002C8AA}" destId="{62866853-A71E-477B-930E-6269202C3124}" srcOrd="0" destOrd="0" presId="urn:microsoft.com/office/officeart/2008/layout/LinedList"/>
    <dgm:cxn modelId="{055D0CC0-9515-4721-B4B5-3448CCEC22DB}" srcId="{27DD7A7C-1E5D-4EA5-BBC3-8D8CE002C8AA}" destId="{B9D210EB-7CB5-4871-888E-E702A57EC1B1}" srcOrd="4" destOrd="0" parTransId="{DA53E71F-115B-4495-9758-83447144D03D}" sibTransId="{C3AADCA7-54B9-4DD1-8F2D-7E8725BC85C3}"/>
    <dgm:cxn modelId="{270B66CD-B041-4EA9-97B1-F242AA0DE227}" srcId="{27DD7A7C-1E5D-4EA5-BBC3-8D8CE002C8AA}" destId="{1D557623-190A-408B-907D-4225C73A0144}" srcOrd="3" destOrd="0" parTransId="{E93487FE-E354-426E-A0FB-034C7B871895}" sibTransId="{1779D718-BC09-4C63-A166-4CDED3165F07}"/>
    <dgm:cxn modelId="{19FB6BD3-9808-4024-A11B-0501CC82E90A}" srcId="{27DD7A7C-1E5D-4EA5-BBC3-8D8CE002C8AA}" destId="{3BD716FC-C30E-4009-91C5-8018E495EE2F}" srcOrd="0" destOrd="0" parTransId="{42E03BFA-D0AB-47B9-8F75-E4B83CEE873C}" sibTransId="{EE804B7C-FC7F-4D0E-B7F3-41CE40B5D320}"/>
    <dgm:cxn modelId="{0055DDD4-D400-4883-A3D2-FFE90E46F59C}" srcId="{27DD7A7C-1E5D-4EA5-BBC3-8D8CE002C8AA}" destId="{BFBB6AF3-EC1B-4A95-B31D-7C3C1F7AF574}" srcOrd="1" destOrd="0" parTransId="{3D60ADCF-3D86-41AA-935D-4B85A0F760FA}" sibTransId="{134E0BCE-8ACD-413C-AC50-CAF81026ED5F}"/>
    <dgm:cxn modelId="{93455BDD-89C5-4EBC-9840-333FEF259EFC}" type="presOf" srcId="{3BD716FC-C30E-4009-91C5-8018E495EE2F}" destId="{E833A3B2-70AD-4003-B6C1-F3BC0EF56715}" srcOrd="0" destOrd="0" presId="urn:microsoft.com/office/officeart/2008/layout/LinedList"/>
    <dgm:cxn modelId="{68429468-1236-4F43-9CCA-207672B0F70F}" type="presParOf" srcId="{62866853-A71E-477B-930E-6269202C3124}" destId="{E57920D0-4FBC-4467-AC8F-68979D1A2E0C}" srcOrd="0" destOrd="0" presId="urn:microsoft.com/office/officeart/2008/layout/LinedList"/>
    <dgm:cxn modelId="{00AA6233-EE31-4659-B9FB-559F3BA6D3B4}" type="presParOf" srcId="{62866853-A71E-477B-930E-6269202C3124}" destId="{81F35D0A-9A12-4DBD-B181-9B7C8891ACD0}" srcOrd="1" destOrd="0" presId="urn:microsoft.com/office/officeart/2008/layout/LinedList"/>
    <dgm:cxn modelId="{EDD1E939-9D92-413B-AEC8-50CE205E8602}" type="presParOf" srcId="{81F35D0A-9A12-4DBD-B181-9B7C8891ACD0}" destId="{E833A3B2-70AD-4003-B6C1-F3BC0EF56715}" srcOrd="0" destOrd="0" presId="urn:microsoft.com/office/officeart/2008/layout/LinedList"/>
    <dgm:cxn modelId="{D9944A6F-C35D-4F5D-BC9F-03AACB0EF169}" type="presParOf" srcId="{81F35D0A-9A12-4DBD-B181-9B7C8891ACD0}" destId="{1713A521-8DD4-4EA0-BDA0-6B98676096EF}" srcOrd="1" destOrd="0" presId="urn:microsoft.com/office/officeart/2008/layout/LinedList"/>
    <dgm:cxn modelId="{85868D96-6CB1-4D4B-8053-7DA2100220C8}" type="presParOf" srcId="{62866853-A71E-477B-930E-6269202C3124}" destId="{2C1DBF5A-B986-4A7F-BA0D-EB988691C310}" srcOrd="2" destOrd="0" presId="urn:microsoft.com/office/officeart/2008/layout/LinedList"/>
    <dgm:cxn modelId="{F81CB5B7-46C3-4172-BBBD-FF0B24211148}" type="presParOf" srcId="{62866853-A71E-477B-930E-6269202C3124}" destId="{2843D10B-A19C-4759-85D8-B13911EC851E}" srcOrd="3" destOrd="0" presId="urn:microsoft.com/office/officeart/2008/layout/LinedList"/>
    <dgm:cxn modelId="{2E671619-9A41-4AD8-A86B-549276E60D13}" type="presParOf" srcId="{2843D10B-A19C-4759-85D8-B13911EC851E}" destId="{06C6C8BB-A57B-4B71-99AC-5353D9EE8E35}" srcOrd="0" destOrd="0" presId="urn:microsoft.com/office/officeart/2008/layout/LinedList"/>
    <dgm:cxn modelId="{98F2A188-5516-44F5-8BC6-FDA818992F6D}" type="presParOf" srcId="{2843D10B-A19C-4759-85D8-B13911EC851E}" destId="{D494E95A-A2D6-4579-88A8-4FDC4F6778FC}" srcOrd="1" destOrd="0" presId="urn:microsoft.com/office/officeart/2008/layout/LinedList"/>
    <dgm:cxn modelId="{779A0B84-B95F-4975-9379-D5941EEC7DE6}" type="presParOf" srcId="{62866853-A71E-477B-930E-6269202C3124}" destId="{B6A270B9-A89F-40B1-914C-D929B4F21B2E}" srcOrd="4" destOrd="0" presId="urn:microsoft.com/office/officeart/2008/layout/LinedList"/>
    <dgm:cxn modelId="{522AE020-958A-44C6-AEC8-D6D8836D97FA}" type="presParOf" srcId="{62866853-A71E-477B-930E-6269202C3124}" destId="{9AEDDCC1-1AB6-4B3C-9698-FFE2C41F47B0}" srcOrd="5" destOrd="0" presId="urn:microsoft.com/office/officeart/2008/layout/LinedList"/>
    <dgm:cxn modelId="{B9301369-5EF1-4DCE-A0C6-62D8436408FA}" type="presParOf" srcId="{9AEDDCC1-1AB6-4B3C-9698-FFE2C41F47B0}" destId="{F82FC51A-A78D-4E92-9B98-2BCF349A7982}" srcOrd="0" destOrd="0" presId="urn:microsoft.com/office/officeart/2008/layout/LinedList"/>
    <dgm:cxn modelId="{423F47E8-F6D5-4C4E-BDB0-BC9B7C2486F1}" type="presParOf" srcId="{9AEDDCC1-1AB6-4B3C-9698-FFE2C41F47B0}" destId="{2B69638F-B4B8-42AE-A50B-4005F1451325}" srcOrd="1" destOrd="0" presId="urn:microsoft.com/office/officeart/2008/layout/LinedList"/>
    <dgm:cxn modelId="{3E924B19-762D-43B0-9CEF-D180AA873EC7}" type="presParOf" srcId="{62866853-A71E-477B-930E-6269202C3124}" destId="{9114C087-6DCA-4301-B7B5-987F1BC2C707}" srcOrd="6" destOrd="0" presId="urn:microsoft.com/office/officeart/2008/layout/LinedList"/>
    <dgm:cxn modelId="{96C77060-B53B-40C0-BF4E-8ABD3CADA4BB}" type="presParOf" srcId="{62866853-A71E-477B-930E-6269202C3124}" destId="{27F5C908-5C96-4363-B049-BF9A397357A9}" srcOrd="7" destOrd="0" presId="urn:microsoft.com/office/officeart/2008/layout/LinedList"/>
    <dgm:cxn modelId="{A928DF3B-8E32-4A18-8B66-0A31B72F8A06}" type="presParOf" srcId="{27F5C908-5C96-4363-B049-BF9A397357A9}" destId="{122F83FF-0D73-44E1-A129-AB9264645038}" srcOrd="0" destOrd="0" presId="urn:microsoft.com/office/officeart/2008/layout/LinedList"/>
    <dgm:cxn modelId="{672FDDB9-1DD3-4E6C-A18A-0E5A925A8D1E}" type="presParOf" srcId="{27F5C908-5C96-4363-B049-BF9A397357A9}" destId="{B22348CB-357A-49A9-9446-2DC745D4F38D}" srcOrd="1" destOrd="0" presId="urn:microsoft.com/office/officeart/2008/layout/LinedList"/>
    <dgm:cxn modelId="{68D9787B-DFFD-4B45-8706-544BFE5F58CE}" type="presParOf" srcId="{62866853-A71E-477B-930E-6269202C3124}" destId="{A8107ADC-9984-4009-98F3-2384740B64BB}" srcOrd="8" destOrd="0" presId="urn:microsoft.com/office/officeart/2008/layout/LinedList"/>
    <dgm:cxn modelId="{E3B2004E-3239-4B15-A3D1-C4BFEE8635AA}" type="presParOf" srcId="{62866853-A71E-477B-930E-6269202C3124}" destId="{FF10702E-2A13-42D4-B08A-8DF8A141E722}" srcOrd="9" destOrd="0" presId="urn:microsoft.com/office/officeart/2008/layout/LinedList"/>
    <dgm:cxn modelId="{960A146C-192F-493A-B06C-EC3D43756A70}" type="presParOf" srcId="{FF10702E-2A13-42D4-B08A-8DF8A141E722}" destId="{EE6503E2-B713-44C1-B63A-305D79B567D6}" srcOrd="0" destOrd="0" presId="urn:microsoft.com/office/officeart/2008/layout/LinedList"/>
    <dgm:cxn modelId="{1206844A-6C29-4152-9B89-E565726B731B}" type="presParOf" srcId="{FF10702E-2A13-42D4-B08A-8DF8A141E722}" destId="{E6ACCD07-D9C3-4DAD-A349-99BA07324B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ECD7E0-04E2-4FDB-9A84-D871005D87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F4F796-6C97-42B4-A776-D627DDFC3949}">
      <dgm:prSet/>
      <dgm:spPr/>
      <dgm:t>
        <a:bodyPr/>
        <a:lstStyle/>
        <a:p>
          <a:r>
            <a:rPr lang="en-US" dirty="0"/>
            <a:t>Linear, sequential process: Requirements -&gt; Design -&gt; Implementation -&gt; Testing </a:t>
          </a:r>
        </a:p>
        <a:p>
          <a:r>
            <a:rPr lang="en-US" dirty="0"/>
            <a:t>-&gt; Deployment</a:t>
          </a:r>
        </a:p>
      </dgm:t>
    </dgm:pt>
    <dgm:pt modelId="{D0A62483-9FAA-4348-ABDD-10EB35B789AF}" type="parTrans" cxnId="{CC6CD748-3ACC-4DBF-BD8F-6FD1F35ADE39}">
      <dgm:prSet/>
      <dgm:spPr/>
      <dgm:t>
        <a:bodyPr/>
        <a:lstStyle/>
        <a:p>
          <a:endParaRPr lang="en-US"/>
        </a:p>
      </dgm:t>
    </dgm:pt>
    <dgm:pt modelId="{0976850E-F3A9-4169-8B71-8DCC65E5EDE2}" type="sibTrans" cxnId="{CC6CD748-3ACC-4DBF-BD8F-6FD1F35ADE39}">
      <dgm:prSet/>
      <dgm:spPr/>
      <dgm:t>
        <a:bodyPr/>
        <a:lstStyle/>
        <a:p>
          <a:endParaRPr lang="en-US"/>
        </a:p>
      </dgm:t>
    </dgm:pt>
    <dgm:pt modelId="{2C46C561-5D21-4D73-9B50-80EF5C0617E8}">
      <dgm:prSet/>
      <dgm:spPr/>
      <dgm:t>
        <a:bodyPr/>
        <a:lstStyle/>
        <a:p>
          <a:r>
            <a:rPr lang="en-US"/>
            <a:t>No going back to earlier stages</a:t>
          </a:r>
        </a:p>
      </dgm:t>
    </dgm:pt>
    <dgm:pt modelId="{21CD4464-C8AF-4E2B-BADD-A454A77702C4}" type="parTrans" cxnId="{937ABAE0-7E40-4FF2-8670-6A1B3A955E11}">
      <dgm:prSet/>
      <dgm:spPr/>
      <dgm:t>
        <a:bodyPr/>
        <a:lstStyle/>
        <a:p>
          <a:endParaRPr lang="en-US"/>
        </a:p>
      </dgm:t>
    </dgm:pt>
    <dgm:pt modelId="{0B85AEC2-0681-4696-B56A-653F72280C2D}" type="sibTrans" cxnId="{937ABAE0-7E40-4FF2-8670-6A1B3A955E11}">
      <dgm:prSet/>
      <dgm:spPr/>
      <dgm:t>
        <a:bodyPr/>
        <a:lstStyle/>
        <a:p>
          <a:endParaRPr lang="en-US"/>
        </a:p>
      </dgm:t>
    </dgm:pt>
    <dgm:pt modelId="{0010CAC5-AA7B-4866-9A01-7B02558C4C24}">
      <dgm:prSet/>
      <dgm:spPr/>
      <dgm:t>
        <a:bodyPr/>
        <a:lstStyle/>
        <a:p>
          <a:r>
            <a:rPr lang="en-US"/>
            <a:t>Less flexibility to change</a:t>
          </a:r>
        </a:p>
      </dgm:t>
    </dgm:pt>
    <dgm:pt modelId="{FE076550-C042-4711-8F03-897677010794}" type="parTrans" cxnId="{ACCBC5DE-EC51-4EAE-9DE2-D0B56010AF64}">
      <dgm:prSet/>
      <dgm:spPr/>
      <dgm:t>
        <a:bodyPr/>
        <a:lstStyle/>
        <a:p>
          <a:endParaRPr lang="en-US"/>
        </a:p>
      </dgm:t>
    </dgm:pt>
    <dgm:pt modelId="{0814E40F-4022-4417-8683-F76A7BE4A3E1}" type="sibTrans" cxnId="{ACCBC5DE-EC51-4EAE-9DE2-D0B56010AF64}">
      <dgm:prSet/>
      <dgm:spPr/>
      <dgm:t>
        <a:bodyPr/>
        <a:lstStyle/>
        <a:p>
          <a:endParaRPr lang="en-US"/>
        </a:p>
      </dgm:t>
    </dgm:pt>
    <dgm:pt modelId="{1DDDF625-3566-4667-A320-999500D910D8}" type="pres">
      <dgm:prSet presAssocID="{4DECD7E0-04E2-4FDB-9A84-D871005D87E1}" presName="root" presStyleCnt="0">
        <dgm:presLayoutVars>
          <dgm:dir/>
          <dgm:resizeHandles val="exact"/>
        </dgm:presLayoutVars>
      </dgm:prSet>
      <dgm:spPr/>
    </dgm:pt>
    <dgm:pt modelId="{70EC0D47-E125-4A45-8D0C-BAA678E0D9B5}" type="pres">
      <dgm:prSet presAssocID="{B8F4F796-6C97-42B4-A776-D627DDFC3949}" presName="compNode" presStyleCnt="0"/>
      <dgm:spPr/>
    </dgm:pt>
    <dgm:pt modelId="{211CDE1E-5D6A-4150-9859-DEDF8D1C502C}" type="pres">
      <dgm:prSet presAssocID="{B8F4F796-6C97-42B4-A776-D627DDFC3949}" presName="bgRect" presStyleLbl="bgShp" presStyleIdx="0" presStyleCnt="3"/>
      <dgm:spPr/>
    </dgm:pt>
    <dgm:pt modelId="{162688F1-7E4A-41AA-9FDF-654BD1208CC3}" type="pres">
      <dgm:prSet presAssocID="{B8F4F796-6C97-42B4-A776-D627DDFC39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FE40B470-5B2E-4C40-AD69-A689565FCFF0}" type="pres">
      <dgm:prSet presAssocID="{B8F4F796-6C97-42B4-A776-D627DDFC3949}" presName="spaceRect" presStyleCnt="0"/>
      <dgm:spPr/>
    </dgm:pt>
    <dgm:pt modelId="{A8AFE3A4-7F12-44E6-A9BE-92FA94B2CF0F}" type="pres">
      <dgm:prSet presAssocID="{B8F4F796-6C97-42B4-A776-D627DDFC3949}" presName="parTx" presStyleLbl="revTx" presStyleIdx="0" presStyleCnt="3">
        <dgm:presLayoutVars>
          <dgm:chMax val="0"/>
          <dgm:chPref val="0"/>
        </dgm:presLayoutVars>
      </dgm:prSet>
      <dgm:spPr/>
    </dgm:pt>
    <dgm:pt modelId="{728600FD-1CB7-4E3F-A0F1-8E23E984E489}" type="pres">
      <dgm:prSet presAssocID="{0976850E-F3A9-4169-8B71-8DCC65E5EDE2}" presName="sibTrans" presStyleCnt="0"/>
      <dgm:spPr/>
    </dgm:pt>
    <dgm:pt modelId="{A52B8876-9DB1-481B-96C0-7F20F4CAE6FB}" type="pres">
      <dgm:prSet presAssocID="{2C46C561-5D21-4D73-9B50-80EF5C0617E8}" presName="compNode" presStyleCnt="0"/>
      <dgm:spPr/>
    </dgm:pt>
    <dgm:pt modelId="{178D6F49-52F2-498D-87F4-24B2ECCD43C7}" type="pres">
      <dgm:prSet presAssocID="{2C46C561-5D21-4D73-9B50-80EF5C0617E8}" presName="bgRect" presStyleLbl="bgShp" presStyleIdx="1" presStyleCnt="3"/>
      <dgm:spPr/>
    </dgm:pt>
    <dgm:pt modelId="{B69B798D-6BEB-45C7-A6DE-1A639EE3001C}" type="pres">
      <dgm:prSet presAssocID="{2C46C561-5D21-4D73-9B50-80EF5C0617E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8DA0ADE7-FD42-4036-9572-0CA2ABFE6CE8}" type="pres">
      <dgm:prSet presAssocID="{2C46C561-5D21-4D73-9B50-80EF5C0617E8}" presName="spaceRect" presStyleCnt="0"/>
      <dgm:spPr/>
    </dgm:pt>
    <dgm:pt modelId="{9BD123CC-05EC-493A-A95B-430B8351B05A}" type="pres">
      <dgm:prSet presAssocID="{2C46C561-5D21-4D73-9B50-80EF5C0617E8}" presName="parTx" presStyleLbl="revTx" presStyleIdx="1" presStyleCnt="3">
        <dgm:presLayoutVars>
          <dgm:chMax val="0"/>
          <dgm:chPref val="0"/>
        </dgm:presLayoutVars>
      </dgm:prSet>
      <dgm:spPr/>
    </dgm:pt>
    <dgm:pt modelId="{63BCEF28-06E3-4580-AEF9-66780FB19895}" type="pres">
      <dgm:prSet presAssocID="{0B85AEC2-0681-4696-B56A-653F72280C2D}" presName="sibTrans" presStyleCnt="0"/>
      <dgm:spPr/>
    </dgm:pt>
    <dgm:pt modelId="{6E048133-1066-4564-8FC5-187ED4F275AB}" type="pres">
      <dgm:prSet presAssocID="{0010CAC5-AA7B-4866-9A01-7B02558C4C24}" presName="compNode" presStyleCnt="0"/>
      <dgm:spPr/>
    </dgm:pt>
    <dgm:pt modelId="{6F4B8578-6CD8-444F-9041-8646C3F4A348}" type="pres">
      <dgm:prSet presAssocID="{0010CAC5-AA7B-4866-9A01-7B02558C4C24}" presName="bgRect" presStyleLbl="bgShp" presStyleIdx="2" presStyleCnt="3"/>
      <dgm:spPr/>
    </dgm:pt>
    <dgm:pt modelId="{75C4413C-6BB9-4D7E-9722-DCA6C787A3BF}" type="pres">
      <dgm:prSet presAssocID="{0010CAC5-AA7B-4866-9A01-7B02558C4C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CD25EB6-82FB-46D5-A9C5-DDD736F20E2B}" type="pres">
      <dgm:prSet presAssocID="{0010CAC5-AA7B-4866-9A01-7B02558C4C24}" presName="spaceRect" presStyleCnt="0"/>
      <dgm:spPr/>
    </dgm:pt>
    <dgm:pt modelId="{68FEF197-DE10-41CA-BEC1-4C8370828132}" type="pres">
      <dgm:prSet presAssocID="{0010CAC5-AA7B-4866-9A01-7B02558C4C2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5FF7C33-17FE-4F60-8AB1-DD11BCD7AC11}" type="presOf" srcId="{4DECD7E0-04E2-4FDB-9A84-D871005D87E1}" destId="{1DDDF625-3566-4667-A320-999500D910D8}" srcOrd="0" destOrd="0" presId="urn:microsoft.com/office/officeart/2018/2/layout/IconVerticalSolidList"/>
    <dgm:cxn modelId="{CC6CD748-3ACC-4DBF-BD8F-6FD1F35ADE39}" srcId="{4DECD7E0-04E2-4FDB-9A84-D871005D87E1}" destId="{B8F4F796-6C97-42B4-A776-D627DDFC3949}" srcOrd="0" destOrd="0" parTransId="{D0A62483-9FAA-4348-ABDD-10EB35B789AF}" sibTransId="{0976850E-F3A9-4169-8B71-8DCC65E5EDE2}"/>
    <dgm:cxn modelId="{5E038072-B1E3-468D-84B5-A400971C1A10}" type="presOf" srcId="{B8F4F796-6C97-42B4-A776-D627DDFC3949}" destId="{A8AFE3A4-7F12-44E6-A9BE-92FA94B2CF0F}" srcOrd="0" destOrd="0" presId="urn:microsoft.com/office/officeart/2018/2/layout/IconVerticalSolidList"/>
    <dgm:cxn modelId="{A5C431D1-FD01-405C-B10B-E9FB87B342AD}" type="presOf" srcId="{0010CAC5-AA7B-4866-9A01-7B02558C4C24}" destId="{68FEF197-DE10-41CA-BEC1-4C8370828132}" srcOrd="0" destOrd="0" presId="urn:microsoft.com/office/officeart/2018/2/layout/IconVerticalSolidList"/>
    <dgm:cxn modelId="{ACCBC5DE-EC51-4EAE-9DE2-D0B56010AF64}" srcId="{4DECD7E0-04E2-4FDB-9A84-D871005D87E1}" destId="{0010CAC5-AA7B-4866-9A01-7B02558C4C24}" srcOrd="2" destOrd="0" parTransId="{FE076550-C042-4711-8F03-897677010794}" sibTransId="{0814E40F-4022-4417-8683-F76A7BE4A3E1}"/>
    <dgm:cxn modelId="{937ABAE0-7E40-4FF2-8670-6A1B3A955E11}" srcId="{4DECD7E0-04E2-4FDB-9A84-D871005D87E1}" destId="{2C46C561-5D21-4D73-9B50-80EF5C0617E8}" srcOrd="1" destOrd="0" parTransId="{21CD4464-C8AF-4E2B-BADD-A454A77702C4}" sibTransId="{0B85AEC2-0681-4696-B56A-653F72280C2D}"/>
    <dgm:cxn modelId="{FE74CCF1-D9DF-498C-85E8-FF79101B8427}" type="presOf" srcId="{2C46C561-5D21-4D73-9B50-80EF5C0617E8}" destId="{9BD123CC-05EC-493A-A95B-430B8351B05A}" srcOrd="0" destOrd="0" presId="urn:microsoft.com/office/officeart/2018/2/layout/IconVerticalSolidList"/>
    <dgm:cxn modelId="{4A74D496-7869-4CCA-8566-2FA0CE23B95C}" type="presParOf" srcId="{1DDDF625-3566-4667-A320-999500D910D8}" destId="{70EC0D47-E125-4A45-8D0C-BAA678E0D9B5}" srcOrd="0" destOrd="0" presId="urn:microsoft.com/office/officeart/2018/2/layout/IconVerticalSolidList"/>
    <dgm:cxn modelId="{E998B6FA-D8AD-438A-B3E4-4348C311EB0C}" type="presParOf" srcId="{70EC0D47-E125-4A45-8D0C-BAA678E0D9B5}" destId="{211CDE1E-5D6A-4150-9859-DEDF8D1C502C}" srcOrd="0" destOrd="0" presId="urn:microsoft.com/office/officeart/2018/2/layout/IconVerticalSolidList"/>
    <dgm:cxn modelId="{929D19C8-05A8-4ED9-B589-C355549E29CD}" type="presParOf" srcId="{70EC0D47-E125-4A45-8D0C-BAA678E0D9B5}" destId="{162688F1-7E4A-41AA-9FDF-654BD1208CC3}" srcOrd="1" destOrd="0" presId="urn:microsoft.com/office/officeart/2018/2/layout/IconVerticalSolidList"/>
    <dgm:cxn modelId="{0C09D2D0-7E15-4B37-9C4A-2AC6922EC79F}" type="presParOf" srcId="{70EC0D47-E125-4A45-8D0C-BAA678E0D9B5}" destId="{FE40B470-5B2E-4C40-AD69-A689565FCFF0}" srcOrd="2" destOrd="0" presId="urn:microsoft.com/office/officeart/2018/2/layout/IconVerticalSolidList"/>
    <dgm:cxn modelId="{BBE947FF-E3FD-4AD2-A021-9A7D9914838D}" type="presParOf" srcId="{70EC0D47-E125-4A45-8D0C-BAA678E0D9B5}" destId="{A8AFE3A4-7F12-44E6-A9BE-92FA94B2CF0F}" srcOrd="3" destOrd="0" presId="urn:microsoft.com/office/officeart/2018/2/layout/IconVerticalSolidList"/>
    <dgm:cxn modelId="{407C7160-2410-46F1-9A93-1A4ADF4B1C78}" type="presParOf" srcId="{1DDDF625-3566-4667-A320-999500D910D8}" destId="{728600FD-1CB7-4E3F-A0F1-8E23E984E489}" srcOrd="1" destOrd="0" presId="urn:microsoft.com/office/officeart/2018/2/layout/IconVerticalSolidList"/>
    <dgm:cxn modelId="{E64A174A-2DD7-441D-AEAD-153DEB17FD79}" type="presParOf" srcId="{1DDDF625-3566-4667-A320-999500D910D8}" destId="{A52B8876-9DB1-481B-96C0-7F20F4CAE6FB}" srcOrd="2" destOrd="0" presId="urn:microsoft.com/office/officeart/2018/2/layout/IconVerticalSolidList"/>
    <dgm:cxn modelId="{F3FC1485-0DB3-490D-BC57-DF973439C5AE}" type="presParOf" srcId="{A52B8876-9DB1-481B-96C0-7F20F4CAE6FB}" destId="{178D6F49-52F2-498D-87F4-24B2ECCD43C7}" srcOrd="0" destOrd="0" presId="urn:microsoft.com/office/officeart/2018/2/layout/IconVerticalSolidList"/>
    <dgm:cxn modelId="{FA60A33E-C7FB-488F-A8D2-F01D826DA414}" type="presParOf" srcId="{A52B8876-9DB1-481B-96C0-7F20F4CAE6FB}" destId="{B69B798D-6BEB-45C7-A6DE-1A639EE3001C}" srcOrd="1" destOrd="0" presId="urn:microsoft.com/office/officeart/2018/2/layout/IconVerticalSolidList"/>
    <dgm:cxn modelId="{CEC270F5-517A-4DED-A425-457658239A1C}" type="presParOf" srcId="{A52B8876-9DB1-481B-96C0-7F20F4CAE6FB}" destId="{8DA0ADE7-FD42-4036-9572-0CA2ABFE6CE8}" srcOrd="2" destOrd="0" presId="urn:microsoft.com/office/officeart/2018/2/layout/IconVerticalSolidList"/>
    <dgm:cxn modelId="{35655679-368D-4077-8D78-97A86358A365}" type="presParOf" srcId="{A52B8876-9DB1-481B-96C0-7F20F4CAE6FB}" destId="{9BD123CC-05EC-493A-A95B-430B8351B05A}" srcOrd="3" destOrd="0" presId="urn:microsoft.com/office/officeart/2018/2/layout/IconVerticalSolidList"/>
    <dgm:cxn modelId="{8C3ECD0F-93CE-4073-BBB9-9CC18217CDED}" type="presParOf" srcId="{1DDDF625-3566-4667-A320-999500D910D8}" destId="{63BCEF28-06E3-4580-AEF9-66780FB19895}" srcOrd="3" destOrd="0" presId="urn:microsoft.com/office/officeart/2018/2/layout/IconVerticalSolidList"/>
    <dgm:cxn modelId="{576CD9FC-B93A-4F61-8C33-82ED3C9664EB}" type="presParOf" srcId="{1DDDF625-3566-4667-A320-999500D910D8}" destId="{6E048133-1066-4564-8FC5-187ED4F275AB}" srcOrd="4" destOrd="0" presId="urn:microsoft.com/office/officeart/2018/2/layout/IconVerticalSolidList"/>
    <dgm:cxn modelId="{898C3BAB-3DF0-4D4E-970F-33C1C6858EE8}" type="presParOf" srcId="{6E048133-1066-4564-8FC5-187ED4F275AB}" destId="{6F4B8578-6CD8-444F-9041-8646C3F4A348}" srcOrd="0" destOrd="0" presId="urn:microsoft.com/office/officeart/2018/2/layout/IconVerticalSolidList"/>
    <dgm:cxn modelId="{C390185C-4114-4247-97C6-C9472CDA3C72}" type="presParOf" srcId="{6E048133-1066-4564-8FC5-187ED4F275AB}" destId="{75C4413C-6BB9-4D7E-9722-DCA6C787A3BF}" srcOrd="1" destOrd="0" presId="urn:microsoft.com/office/officeart/2018/2/layout/IconVerticalSolidList"/>
    <dgm:cxn modelId="{FAEA0000-C404-4E05-90A4-52230E5305F6}" type="presParOf" srcId="{6E048133-1066-4564-8FC5-187ED4F275AB}" destId="{ACD25EB6-82FB-46D5-A9C5-DDD736F20E2B}" srcOrd="2" destOrd="0" presId="urn:microsoft.com/office/officeart/2018/2/layout/IconVerticalSolidList"/>
    <dgm:cxn modelId="{105F3995-53C8-4790-901C-2CF40486D626}" type="presParOf" srcId="{6E048133-1066-4564-8FC5-187ED4F275AB}" destId="{68FEF197-DE10-41CA-BEC1-4C83708281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0E1981-B9ED-4AA2-A0B2-FE79F9C224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128506-B14E-43D1-B5EA-42681D3FB3FA}">
      <dgm:prSet/>
      <dgm:spPr/>
      <dgm:t>
        <a:bodyPr/>
        <a:lstStyle/>
        <a:p>
          <a:r>
            <a:rPr lang="en-US"/>
            <a:t>Use Waterfall for: Stable requirements and for regulatory environments</a:t>
          </a:r>
        </a:p>
      </dgm:t>
    </dgm:pt>
    <dgm:pt modelId="{A462E789-1E13-45CC-AA29-936D9CBEE970}" type="parTrans" cxnId="{68FC740F-45DC-4623-9247-60F84326D7D2}">
      <dgm:prSet/>
      <dgm:spPr/>
      <dgm:t>
        <a:bodyPr/>
        <a:lstStyle/>
        <a:p>
          <a:endParaRPr lang="en-US"/>
        </a:p>
      </dgm:t>
    </dgm:pt>
    <dgm:pt modelId="{04A2C52F-060F-4D56-B919-A5A84E2654A1}" type="sibTrans" cxnId="{68FC740F-45DC-4623-9247-60F84326D7D2}">
      <dgm:prSet/>
      <dgm:spPr/>
      <dgm:t>
        <a:bodyPr/>
        <a:lstStyle/>
        <a:p>
          <a:endParaRPr lang="en-US"/>
        </a:p>
      </dgm:t>
    </dgm:pt>
    <dgm:pt modelId="{AC7DB1A5-5E46-4C78-AD4D-3F9CCC888A07}">
      <dgm:prSet/>
      <dgm:spPr/>
      <dgm:t>
        <a:bodyPr/>
        <a:lstStyle/>
        <a:p>
          <a:r>
            <a:rPr lang="en-US"/>
            <a:t>Use Agile for: Rapid iteration, evolving needs, and user feedback</a:t>
          </a:r>
        </a:p>
      </dgm:t>
    </dgm:pt>
    <dgm:pt modelId="{FC578203-CE91-45A3-B9F0-7FE152988209}" type="parTrans" cxnId="{A4227443-C4EF-4615-8A39-D9FB86155A2D}">
      <dgm:prSet/>
      <dgm:spPr/>
      <dgm:t>
        <a:bodyPr/>
        <a:lstStyle/>
        <a:p>
          <a:endParaRPr lang="en-US"/>
        </a:p>
      </dgm:t>
    </dgm:pt>
    <dgm:pt modelId="{D1A4D4D6-ED3B-432E-AE0D-027D0FCE1E13}" type="sibTrans" cxnId="{A4227443-C4EF-4615-8A39-D9FB86155A2D}">
      <dgm:prSet/>
      <dgm:spPr/>
      <dgm:t>
        <a:bodyPr/>
        <a:lstStyle/>
        <a:p>
          <a:endParaRPr lang="en-US"/>
        </a:p>
      </dgm:t>
    </dgm:pt>
    <dgm:pt modelId="{AA694F3E-7B4B-46D9-8713-159C7D24CB39}" type="pres">
      <dgm:prSet presAssocID="{B70E1981-B9ED-4AA2-A0B2-FE79F9C224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53F0B1-B37B-410F-9615-9974EF1856B7}" type="pres">
      <dgm:prSet presAssocID="{39128506-B14E-43D1-B5EA-42681D3FB3FA}" presName="hierRoot1" presStyleCnt="0"/>
      <dgm:spPr/>
    </dgm:pt>
    <dgm:pt modelId="{FC074E44-510B-4103-BC2A-73DE7CCB521D}" type="pres">
      <dgm:prSet presAssocID="{39128506-B14E-43D1-B5EA-42681D3FB3FA}" presName="composite" presStyleCnt="0"/>
      <dgm:spPr/>
    </dgm:pt>
    <dgm:pt modelId="{0313F99A-BD59-45EA-86E7-C4D7FBDCA973}" type="pres">
      <dgm:prSet presAssocID="{39128506-B14E-43D1-B5EA-42681D3FB3FA}" presName="background" presStyleLbl="node0" presStyleIdx="0" presStyleCnt="2"/>
      <dgm:spPr/>
    </dgm:pt>
    <dgm:pt modelId="{48FC08F3-1E96-407E-B713-406B492A7E7A}" type="pres">
      <dgm:prSet presAssocID="{39128506-B14E-43D1-B5EA-42681D3FB3FA}" presName="text" presStyleLbl="fgAcc0" presStyleIdx="0" presStyleCnt="2">
        <dgm:presLayoutVars>
          <dgm:chPref val="3"/>
        </dgm:presLayoutVars>
      </dgm:prSet>
      <dgm:spPr/>
    </dgm:pt>
    <dgm:pt modelId="{D448154D-EB8A-40BE-BAC0-9EBE74BF76FA}" type="pres">
      <dgm:prSet presAssocID="{39128506-B14E-43D1-B5EA-42681D3FB3FA}" presName="hierChild2" presStyleCnt="0"/>
      <dgm:spPr/>
    </dgm:pt>
    <dgm:pt modelId="{AD77AC87-2494-4A56-A913-56E43C7C1E85}" type="pres">
      <dgm:prSet presAssocID="{AC7DB1A5-5E46-4C78-AD4D-3F9CCC888A07}" presName="hierRoot1" presStyleCnt="0"/>
      <dgm:spPr/>
    </dgm:pt>
    <dgm:pt modelId="{C303A35B-D809-4AD3-996B-47FB0B1433E9}" type="pres">
      <dgm:prSet presAssocID="{AC7DB1A5-5E46-4C78-AD4D-3F9CCC888A07}" presName="composite" presStyleCnt="0"/>
      <dgm:spPr/>
    </dgm:pt>
    <dgm:pt modelId="{34CF33E1-2DAE-478E-93C7-2644AE7BEEAD}" type="pres">
      <dgm:prSet presAssocID="{AC7DB1A5-5E46-4C78-AD4D-3F9CCC888A07}" presName="background" presStyleLbl="node0" presStyleIdx="1" presStyleCnt="2"/>
      <dgm:spPr/>
    </dgm:pt>
    <dgm:pt modelId="{8153009D-4698-4681-9B3C-8AB4F5611156}" type="pres">
      <dgm:prSet presAssocID="{AC7DB1A5-5E46-4C78-AD4D-3F9CCC888A07}" presName="text" presStyleLbl="fgAcc0" presStyleIdx="1" presStyleCnt="2">
        <dgm:presLayoutVars>
          <dgm:chPref val="3"/>
        </dgm:presLayoutVars>
      </dgm:prSet>
      <dgm:spPr/>
    </dgm:pt>
    <dgm:pt modelId="{F998E231-00F5-4849-B842-66C95B2BB94C}" type="pres">
      <dgm:prSet presAssocID="{AC7DB1A5-5E46-4C78-AD4D-3F9CCC888A07}" presName="hierChild2" presStyleCnt="0"/>
      <dgm:spPr/>
    </dgm:pt>
  </dgm:ptLst>
  <dgm:cxnLst>
    <dgm:cxn modelId="{ECA74003-4A2A-475C-9513-F25BA78E2F18}" type="presOf" srcId="{B70E1981-B9ED-4AA2-A0B2-FE79F9C22411}" destId="{AA694F3E-7B4B-46D9-8713-159C7D24CB39}" srcOrd="0" destOrd="0" presId="urn:microsoft.com/office/officeart/2005/8/layout/hierarchy1"/>
    <dgm:cxn modelId="{68FC740F-45DC-4623-9247-60F84326D7D2}" srcId="{B70E1981-B9ED-4AA2-A0B2-FE79F9C22411}" destId="{39128506-B14E-43D1-B5EA-42681D3FB3FA}" srcOrd="0" destOrd="0" parTransId="{A462E789-1E13-45CC-AA29-936D9CBEE970}" sibTransId="{04A2C52F-060F-4D56-B919-A5A84E2654A1}"/>
    <dgm:cxn modelId="{F040E533-3E86-4DE7-A189-FFA32B28E152}" type="presOf" srcId="{AC7DB1A5-5E46-4C78-AD4D-3F9CCC888A07}" destId="{8153009D-4698-4681-9B3C-8AB4F5611156}" srcOrd="0" destOrd="0" presId="urn:microsoft.com/office/officeart/2005/8/layout/hierarchy1"/>
    <dgm:cxn modelId="{A4227443-C4EF-4615-8A39-D9FB86155A2D}" srcId="{B70E1981-B9ED-4AA2-A0B2-FE79F9C22411}" destId="{AC7DB1A5-5E46-4C78-AD4D-3F9CCC888A07}" srcOrd="1" destOrd="0" parTransId="{FC578203-CE91-45A3-B9F0-7FE152988209}" sibTransId="{D1A4D4D6-ED3B-432E-AE0D-027D0FCE1E13}"/>
    <dgm:cxn modelId="{51698299-C476-4D2A-904C-FE5D90F46170}" type="presOf" srcId="{39128506-B14E-43D1-B5EA-42681D3FB3FA}" destId="{48FC08F3-1E96-407E-B713-406B492A7E7A}" srcOrd="0" destOrd="0" presId="urn:microsoft.com/office/officeart/2005/8/layout/hierarchy1"/>
    <dgm:cxn modelId="{41E91490-6E56-43FE-84FF-AF52917B6D99}" type="presParOf" srcId="{AA694F3E-7B4B-46D9-8713-159C7D24CB39}" destId="{1E53F0B1-B37B-410F-9615-9974EF1856B7}" srcOrd="0" destOrd="0" presId="urn:microsoft.com/office/officeart/2005/8/layout/hierarchy1"/>
    <dgm:cxn modelId="{CA3C434F-A65A-4C6D-B603-4A9D373D492B}" type="presParOf" srcId="{1E53F0B1-B37B-410F-9615-9974EF1856B7}" destId="{FC074E44-510B-4103-BC2A-73DE7CCB521D}" srcOrd="0" destOrd="0" presId="urn:microsoft.com/office/officeart/2005/8/layout/hierarchy1"/>
    <dgm:cxn modelId="{44CDA571-ECF9-49AD-B269-7565DBA6346B}" type="presParOf" srcId="{FC074E44-510B-4103-BC2A-73DE7CCB521D}" destId="{0313F99A-BD59-45EA-86E7-C4D7FBDCA973}" srcOrd="0" destOrd="0" presId="urn:microsoft.com/office/officeart/2005/8/layout/hierarchy1"/>
    <dgm:cxn modelId="{DACED962-66B7-40A5-9FC0-AEABE30DE195}" type="presParOf" srcId="{FC074E44-510B-4103-BC2A-73DE7CCB521D}" destId="{48FC08F3-1E96-407E-B713-406B492A7E7A}" srcOrd="1" destOrd="0" presId="urn:microsoft.com/office/officeart/2005/8/layout/hierarchy1"/>
    <dgm:cxn modelId="{1E77FACD-FDFD-41EB-A711-9A17F3905AD6}" type="presParOf" srcId="{1E53F0B1-B37B-410F-9615-9974EF1856B7}" destId="{D448154D-EB8A-40BE-BAC0-9EBE74BF76FA}" srcOrd="1" destOrd="0" presId="urn:microsoft.com/office/officeart/2005/8/layout/hierarchy1"/>
    <dgm:cxn modelId="{E13277FD-2207-492C-93D4-3E0FD3957FBC}" type="presParOf" srcId="{AA694F3E-7B4B-46D9-8713-159C7D24CB39}" destId="{AD77AC87-2494-4A56-A913-56E43C7C1E85}" srcOrd="1" destOrd="0" presId="urn:microsoft.com/office/officeart/2005/8/layout/hierarchy1"/>
    <dgm:cxn modelId="{AF1B6965-19CA-4019-BAD0-E0EA3EE98DF0}" type="presParOf" srcId="{AD77AC87-2494-4A56-A913-56E43C7C1E85}" destId="{C303A35B-D809-4AD3-996B-47FB0B1433E9}" srcOrd="0" destOrd="0" presId="urn:microsoft.com/office/officeart/2005/8/layout/hierarchy1"/>
    <dgm:cxn modelId="{1664EE12-108B-4EE9-B3C5-79360176C1FB}" type="presParOf" srcId="{C303A35B-D809-4AD3-996B-47FB0B1433E9}" destId="{34CF33E1-2DAE-478E-93C7-2644AE7BEEAD}" srcOrd="0" destOrd="0" presId="urn:microsoft.com/office/officeart/2005/8/layout/hierarchy1"/>
    <dgm:cxn modelId="{B49A33B2-BDBD-4C95-8153-407DB0B55804}" type="presParOf" srcId="{C303A35B-D809-4AD3-996B-47FB0B1433E9}" destId="{8153009D-4698-4681-9B3C-8AB4F5611156}" srcOrd="1" destOrd="0" presId="urn:microsoft.com/office/officeart/2005/8/layout/hierarchy1"/>
    <dgm:cxn modelId="{4015A671-03FF-45F6-987F-3B67FA8D07E7}" type="presParOf" srcId="{AD77AC87-2494-4A56-A913-56E43C7C1E85}" destId="{F998E231-00F5-4849-B842-66C95B2BB9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06BE61-1B86-40DC-992B-885BC58D05A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E87792-9086-4777-B5D6-21CEC7494F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Scrum-Agile allowed our team to collaborate, adapt, and deliver more efficiently.</a:t>
          </a:r>
        </a:p>
      </dgm:t>
    </dgm:pt>
    <dgm:pt modelId="{CBA031E7-C23F-48D2-AFBD-7C3E8C25DC1F}" type="parTrans" cxnId="{991AB742-5DE1-4366-9054-E3501987C8BA}">
      <dgm:prSet/>
      <dgm:spPr/>
      <dgm:t>
        <a:bodyPr/>
        <a:lstStyle/>
        <a:p>
          <a:endParaRPr lang="en-US"/>
        </a:p>
      </dgm:t>
    </dgm:pt>
    <dgm:pt modelId="{3CBB28DA-B0C0-406C-8076-68AAB9C6804F}" type="sibTrans" cxnId="{991AB742-5DE1-4366-9054-E3501987C8BA}">
      <dgm:prSet/>
      <dgm:spPr/>
      <dgm:t>
        <a:bodyPr/>
        <a:lstStyle/>
        <a:p>
          <a:endParaRPr lang="en-US"/>
        </a:p>
      </dgm:t>
    </dgm:pt>
    <dgm:pt modelId="{2494F303-E514-4219-A479-E81A9EB5A9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Recommend Agile for the SNHU Travel project based on flexibility and team engagement.</a:t>
          </a:r>
        </a:p>
      </dgm:t>
    </dgm:pt>
    <dgm:pt modelId="{AA213DE6-45B0-43A5-8AC5-2990E87FEDC8}" type="parTrans" cxnId="{F1770C52-F094-47C7-A24A-E726083EC4E7}">
      <dgm:prSet/>
      <dgm:spPr/>
      <dgm:t>
        <a:bodyPr/>
        <a:lstStyle/>
        <a:p>
          <a:endParaRPr lang="en-US"/>
        </a:p>
      </dgm:t>
    </dgm:pt>
    <dgm:pt modelId="{1EB9756A-6B22-4B1A-A5AA-4801EBEAE6F9}" type="sibTrans" cxnId="{F1770C52-F094-47C7-A24A-E726083EC4E7}">
      <dgm:prSet/>
      <dgm:spPr/>
      <dgm:t>
        <a:bodyPr/>
        <a:lstStyle/>
        <a:p>
          <a:endParaRPr lang="en-US"/>
        </a:p>
      </dgm:t>
    </dgm:pt>
    <dgm:pt modelId="{975A765D-ECCC-4B46-9D7C-D8E274537415}" type="pres">
      <dgm:prSet presAssocID="{6F06BE61-1B86-40DC-992B-885BC58D05A6}" presName="root" presStyleCnt="0">
        <dgm:presLayoutVars>
          <dgm:dir/>
          <dgm:resizeHandles val="exact"/>
        </dgm:presLayoutVars>
      </dgm:prSet>
      <dgm:spPr/>
    </dgm:pt>
    <dgm:pt modelId="{2102186F-7087-4460-A11A-D4E0D523D692}" type="pres">
      <dgm:prSet presAssocID="{FDE87792-9086-4777-B5D6-21CEC7494F3E}" presName="compNode" presStyleCnt="0"/>
      <dgm:spPr/>
    </dgm:pt>
    <dgm:pt modelId="{E5EE287C-7059-498F-B589-19350400DD1F}" type="pres">
      <dgm:prSet presAssocID="{FDE87792-9086-4777-B5D6-21CEC7494F3E}" presName="bgRect" presStyleLbl="bgShp" presStyleIdx="0" presStyleCnt="2"/>
      <dgm:spPr/>
    </dgm:pt>
    <dgm:pt modelId="{F07261B3-EC70-4A81-918E-7FBC58FEC0CB}" type="pres">
      <dgm:prSet presAssocID="{FDE87792-9086-4777-B5D6-21CEC7494F3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95C19BF8-96F8-4249-9596-AFF73480D583}" type="pres">
      <dgm:prSet presAssocID="{FDE87792-9086-4777-B5D6-21CEC7494F3E}" presName="spaceRect" presStyleCnt="0"/>
      <dgm:spPr/>
    </dgm:pt>
    <dgm:pt modelId="{721004EA-18D5-408A-8FEC-685E5F55E374}" type="pres">
      <dgm:prSet presAssocID="{FDE87792-9086-4777-B5D6-21CEC7494F3E}" presName="parTx" presStyleLbl="revTx" presStyleIdx="0" presStyleCnt="2">
        <dgm:presLayoutVars>
          <dgm:chMax val="0"/>
          <dgm:chPref val="0"/>
        </dgm:presLayoutVars>
      </dgm:prSet>
      <dgm:spPr/>
    </dgm:pt>
    <dgm:pt modelId="{33BB9570-EB04-443D-8093-F6DE346FBE43}" type="pres">
      <dgm:prSet presAssocID="{3CBB28DA-B0C0-406C-8076-68AAB9C6804F}" presName="sibTrans" presStyleCnt="0"/>
      <dgm:spPr/>
    </dgm:pt>
    <dgm:pt modelId="{07AD8BC1-F27B-48D1-892C-62BFEE518FDA}" type="pres">
      <dgm:prSet presAssocID="{2494F303-E514-4219-A479-E81A9EB5A9A0}" presName="compNode" presStyleCnt="0"/>
      <dgm:spPr/>
    </dgm:pt>
    <dgm:pt modelId="{9430D01F-D2FF-4B56-8409-8E56F910CABC}" type="pres">
      <dgm:prSet presAssocID="{2494F303-E514-4219-A479-E81A9EB5A9A0}" presName="bgRect" presStyleLbl="bgShp" presStyleIdx="1" presStyleCnt="2"/>
      <dgm:spPr/>
    </dgm:pt>
    <dgm:pt modelId="{4E4C499D-C357-499C-831F-99BFD69CA05F}" type="pres">
      <dgm:prSet presAssocID="{2494F303-E514-4219-A479-E81A9EB5A9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25663DB7-D0AE-4BA3-8E9F-8BB30CD88996}" type="pres">
      <dgm:prSet presAssocID="{2494F303-E514-4219-A479-E81A9EB5A9A0}" presName="spaceRect" presStyleCnt="0"/>
      <dgm:spPr/>
    </dgm:pt>
    <dgm:pt modelId="{6638E806-8ADB-4FBC-B83C-F328F1EF41E6}" type="pres">
      <dgm:prSet presAssocID="{2494F303-E514-4219-A479-E81A9EB5A9A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37D7F1A-43BD-4B71-856A-49CE157D072A}" type="presOf" srcId="{FDE87792-9086-4777-B5D6-21CEC7494F3E}" destId="{721004EA-18D5-408A-8FEC-685E5F55E374}" srcOrd="0" destOrd="0" presId="urn:microsoft.com/office/officeart/2018/2/layout/IconVerticalSolidList"/>
    <dgm:cxn modelId="{56C1DF38-9FB8-4006-9DD4-89E9EEAA3EE3}" type="presOf" srcId="{2494F303-E514-4219-A479-E81A9EB5A9A0}" destId="{6638E806-8ADB-4FBC-B83C-F328F1EF41E6}" srcOrd="0" destOrd="0" presId="urn:microsoft.com/office/officeart/2018/2/layout/IconVerticalSolidList"/>
    <dgm:cxn modelId="{991AB742-5DE1-4366-9054-E3501987C8BA}" srcId="{6F06BE61-1B86-40DC-992B-885BC58D05A6}" destId="{FDE87792-9086-4777-B5D6-21CEC7494F3E}" srcOrd="0" destOrd="0" parTransId="{CBA031E7-C23F-48D2-AFBD-7C3E8C25DC1F}" sibTransId="{3CBB28DA-B0C0-406C-8076-68AAB9C6804F}"/>
    <dgm:cxn modelId="{F1770C52-F094-47C7-A24A-E726083EC4E7}" srcId="{6F06BE61-1B86-40DC-992B-885BC58D05A6}" destId="{2494F303-E514-4219-A479-E81A9EB5A9A0}" srcOrd="1" destOrd="0" parTransId="{AA213DE6-45B0-43A5-8AC5-2990E87FEDC8}" sibTransId="{1EB9756A-6B22-4B1A-A5AA-4801EBEAE6F9}"/>
    <dgm:cxn modelId="{21709CEF-6BB8-4C76-A284-DE65B6B6D28F}" type="presOf" srcId="{6F06BE61-1B86-40DC-992B-885BC58D05A6}" destId="{975A765D-ECCC-4B46-9D7C-D8E274537415}" srcOrd="0" destOrd="0" presId="urn:microsoft.com/office/officeart/2018/2/layout/IconVerticalSolidList"/>
    <dgm:cxn modelId="{287E6F2C-034E-4299-A9A1-AE53111061F2}" type="presParOf" srcId="{975A765D-ECCC-4B46-9D7C-D8E274537415}" destId="{2102186F-7087-4460-A11A-D4E0D523D692}" srcOrd="0" destOrd="0" presId="urn:microsoft.com/office/officeart/2018/2/layout/IconVerticalSolidList"/>
    <dgm:cxn modelId="{C91A10EA-4C6E-4C6F-BBB6-910F21BEEF78}" type="presParOf" srcId="{2102186F-7087-4460-A11A-D4E0D523D692}" destId="{E5EE287C-7059-498F-B589-19350400DD1F}" srcOrd="0" destOrd="0" presId="urn:microsoft.com/office/officeart/2018/2/layout/IconVerticalSolidList"/>
    <dgm:cxn modelId="{2E630882-9C19-4A74-BFD6-566BC372D684}" type="presParOf" srcId="{2102186F-7087-4460-A11A-D4E0D523D692}" destId="{F07261B3-EC70-4A81-918E-7FBC58FEC0CB}" srcOrd="1" destOrd="0" presId="urn:microsoft.com/office/officeart/2018/2/layout/IconVerticalSolidList"/>
    <dgm:cxn modelId="{0B5D9434-3082-4F82-A6B2-6D163649AB73}" type="presParOf" srcId="{2102186F-7087-4460-A11A-D4E0D523D692}" destId="{95C19BF8-96F8-4249-9596-AFF73480D583}" srcOrd="2" destOrd="0" presId="urn:microsoft.com/office/officeart/2018/2/layout/IconVerticalSolidList"/>
    <dgm:cxn modelId="{5E1C8959-6E79-46F5-96E6-F6069B85C2DF}" type="presParOf" srcId="{2102186F-7087-4460-A11A-D4E0D523D692}" destId="{721004EA-18D5-408A-8FEC-685E5F55E374}" srcOrd="3" destOrd="0" presId="urn:microsoft.com/office/officeart/2018/2/layout/IconVerticalSolidList"/>
    <dgm:cxn modelId="{F3452E73-3267-4D19-BB99-8CB9DADE2CA9}" type="presParOf" srcId="{975A765D-ECCC-4B46-9D7C-D8E274537415}" destId="{33BB9570-EB04-443D-8093-F6DE346FBE43}" srcOrd="1" destOrd="0" presId="urn:microsoft.com/office/officeart/2018/2/layout/IconVerticalSolidList"/>
    <dgm:cxn modelId="{11BF5E57-1A26-4753-85DF-8107CC5407BD}" type="presParOf" srcId="{975A765D-ECCC-4B46-9D7C-D8E274537415}" destId="{07AD8BC1-F27B-48D1-892C-62BFEE518FDA}" srcOrd="2" destOrd="0" presId="urn:microsoft.com/office/officeart/2018/2/layout/IconVerticalSolidList"/>
    <dgm:cxn modelId="{B5BD4337-0C41-4394-AD85-DC3C6262E4BD}" type="presParOf" srcId="{07AD8BC1-F27B-48D1-892C-62BFEE518FDA}" destId="{9430D01F-D2FF-4B56-8409-8E56F910CABC}" srcOrd="0" destOrd="0" presId="urn:microsoft.com/office/officeart/2018/2/layout/IconVerticalSolidList"/>
    <dgm:cxn modelId="{0A359F35-FBEA-4A79-AF20-BC859C08976F}" type="presParOf" srcId="{07AD8BC1-F27B-48D1-892C-62BFEE518FDA}" destId="{4E4C499D-C357-499C-831F-99BFD69CA05F}" srcOrd="1" destOrd="0" presId="urn:microsoft.com/office/officeart/2018/2/layout/IconVerticalSolidList"/>
    <dgm:cxn modelId="{6491B2FA-D2F1-422A-A030-86D6E592F7DC}" type="presParOf" srcId="{07AD8BC1-F27B-48D1-892C-62BFEE518FDA}" destId="{25663DB7-D0AE-4BA3-8E9F-8BB30CD88996}" srcOrd="2" destOrd="0" presId="urn:microsoft.com/office/officeart/2018/2/layout/IconVerticalSolidList"/>
    <dgm:cxn modelId="{3E9DF378-712F-4B61-871F-E3F6D3F3BE34}" type="presParOf" srcId="{07AD8BC1-F27B-48D1-892C-62BFEE518FDA}" destId="{6638E806-8ADB-4FBC-B83C-F328F1EF41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850523-D989-42C4-B20A-7A0692A601A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8ADEEF-A82E-4F9A-A2D7-B9A41F186F58}">
      <dgm:prSet/>
      <dgm:spPr/>
      <dgm:t>
        <a:bodyPr/>
        <a:lstStyle/>
        <a:p>
          <a:r>
            <a:rPr lang="en-US"/>
            <a:t>Beck, K. et al. (2001). Manifesto for Agile Software Development.</a:t>
          </a:r>
        </a:p>
      </dgm:t>
    </dgm:pt>
    <dgm:pt modelId="{A868A4CE-A237-4BEE-8E06-9758EC706356}" type="parTrans" cxnId="{360B4E95-9737-432D-AA60-33CAEB963EA9}">
      <dgm:prSet/>
      <dgm:spPr/>
      <dgm:t>
        <a:bodyPr/>
        <a:lstStyle/>
        <a:p>
          <a:endParaRPr lang="en-US"/>
        </a:p>
      </dgm:t>
    </dgm:pt>
    <dgm:pt modelId="{8CC2F9E9-8B0F-41DA-AD86-89D205D353BA}" type="sibTrans" cxnId="{360B4E95-9737-432D-AA60-33CAEB963EA9}">
      <dgm:prSet/>
      <dgm:spPr/>
      <dgm:t>
        <a:bodyPr/>
        <a:lstStyle/>
        <a:p>
          <a:endParaRPr lang="en-US"/>
        </a:p>
      </dgm:t>
    </dgm:pt>
    <dgm:pt modelId="{FA53795B-771D-464A-890E-230F9B66DBFE}">
      <dgm:prSet/>
      <dgm:spPr/>
      <dgm:t>
        <a:bodyPr/>
        <a:lstStyle/>
        <a:p>
          <a:r>
            <a:rPr lang="en-US"/>
            <a:t>Sommerville, I. (2016). </a:t>
          </a:r>
          <a:r>
            <a:rPr lang="en-US" i="1"/>
            <a:t>Software Engineering </a:t>
          </a:r>
          <a:r>
            <a:rPr lang="en-US"/>
            <a:t>(10</a:t>
          </a:r>
          <a:r>
            <a:rPr lang="en-US" baseline="30000"/>
            <a:t>th</a:t>
          </a:r>
          <a:r>
            <a:rPr lang="en-US"/>
            <a:t> ed.).</a:t>
          </a:r>
        </a:p>
      </dgm:t>
    </dgm:pt>
    <dgm:pt modelId="{74A28526-4171-4E54-A162-8D16CBCF3E2A}" type="parTrans" cxnId="{40D5DCE0-D884-4116-B494-26A6852DF5A5}">
      <dgm:prSet/>
      <dgm:spPr/>
      <dgm:t>
        <a:bodyPr/>
        <a:lstStyle/>
        <a:p>
          <a:endParaRPr lang="en-US"/>
        </a:p>
      </dgm:t>
    </dgm:pt>
    <dgm:pt modelId="{53B8A5C3-112B-47AC-AE35-9851BE4AA876}" type="sibTrans" cxnId="{40D5DCE0-D884-4116-B494-26A6852DF5A5}">
      <dgm:prSet/>
      <dgm:spPr/>
      <dgm:t>
        <a:bodyPr/>
        <a:lstStyle/>
        <a:p>
          <a:endParaRPr lang="en-US"/>
        </a:p>
      </dgm:t>
    </dgm:pt>
    <dgm:pt modelId="{CB9C332B-FEAE-466A-8507-83647FAF8B4E}">
      <dgm:prSet/>
      <dgm:spPr/>
      <dgm:t>
        <a:bodyPr/>
        <a:lstStyle/>
        <a:p>
          <a:r>
            <a:rPr lang="en-US"/>
            <a:t>VersionOne. (2023). </a:t>
          </a:r>
          <a:r>
            <a:rPr lang="en-US" i="1"/>
            <a:t>State of Agile Report.</a:t>
          </a:r>
          <a:endParaRPr lang="en-US"/>
        </a:p>
      </dgm:t>
    </dgm:pt>
    <dgm:pt modelId="{A9B8C1B3-797E-463A-8A09-BE8DAD3E7956}" type="parTrans" cxnId="{D709792D-E438-462B-B495-15DCCE049DF3}">
      <dgm:prSet/>
      <dgm:spPr/>
      <dgm:t>
        <a:bodyPr/>
        <a:lstStyle/>
        <a:p>
          <a:endParaRPr lang="en-US"/>
        </a:p>
      </dgm:t>
    </dgm:pt>
    <dgm:pt modelId="{6196AF84-189B-4648-BCDF-D6A57A6DC4C6}" type="sibTrans" cxnId="{D709792D-E438-462B-B495-15DCCE049DF3}">
      <dgm:prSet/>
      <dgm:spPr/>
      <dgm:t>
        <a:bodyPr/>
        <a:lstStyle/>
        <a:p>
          <a:endParaRPr lang="en-US"/>
        </a:p>
      </dgm:t>
    </dgm:pt>
    <dgm:pt modelId="{6844DC32-1999-4D15-BAFD-FBCA69BE8788}">
      <dgm:prSet/>
      <dgm:spPr/>
      <dgm:t>
        <a:bodyPr/>
        <a:lstStyle/>
        <a:p>
          <a:r>
            <a:rPr lang="en-US"/>
            <a:t>Scrum.org or AgileAlliance.org documentation</a:t>
          </a:r>
        </a:p>
      </dgm:t>
    </dgm:pt>
    <dgm:pt modelId="{8140B525-D265-4082-A353-040AB0A389E5}" type="parTrans" cxnId="{2BAF809B-E68E-44C4-80BB-08A9F8899889}">
      <dgm:prSet/>
      <dgm:spPr/>
      <dgm:t>
        <a:bodyPr/>
        <a:lstStyle/>
        <a:p>
          <a:endParaRPr lang="en-US"/>
        </a:p>
      </dgm:t>
    </dgm:pt>
    <dgm:pt modelId="{D3249D58-EB43-4BB0-8599-66BC3D9C3FBB}" type="sibTrans" cxnId="{2BAF809B-E68E-44C4-80BB-08A9F8899889}">
      <dgm:prSet/>
      <dgm:spPr/>
      <dgm:t>
        <a:bodyPr/>
        <a:lstStyle/>
        <a:p>
          <a:endParaRPr lang="en-US"/>
        </a:p>
      </dgm:t>
    </dgm:pt>
    <dgm:pt modelId="{672B89CD-C9D0-4AC1-8EDB-CAC36B76A1B2}" type="pres">
      <dgm:prSet presAssocID="{30850523-D989-42C4-B20A-7A0692A601AD}" presName="linear" presStyleCnt="0">
        <dgm:presLayoutVars>
          <dgm:animLvl val="lvl"/>
          <dgm:resizeHandles val="exact"/>
        </dgm:presLayoutVars>
      </dgm:prSet>
      <dgm:spPr/>
    </dgm:pt>
    <dgm:pt modelId="{126EDED3-8AAA-49F3-A67C-DB9D9774832B}" type="pres">
      <dgm:prSet presAssocID="{998ADEEF-A82E-4F9A-A2D7-B9A41F186F5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D31509-E0C3-4041-BB04-A3C4CBEA4701}" type="pres">
      <dgm:prSet presAssocID="{8CC2F9E9-8B0F-41DA-AD86-89D205D353BA}" presName="spacer" presStyleCnt="0"/>
      <dgm:spPr/>
    </dgm:pt>
    <dgm:pt modelId="{ADD2ED27-A7E5-4B5D-83E3-09626973C7FA}" type="pres">
      <dgm:prSet presAssocID="{FA53795B-771D-464A-890E-230F9B66DB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FE6D06B-C1E8-478F-9EC0-7188D199CF7A}" type="pres">
      <dgm:prSet presAssocID="{53B8A5C3-112B-47AC-AE35-9851BE4AA876}" presName="spacer" presStyleCnt="0"/>
      <dgm:spPr/>
    </dgm:pt>
    <dgm:pt modelId="{26A5E6B5-D099-4E49-B751-14B8F63448B7}" type="pres">
      <dgm:prSet presAssocID="{CB9C332B-FEAE-466A-8507-83647FAF8B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F3E027-3A64-4FA4-BBCA-F85A1C5E68D8}" type="pres">
      <dgm:prSet presAssocID="{6196AF84-189B-4648-BCDF-D6A57A6DC4C6}" presName="spacer" presStyleCnt="0"/>
      <dgm:spPr/>
    </dgm:pt>
    <dgm:pt modelId="{3ECE00E1-74AA-4E64-827E-F0F768BFC7B5}" type="pres">
      <dgm:prSet presAssocID="{6844DC32-1999-4D15-BAFD-FBCA69BE878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36A8529-6740-411F-B93B-8DB9B2EEA19A}" type="presOf" srcId="{CB9C332B-FEAE-466A-8507-83647FAF8B4E}" destId="{26A5E6B5-D099-4E49-B751-14B8F63448B7}" srcOrd="0" destOrd="0" presId="urn:microsoft.com/office/officeart/2005/8/layout/vList2"/>
    <dgm:cxn modelId="{D709792D-E438-462B-B495-15DCCE049DF3}" srcId="{30850523-D989-42C4-B20A-7A0692A601AD}" destId="{CB9C332B-FEAE-466A-8507-83647FAF8B4E}" srcOrd="2" destOrd="0" parTransId="{A9B8C1B3-797E-463A-8A09-BE8DAD3E7956}" sibTransId="{6196AF84-189B-4648-BCDF-D6A57A6DC4C6}"/>
    <dgm:cxn modelId="{50576341-3DFA-409A-96FA-C62ACC2E575C}" type="presOf" srcId="{998ADEEF-A82E-4F9A-A2D7-B9A41F186F58}" destId="{126EDED3-8AAA-49F3-A67C-DB9D9774832B}" srcOrd="0" destOrd="0" presId="urn:microsoft.com/office/officeart/2005/8/layout/vList2"/>
    <dgm:cxn modelId="{FF298E62-EDD9-412B-BA55-FD54A539220A}" type="presOf" srcId="{30850523-D989-42C4-B20A-7A0692A601AD}" destId="{672B89CD-C9D0-4AC1-8EDB-CAC36B76A1B2}" srcOrd="0" destOrd="0" presId="urn:microsoft.com/office/officeart/2005/8/layout/vList2"/>
    <dgm:cxn modelId="{F3252484-BCA5-4807-895A-458757F8552F}" type="presOf" srcId="{6844DC32-1999-4D15-BAFD-FBCA69BE8788}" destId="{3ECE00E1-74AA-4E64-827E-F0F768BFC7B5}" srcOrd="0" destOrd="0" presId="urn:microsoft.com/office/officeart/2005/8/layout/vList2"/>
    <dgm:cxn modelId="{360B4E95-9737-432D-AA60-33CAEB963EA9}" srcId="{30850523-D989-42C4-B20A-7A0692A601AD}" destId="{998ADEEF-A82E-4F9A-A2D7-B9A41F186F58}" srcOrd="0" destOrd="0" parTransId="{A868A4CE-A237-4BEE-8E06-9758EC706356}" sibTransId="{8CC2F9E9-8B0F-41DA-AD86-89D205D353BA}"/>
    <dgm:cxn modelId="{2BAF809B-E68E-44C4-80BB-08A9F8899889}" srcId="{30850523-D989-42C4-B20A-7A0692A601AD}" destId="{6844DC32-1999-4D15-BAFD-FBCA69BE8788}" srcOrd="3" destOrd="0" parTransId="{8140B525-D265-4082-A353-040AB0A389E5}" sibTransId="{D3249D58-EB43-4BB0-8599-66BC3D9C3FBB}"/>
    <dgm:cxn modelId="{37D88EDE-BFE4-41FF-BAF1-50C1D68E763B}" type="presOf" srcId="{FA53795B-771D-464A-890E-230F9B66DBFE}" destId="{ADD2ED27-A7E5-4B5D-83E3-09626973C7FA}" srcOrd="0" destOrd="0" presId="urn:microsoft.com/office/officeart/2005/8/layout/vList2"/>
    <dgm:cxn modelId="{40D5DCE0-D884-4116-B494-26A6852DF5A5}" srcId="{30850523-D989-42C4-B20A-7A0692A601AD}" destId="{FA53795B-771D-464A-890E-230F9B66DBFE}" srcOrd="1" destOrd="0" parTransId="{74A28526-4171-4E54-A162-8D16CBCF3E2A}" sibTransId="{53B8A5C3-112B-47AC-AE35-9851BE4AA876}"/>
    <dgm:cxn modelId="{51DB47C6-B0B1-4878-AF3F-9EB4819F506B}" type="presParOf" srcId="{672B89CD-C9D0-4AC1-8EDB-CAC36B76A1B2}" destId="{126EDED3-8AAA-49F3-A67C-DB9D9774832B}" srcOrd="0" destOrd="0" presId="urn:microsoft.com/office/officeart/2005/8/layout/vList2"/>
    <dgm:cxn modelId="{FBAB8099-B28D-4AB9-B10B-26C08339E5BA}" type="presParOf" srcId="{672B89CD-C9D0-4AC1-8EDB-CAC36B76A1B2}" destId="{17D31509-E0C3-4041-BB04-A3C4CBEA4701}" srcOrd="1" destOrd="0" presId="urn:microsoft.com/office/officeart/2005/8/layout/vList2"/>
    <dgm:cxn modelId="{86CE7F35-746E-4CB3-99D1-F47B72B9AFFF}" type="presParOf" srcId="{672B89CD-C9D0-4AC1-8EDB-CAC36B76A1B2}" destId="{ADD2ED27-A7E5-4B5D-83E3-09626973C7FA}" srcOrd="2" destOrd="0" presId="urn:microsoft.com/office/officeart/2005/8/layout/vList2"/>
    <dgm:cxn modelId="{59C5955E-0CBC-40CF-AD7B-503E5C691DB5}" type="presParOf" srcId="{672B89CD-C9D0-4AC1-8EDB-CAC36B76A1B2}" destId="{6FE6D06B-C1E8-478F-9EC0-7188D199CF7A}" srcOrd="3" destOrd="0" presId="urn:microsoft.com/office/officeart/2005/8/layout/vList2"/>
    <dgm:cxn modelId="{0DDD35CC-1765-4A3E-98AC-1EBE21BB34DE}" type="presParOf" srcId="{672B89CD-C9D0-4AC1-8EDB-CAC36B76A1B2}" destId="{26A5E6B5-D099-4E49-B751-14B8F63448B7}" srcOrd="4" destOrd="0" presId="urn:microsoft.com/office/officeart/2005/8/layout/vList2"/>
    <dgm:cxn modelId="{02FE7CB5-DED0-44F9-90B9-A2AF0F033688}" type="presParOf" srcId="{672B89CD-C9D0-4AC1-8EDB-CAC36B76A1B2}" destId="{34F3E027-3A64-4FA4-BBCA-F85A1C5E68D8}" srcOrd="5" destOrd="0" presId="urn:microsoft.com/office/officeart/2005/8/layout/vList2"/>
    <dgm:cxn modelId="{6863FAF8-0316-4884-A1D4-C23D7E9B0116}" type="presParOf" srcId="{672B89CD-C9D0-4AC1-8EDB-CAC36B76A1B2}" destId="{3ECE00E1-74AA-4E64-827E-F0F768BFC7B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133AD-FD32-4488-ADBD-A2796D39F9E2}">
      <dsp:nvSpPr>
        <dsp:cNvPr id="0" name=""/>
        <dsp:cNvSpPr/>
      </dsp:nvSpPr>
      <dsp:spPr>
        <a:xfrm>
          <a:off x="0" y="2232"/>
          <a:ext cx="4952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37F96-F3FF-46F4-81CD-584B2E91022B}">
      <dsp:nvSpPr>
        <dsp:cNvPr id="0" name=""/>
        <dsp:cNvSpPr/>
      </dsp:nvSpPr>
      <dsp:spPr>
        <a:xfrm>
          <a:off x="0" y="2232"/>
          <a:ext cx="4952999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Scrum Master: facilitator, removes obstacles, leads daily standups, and ensures the team follows scrum practices.</a:t>
          </a:r>
        </a:p>
      </dsp:txBody>
      <dsp:txXfrm>
        <a:off x="0" y="2232"/>
        <a:ext cx="4952999" cy="1522511"/>
      </dsp:txXfrm>
    </dsp:sp>
    <dsp:sp modelId="{225E7E36-4046-4774-9080-0C8D20AEF9CC}">
      <dsp:nvSpPr>
        <dsp:cNvPr id="0" name=""/>
        <dsp:cNvSpPr/>
      </dsp:nvSpPr>
      <dsp:spPr>
        <a:xfrm>
          <a:off x="0" y="1524743"/>
          <a:ext cx="4952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C7294-D44E-4E66-B66E-9B1DFDE1E618}">
      <dsp:nvSpPr>
        <dsp:cNvPr id="0" name=""/>
        <dsp:cNvSpPr/>
      </dsp:nvSpPr>
      <dsp:spPr>
        <a:xfrm>
          <a:off x="0" y="1524743"/>
          <a:ext cx="4952999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Product Owner: represents the voice of the customer, defines user stories, prioritizes the backlog, and ensures the product delivers value.</a:t>
          </a:r>
        </a:p>
      </dsp:txBody>
      <dsp:txXfrm>
        <a:off x="0" y="1524743"/>
        <a:ext cx="4952999" cy="1522511"/>
      </dsp:txXfrm>
    </dsp:sp>
    <dsp:sp modelId="{0947AA37-866D-418E-9FED-BE326768E16D}">
      <dsp:nvSpPr>
        <dsp:cNvPr id="0" name=""/>
        <dsp:cNvSpPr/>
      </dsp:nvSpPr>
      <dsp:spPr>
        <a:xfrm>
          <a:off x="0" y="3047254"/>
          <a:ext cx="4952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65A80-21FE-46D7-AA5D-731C937358BF}">
      <dsp:nvSpPr>
        <dsp:cNvPr id="0" name=""/>
        <dsp:cNvSpPr/>
      </dsp:nvSpPr>
      <dsp:spPr>
        <a:xfrm>
          <a:off x="0" y="3047254"/>
          <a:ext cx="4952999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Development Teams: cross-functional group of developers, designers, and testers who collaboratively deliver working increments of the product in each sprint.</a:t>
          </a:r>
        </a:p>
      </dsp:txBody>
      <dsp:txXfrm>
        <a:off x="0" y="3047254"/>
        <a:ext cx="4952999" cy="1522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920D0-4FBC-4467-AC8F-68979D1A2E0C}">
      <dsp:nvSpPr>
        <dsp:cNvPr id="0" name=""/>
        <dsp:cNvSpPr/>
      </dsp:nvSpPr>
      <dsp:spPr>
        <a:xfrm>
          <a:off x="0" y="363"/>
          <a:ext cx="401320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33A3B2-70AD-4003-B6C1-F3BC0EF56715}">
      <dsp:nvSpPr>
        <dsp:cNvPr id="0" name=""/>
        <dsp:cNvSpPr/>
      </dsp:nvSpPr>
      <dsp:spPr>
        <a:xfrm>
          <a:off x="0" y="363"/>
          <a:ext cx="4013202" cy="59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Backlog Creation – the product owner gathers requirements and writes user stories.</a:t>
          </a:r>
        </a:p>
      </dsp:txBody>
      <dsp:txXfrm>
        <a:off x="0" y="363"/>
        <a:ext cx="4013202" cy="595484"/>
      </dsp:txXfrm>
    </dsp:sp>
    <dsp:sp modelId="{2C1DBF5A-B986-4A7F-BA0D-EB988691C310}">
      <dsp:nvSpPr>
        <dsp:cNvPr id="0" name=""/>
        <dsp:cNvSpPr/>
      </dsp:nvSpPr>
      <dsp:spPr>
        <a:xfrm>
          <a:off x="0" y="595848"/>
          <a:ext cx="401320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C6C8BB-A57B-4B71-99AC-5353D9EE8E35}">
      <dsp:nvSpPr>
        <dsp:cNvPr id="0" name=""/>
        <dsp:cNvSpPr/>
      </dsp:nvSpPr>
      <dsp:spPr>
        <a:xfrm>
          <a:off x="0" y="595848"/>
          <a:ext cx="4013202" cy="59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Sprint Planning – the team selects backlog items to complete in the upcoming sprint. </a:t>
          </a:r>
        </a:p>
      </dsp:txBody>
      <dsp:txXfrm>
        <a:off x="0" y="595848"/>
        <a:ext cx="4013202" cy="595484"/>
      </dsp:txXfrm>
    </dsp:sp>
    <dsp:sp modelId="{B6A270B9-A89F-40B1-914C-D929B4F21B2E}">
      <dsp:nvSpPr>
        <dsp:cNvPr id="0" name=""/>
        <dsp:cNvSpPr/>
      </dsp:nvSpPr>
      <dsp:spPr>
        <a:xfrm>
          <a:off x="0" y="1191333"/>
          <a:ext cx="401320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2FC51A-A78D-4E92-9B98-2BCF349A7982}">
      <dsp:nvSpPr>
        <dsp:cNvPr id="0" name=""/>
        <dsp:cNvSpPr/>
      </dsp:nvSpPr>
      <dsp:spPr>
        <a:xfrm>
          <a:off x="0" y="1191333"/>
          <a:ext cx="4013202" cy="59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Daily Standups – brief daily meetings to align progress and resolve blockers.</a:t>
          </a:r>
        </a:p>
      </dsp:txBody>
      <dsp:txXfrm>
        <a:off x="0" y="1191333"/>
        <a:ext cx="4013202" cy="595484"/>
      </dsp:txXfrm>
    </dsp:sp>
    <dsp:sp modelId="{9114C087-6DCA-4301-B7B5-987F1BC2C707}">
      <dsp:nvSpPr>
        <dsp:cNvPr id="0" name=""/>
        <dsp:cNvSpPr/>
      </dsp:nvSpPr>
      <dsp:spPr>
        <a:xfrm>
          <a:off x="0" y="1786818"/>
          <a:ext cx="401320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2F83FF-0D73-44E1-A129-AB9264645038}">
      <dsp:nvSpPr>
        <dsp:cNvPr id="0" name=""/>
        <dsp:cNvSpPr/>
      </dsp:nvSpPr>
      <dsp:spPr>
        <a:xfrm>
          <a:off x="0" y="1786818"/>
          <a:ext cx="4013202" cy="59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Sprint Review – the team presents completed work to stakeholders for feedback. </a:t>
          </a:r>
        </a:p>
      </dsp:txBody>
      <dsp:txXfrm>
        <a:off x="0" y="1786818"/>
        <a:ext cx="4013202" cy="595484"/>
      </dsp:txXfrm>
    </dsp:sp>
    <dsp:sp modelId="{A8107ADC-9984-4009-98F3-2384740B64BB}">
      <dsp:nvSpPr>
        <dsp:cNvPr id="0" name=""/>
        <dsp:cNvSpPr/>
      </dsp:nvSpPr>
      <dsp:spPr>
        <a:xfrm>
          <a:off x="0" y="2382303"/>
          <a:ext cx="401320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6503E2-B713-44C1-B63A-305D79B567D6}">
      <dsp:nvSpPr>
        <dsp:cNvPr id="0" name=""/>
        <dsp:cNvSpPr/>
      </dsp:nvSpPr>
      <dsp:spPr>
        <a:xfrm>
          <a:off x="0" y="2382303"/>
          <a:ext cx="4013202" cy="59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Sprint Retrospective – the team reflects on what went well and what could be improved for future sprints. </a:t>
          </a:r>
        </a:p>
      </dsp:txBody>
      <dsp:txXfrm>
        <a:off x="0" y="2382303"/>
        <a:ext cx="4013202" cy="595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CDE1E-5D6A-4150-9859-DEDF8D1C502C}">
      <dsp:nvSpPr>
        <dsp:cNvPr id="0" name=""/>
        <dsp:cNvSpPr/>
      </dsp:nvSpPr>
      <dsp:spPr>
        <a:xfrm>
          <a:off x="0" y="558"/>
          <a:ext cx="4771965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688F1-7E4A-41AA-9FDF-654BD1208CC3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FE3A4-7F12-44E6-A9BE-92FA94B2CF0F}">
      <dsp:nvSpPr>
        <dsp:cNvPr id="0" name=""/>
        <dsp:cNvSpPr/>
      </dsp:nvSpPr>
      <dsp:spPr>
        <a:xfrm>
          <a:off x="1508391" y="558"/>
          <a:ext cx="3263573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Linear, sequential process: Requirements -&gt; Design -&gt; Implementation -&gt; Testing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-&gt; Deployment</a:t>
          </a:r>
        </a:p>
      </dsp:txBody>
      <dsp:txXfrm>
        <a:off x="1508391" y="558"/>
        <a:ext cx="3263573" cy="1305966"/>
      </dsp:txXfrm>
    </dsp:sp>
    <dsp:sp modelId="{178D6F49-52F2-498D-87F4-24B2ECCD43C7}">
      <dsp:nvSpPr>
        <dsp:cNvPr id="0" name=""/>
        <dsp:cNvSpPr/>
      </dsp:nvSpPr>
      <dsp:spPr>
        <a:xfrm>
          <a:off x="0" y="1633016"/>
          <a:ext cx="4771965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798D-6BEB-45C7-A6DE-1A639EE3001C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123CC-05EC-493A-A95B-430B8351B05A}">
      <dsp:nvSpPr>
        <dsp:cNvPr id="0" name=""/>
        <dsp:cNvSpPr/>
      </dsp:nvSpPr>
      <dsp:spPr>
        <a:xfrm>
          <a:off x="1508391" y="1633016"/>
          <a:ext cx="3263573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 going back to earlier stages</a:t>
          </a:r>
        </a:p>
      </dsp:txBody>
      <dsp:txXfrm>
        <a:off x="1508391" y="1633016"/>
        <a:ext cx="3263573" cy="1305966"/>
      </dsp:txXfrm>
    </dsp:sp>
    <dsp:sp modelId="{6F4B8578-6CD8-444F-9041-8646C3F4A348}">
      <dsp:nvSpPr>
        <dsp:cNvPr id="0" name=""/>
        <dsp:cNvSpPr/>
      </dsp:nvSpPr>
      <dsp:spPr>
        <a:xfrm>
          <a:off x="0" y="3265475"/>
          <a:ext cx="4771965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4413C-6BB9-4D7E-9722-DCA6C787A3BF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EF197-DE10-41CA-BEC1-4C8370828132}">
      <dsp:nvSpPr>
        <dsp:cNvPr id="0" name=""/>
        <dsp:cNvSpPr/>
      </dsp:nvSpPr>
      <dsp:spPr>
        <a:xfrm>
          <a:off x="1508391" y="3265475"/>
          <a:ext cx="3263573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Less flexibility to change</a:t>
          </a:r>
        </a:p>
      </dsp:txBody>
      <dsp:txXfrm>
        <a:off x="1508391" y="3265475"/>
        <a:ext cx="3263573" cy="13059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3F99A-BD59-45EA-86E7-C4D7FBDCA973}">
      <dsp:nvSpPr>
        <dsp:cNvPr id="0" name=""/>
        <dsp:cNvSpPr/>
      </dsp:nvSpPr>
      <dsp:spPr>
        <a:xfrm>
          <a:off x="1022" y="144681"/>
          <a:ext cx="3589890" cy="2279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C08F3-1E96-407E-B713-406B492A7E7A}">
      <dsp:nvSpPr>
        <dsp:cNvPr id="0" name=""/>
        <dsp:cNvSpPr/>
      </dsp:nvSpPr>
      <dsp:spPr>
        <a:xfrm>
          <a:off x="399899" y="523614"/>
          <a:ext cx="3589890" cy="2279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 Waterfall for: Stable requirements and for regulatory environments</a:t>
          </a:r>
        </a:p>
      </dsp:txBody>
      <dsp:txXfrm>
        <a:off x="466666" y="590381"/>
        <a:ext cx="3456356" cy="2146046"/>
      </dsp:txXfrm>
    </dsp:sp>
    <dsp:sp modelId="{34CF33E1-2DAE-478E-93C7-2644AE7BEEAD}">
      <dsp:nvSpPr>
        <dsp:cNvPr id="0" name=""/>
        <dsp:cNvSpPr/>
      </dsp:nvSpPr>
      <dsp:spPr>
        <a:xfrm>
          <a:off x="4388666" y="144681"/>
          <a:ext cx="3589890" cy="2279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3009D-4698-4681-9B3C-8AB4F5611156}">
      <dsp:nvSpPr>
        <dsp:cNvPr id="0" name=""/>
        <dsp:cNvSpPr/>
      </dsp:nvSpPr>
      <dsp:spPr>
        <a:xfrm>
          <a:off x="4787543" y="523614"/>
          <a:ext cx="3589890" cy="2279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 Agile for: Rapid iteration, evolving needs, and user feedback</a:t>
          </a:r>
        </a:p>
      </dsp:txBody>
      <dsp:txXfrm>
        <a:off x="4854310" y="590381"/>
        <a:ext cx="3456356" cy="21460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E287C-7059-498F-B589-19350400DD1F}">
      <dsp:nvSpPr>
        <dsp:cNvPr id="0" name=""/>
        <dsp:cNvSpPr/>
      </dsp:nvSpPr>
      <dsp:spPr>
        <a:xfrm>
          <a:off x="0" y="597623"/>
          <a:ext cx="8883836" cy="11033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261B3-EC70-4A81-918E-7FBC58FEC0CB}">
      <dsp:nvSpPr>
        <dsp:cNvPr id="0" name=""/>
        <dsp:cNvSpPr/>
      </dsp:nvSpPr>
      <dsp:spPr>
        <a:xfrm>
          <a:off x="333749" y="845867"/>
          <a:ext cx="606817" cy="606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004EA-18D5-408A-8FEC-685E5F55E374}">
      <dsp:nvSpPr>
        <dsp:cNvPr id="0" name=""/>
        <dsp:cNvSpPr/>
      </dsp:nvSpPr>
      <dsp:spPr>
        <a:xfrm>
          <a:off x="1274317" y="597623"/>
          <a:ext cx="7609518" cy="1103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66" tIns="116766" rIns="116766" bIns="1167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Scrum-Agile allowed our team to collaborate, adapt, and deliver more efficiently.</a:t>
          </a:r>
        </a:p>
      </dsp:txBody>
      <dsp:txXfrm>
        <a:off x="1274317" y="597623"/>
        <a:ext cx="7609518" cy="1103304"/>
      </dsp:txXfrm>
    </dsp:sp>
    <dsp:sp modelId="{9430D01F-D2FF-4B56-8409-8E56F910CABC}">
      <dsp:nvSpPr>
        <dsp:cNvPr id="0" name=""/>
        <dsp:cNvSpPr/>
      </dsp:nvSpPr>
      <dsp:spPr>
        <a:xfrm>
          <a:off x="0" y="1976754"/>
          <a:ext cx="8883836" cy="11033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C499D-C357-499C-831F-99BFD69CA05F}">
      <dsp:nvSpPr>
        <dsp:cNvPr id="0" name=""/>
        <dsp:cNvSpPr/>
      </dsp:nvSpPr>
      <dsp:spPr>
        <a:xfrm>
          <a:off x="333749" y="2224998"/>
          <a:ext cx="606817" cy="606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8E806-8ADB-4FBC-B83C-F328F1EF41E6}">
      <dsp:nvSpPr>
        <dsp:cNvPr id="0" name=""/>
        <dsp:cNvSpPr/>
      </dsp:nvSpPr>
      <dsp:spPr>
        <a:xfrm>
          <a:off x="1274317" y="1976754"/>
          <a:ext cx="7609518" cy="1103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66" tIns="116766" rIns="116766" bIns="1167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Recommend Agile for the SNHU Travel project based on flexibility and team engagement.</a:t>
          </a:r>
        </a:p>
      </dsp:txBody>
      <dsp:txXfrm>
        <a:off x="1274317" y="1976754"/>
        <a:ext cx="7609518" cy="11033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EDED3-8AAA-49F3-A67C-DB9D9774832B}">
      <dsp:nvSpPr>
        <dsp:cNvPr id="0" name=""/>
        <dsp:cNvSpPr/>
      </dsp:nvSpPr>
      <dsp:spPr>
        <a:xfrm>
          <a:off x="0" y="57754"/>
          <a:ext cx="5169059" cy="9025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Beck, K. et al. (2001). Manifesto for Agile Software Development.</a:t>
          </a:r>
        </a:p>
      </dsp:txBody>
      <dsp:txXfrm>
        <a:off x="44057" y="101811"/>
        <a:ext cx="5080945" cy="814394"/>
      </dsp:txXfrm>
    </dsp:sp>
    <dsp:sp modelId="{ADD2ED27-A7E5-4B5D-83E3-09626973C7FA}">
      <dsp:nvSpPr>
        <dsp:cNvPr id="0" name=""/>
        <dsp:cNvSpPr/>
      </dsp:nvSpPr>
      <dsp:spPr>
        <a:xfrm>
          <a:off x="0" y="1023623"/>
          <a:ext cx="5169059" cy="902508"/>
        </a:xfrm>
        <a:prstGeom prst="roundRect">
          <a:avLst/>
        </a:prstGeom>
        <a:solidFill>
          <a:schemeClr val="accent2">
            <a:hueOff val="-1238444"/>
            <a:satOff val="-1155"/>
            <a:lumOff val="18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Sommerville, I. (2016). </a:t>
          </a:r>
          <a:r>
            <a:rPr lang="en-US" sz="2200" i="1" kern="1200"/>
            <a:t>Software Engineering </a:t>
          </a:r>
          <a:r>
            <a:rPr lang="en-US" sz="2200" kern="1200"/>
            <a:t>(10</a:t>
          </a:r>
          <a:r>
            <a:rPr lang="en-US" sz="2200" kern="1200" baseline="30000"/>
            <a:t>th</a:t>
          </a:r>
          <a:r>
            <a:rPr lang="en-US" sz="2200" kern="1200"/>
            <a:t> ed.).</a:t>
          </a:r>
        </a:p>
      </dsp:txBody>
      <dsp:txXfrm>
        <a:off x="44057" y="1067680"/>
        <a:ext cx="5080945" cy="814394"/>
      </dsp:txXfrm>
    </dsp:sp>
    <dsp:sp modelId="{26A5E6B5-D099-4E49-B751-14B8F63448B7}">
      <dsp:nvSpPr>
        <dsp:cNvPr id="0" name=""/>
        <dsp:cNvSpPr/>
      </dsp:nvSpPr>
      <dsp:spPr>
        <a:xfrm>
          <a:off x="0" y="1989492"/>
          <a:ext cx="5169059" cy="902508"/>
        </a:xfrm>
        <a:prstGeom prst="roundRect">
          <a:avLst/>
        </a:prstGeom>
        <a:solidFill>
          <a:schemeClr val="accent2">
            <a:hueOff val="-2476888"/>
            <a:satOff val="-2309"/>
            <a:lumOff val="36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VersionOne. (2023). </a:t>
          </a:r>
          <a:r>
            <a:rPr lang="en-US" sz="2200" i="1" kern="1200"/>
            <a:t>State of Agile Report.</a:t>
          </a:r>
          <a:endParaRPr lang="en-US" sz="2200" kern="1200"/>
        </a:p>
      </dsp:txBody>
      <dsp:txXfrm>
        <a:off x="44057" y="2033549"/>
        <a:ext cx="5080945" cy="814394"/>
      </dsp:txXfrm>
    </dsp:sp>
    <dsp:sp modelId="{3ECE00E1-74AA-4E64-827E-F0F768BFC7B5}">
      <dsp:nvSpPr>
        <dsp:cNvPr id="0" name=""/>
        <dsp:cNvSpPr/>
      </dsp:nvSpPr>
      <dsp:spPr>
        <a:xfrm>
          <a:off x="0" y="2955360"/>
          <a:ext cx="5169059" cy="902508"/>
        </a:xfrm>
        <a:prstGeom prst="roundRect">
          <a:avLst/>
        </a:prstGeom>
        <a:solidFill>
          <a:schemeClr val="accent2">
            <a:hueOff val="-3715331"/>
            <a:satOff val="-3464"/>
            <a:lumOff val="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Scrum.org or AgileAlliance.org documentation</a:t>
          </a:r>
        </a:p>
      </dsp:txBody>
      <dsp:txXfrm>
        <a:off x="44057" y="2999417"/>
        <a:ext cx="5080945" cy="814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4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2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1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9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5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5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0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8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1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3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5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3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www.geektonight.com/software-development-life-cycle-sdlc/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A05927-F61F-9F9A-A9D7-2A9B51B88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B09A18A1-487E-B32D-AE33-045EE8C670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459" b="1929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75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E39A8-0A1A-D4CC-DF9A-B1A912BA4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4554" y="2999465"/>
            <a:ext cx="5757182" cy="2215534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100"/>
              <a:t>SNHU Travel: Scrum-Agile Process vs Waterfall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8D070-A4C5-DCCE-4A9D-3658403DA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9817" y="5368067"/>
            <a:ext cx="5481920" cy="95038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Katherine Rangel</a:t>
            </a:r>
          </a:p>
          <a:p>
            <a:pPr algn="r"/>
            <a:r>
              <a:rPr lang="en-US" dirty="0"/>
              <a:t>4/20/2025</a:t>
            </a:r>
          </a:p>
        </p:txBody>
      </p:sp>
    </p:spTree>
    <p:extLst>
      <p:ext uri="{BB962C8B-B14F-4D97-AF65-F5344CB8AC3E}">
        <p14:creationId xmlns:p14="http://schemas.microsoft.com/office/powerpoint/2010/main" val="97562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8B2BC11-3AA0-8791-5B1B-4172FCB36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02DE86A-8209-3F4F-796A-17BEE794E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D57C9-D50B-AE2F-6EE3-1F63693D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143002"/>
            <a:ext cx="3820159" cy="1908882"/>
          </a:xfrm>
        </p:spPr>
        <p:txBody>
          <a:bodyPr anchor="t">
            <a:normAutofit/>
          </a:bodyPr>
          <a:lstStyle/>
          <a:p>
            <a:r>
              <a:rPr lang="en-US" sz="2800"/>
              <a:t>Explaining Agile Roles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702516F-AED1-7A87-D364-8FE4C856E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015743"/>
              </p:ext>
            </p:extLst>
          </p:nvPr>
        </p:nvGraphicFramePr>
        <p:xfrm>
          <a:off x="6096000" y="1143002"/>
          <a:ext cx="4952999" cy="4571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075B4F-D3F3-C6BE-CD8B-505D7E87C3FC}"/>
              </a:ext>
            </a:extLst>
          </p:cNvPr>
          <p:cNvSpPr txBox="1"/>
          <p:nvPr/>
        </p:nvSpPr>
        <p:spPr>
          <a:xfrm>
            <a:off x="1304925" y="3051884"/>
            <a:ext cx="4952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Scrum-Agile environment, each team member has a clearly defined role that contributes to the success of the project: </a:t>
            </a:r>
          </a:p>
        </p:txBody>
      </p:sp>
    </p:spTree>
    <p:extLst>
      <p:ext uri="{BB962C8B-B14F-4D97-AF65-F5344CB8AC3E}">
        <p14:creationId xmlns:p14="http://schemas.microsoft.com/office/powerpoint/2010/main" val="147231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22FAC-A1F9-4AE1-0CC8-152C867A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US"/>
              <a:t>Explaining Agile Phases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425F1C-8C80-6FE9-7B94-7102CDB69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26" r="15781" b="1"/>
          <a:stretch/>
        </p:blipFill>
        <p:spPr>
          <a:xfrm>
            <a:off x="6120859" y="882650"/>
            <a:ext cx="5184373" cy="5095021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C3AEF2F-6532-9401-EFFF-E4D568097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661994"/>
              </p:ext>
            </p:extLst>
          </p:nvPr>
        </p:nvGraphicFramePr>
        <p:xfrm>
          <a:off x="1066798" y="2736850"/>
          <a:ext cx="4013202" cy="297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DA72DE-1C7F-90BF-FB5C-F6683E7FA6FD}"/>
              </a:ext>
            </a:extLst>
          </p:cNvPr>
          <p:cNvSpPr txBox="1"/>
          <p:nvPr/>
        </p:nvSpPr>
        <p:spPr>
          <a:xfrm>
            <a:off x="8645530" y="5777616"/>
            <a:ext cx="265970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geektonight.com/software-development-life-cycle-sdlc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8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69C509C-DC9F-72A7-2C51-F7F49BF17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92F11F5-4650-4EDB-A5A2-609AA6316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3823340" y="2206019"/>
            <a:ext cx="8404540" cy="4724346"/>
          </a:xfrm>
          <a:custGeom>
            <a:avLst/>
            <a:gdLst>
              <a:gd name="connsiteX0" fmla="*/ 1276386 w 8404540"/>
              <a:gd name="connsiteY0" fmla="*/ 1707 h 4724346"/>
              <a:gd name="connsiteX1" fmla="*/ 46392 w 8404540"/>
              <a:gd name="connsiteY1" fmla="*/ 317762 h 4724346"/>
              <a:gd name="connsiteX2" fmla="*/ 0 w 8404540"/>
              <a:gd name="connsiteY2" fmla="*/ 342953 h 4724346"/>
              <a:gd name="connsiteX3" fmla="*/ 76477 w 8404540"/>
              <a:gd name="connsiteY3" fmla="*/ 4724346 h 4724346"/>
              <a:gd name="connsiteX4" fmla="*/ 8404540 w 8404540"/>
              <a:gd name="connsiteY4" fmla="*/ 4578979 h 4724346"/>
              <a:gd name="connsiteX5" fmla="*/ 3081575 w 8404540"/>
              <a:gd name="connsiteY5" fmla="*/ 550286 h 4724346"/>
              <a:gd name="connsiteX6" fmla="*/ 3019989 w 8404540"/>
              <a:gd name="connsiteY6" fmla="*/ 506058 h 4724346"/>
              <a:gd name="connsiteX7" fmla="*/ 1446842 w 8404540"/>
              <a:gd name="connsiteY7" fmla="*/ 840 h 4724346"/>
              <a:gd name="connsiteX8" fmla="*/ 1276386 w 8404540"/>
              <a:gd name="connsiteY8" fmla="*/ 1707 h 472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04540" h="4724346">
                <a:moveTo>
                  <a:pt x="1276386" y="1707"/>
                </a:moveTo>
                <a:cubicBezTo>
                  <a:pt x="850714" y="16212"/>
                  <a:pt x="429986" y="123046"/>
                  <a:pt x="46392" y="317762"/>
                </a:cubicBezTo>
                <a:lnTo>
                  <a:pt x="0" y="342953"/>
                </a:lnTo>
                <a:lnTo>
                  <a:pt x="76477" y="4724346"/>
                </a:lnTo>
                <a:lnTo>
                  <a:pt x="8404540" y="4578979"/>
                </a:lnTo>
                <a:lnTo>
                  <a:pt x="3081575" y="550286"/>
                </a:lnTo>
                <a:lnTo>
                  <a:pt x="3019989" y="506058"/>
                </a:lnTo>
                <a:cubicBezTo>
                  <a:pt x="2539541" y="179187"/>
                  <a:pt x="1992657" y="13891"/>
                  <a:pt x="1446842" y="840"/>
                </a:cubicBezTo>
                <a:cubicBezTo>
                  <a:pt x="1389987" y="-519"/>
                  <a:pt x="1333142" y="-227"/>
                  <a:pt x="1276386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F985F24-A82E-38BB-9E95-B68E0525A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C9F40-4B59-F45C-1C41-B245566D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852" y="1143000"/>
            <a:ext cx="3924676" cy="3345995"/>
          </a:xfrm>
        </p:spPr>
        <p:txBody>
          <a:bodyPr anchor="t">
            <a:normAutofit/>
          </a:bodyPr>
          <a:lstStyle/>
          <a:p>
            <a:r>
              <a:rPr lang="en-US" dirty="0"/>
              <a:t>Describing Waterfall Model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3D6FC22-D785-6E68-7674-08C9B74A6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489161"/>
              </p:ext>
            </p:extLst>
          </p:nvPr>
        </p:nvGraphicFramePr>
        <p:xfrm>
          <a:off x="6096000" y="1143000"/>
          <a:ext cx="4771965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101766-3A4C-9F83-6A00-983FB6FDF1EE}"/>
              </a:ext>
            </a:extLst>
          </p:cNvPr>
          <p:cNvSpPr txBox="1"/>
          <p:nvPr/>
        </p:nvSpPr>
        <p:spPr>
          <a:xfrm>
            <a:off x="792571" y="4981933"/>
            <a:ext cx="4180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Example: If the search feature had been added mid-project, Waterfall would have a delayed delivery. </a:t>
            </a:r>
          </a:p>
        </p:txBody>
      </p:sp>
    </p:spTree>
    <p:extLst>
      <p:ext uri="{BB962C8B-B14F-4D97-AF65-F5344CB8AC3E}">
        <p14:creationId xmlns:p14="http://schemas.microsoft.com/office/powerpoint/2010/main" val="170305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CC8CFE-31F3-0DA5-6AC8-9A74170BF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9FB23B6-1F34-5B6A-2697-938FB355B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B37C3-DE93-AA8E-0BDC-7E2FF84E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817" y="1143001"/>
            <a:ext cx="7917227" cy="574157"/>
          </a:xfrm>
        </p:spPr>
        <p:txBody>
          <a:bodyPr anchor="t">
            <a:normAutofit/>
          </a:bodyPr>
          <a:lstStyle/>
          <a:p>
            <a:pPr algn="ctr"/>
            <a:r>
              <a:rPr lang="en-US" sz="2800"/>
              <a:t>Choosing Waterfall vs. Agile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0938CA-3CCF-0EAC-E04B-29B3F0841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354149"/>
              </p:ext>
            </p:extLst>
          </p:nvPr>
        </p:nvGraphicFramePr>
        <p:xfrm>
          <a:off x="1913862" y="2400300"/>
          <a:ext cx="8378456" cy="2947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12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8270-BCAA-E00C-C535-A033A7C7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Recommendation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04F5EC-BD83-10EA-C23C-2D61532AE2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39696"/>
          <a:ext cx="8883836" cy="3677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116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C248155-68EB-D74C-5577-DA97D48E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30E628A-07F0-331A-DE0B-CCD7FB90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F1B0D-CBCF-19F2-C727-4FCC929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813" y="2400300"/>
            <a:ext cx="3472729" cy="3031510"/>
          </a:xfrm>
        </p:spPr>
        <p:txBody>
          <a:bodyPr anchor="b">
            <a:normAutofit/>
          </a:bodyPr>
          <a:lstStyle/>
          <a:p>
            <a:r>
              <a:rPr lang="en-US" sz="2800"/>
              <a:t>References 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0B5687D-CF1B-7916-70C6-0503C4AC9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659256"/>
              </p:ext>
            </p:extLst>
          </p:nvPr>
        </p:nvGraphicFramePr>
        <p:xfrm>
          <a:off x="5561463" y="1516186"/>
          <a:ext cx="5169059" cy="391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162821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18CCF54397514483BA50F60F4D8D8B" ma:contentTypeVersion="5" ma:contentTypeDescription="Create a new document." ma:contentTypeScope="" ma:versionID="f2acbac97263146952dc9716f49e1533">
  <xsd:schema xmlns:xsd="http://www.w3.org/2001/XMLSchema" xmlns:xs="http://www.w3.org/2001/XMLSchema" xmlns:p="http://schemas.microsoft.com/office/2006/metadata/properties" xmlns:ns3="b1e8367a-93b5-4bff-9aa6-3c8794d01de3" targetNamespace="http://schemas.microsoft.com/office/2006/metadata/properties" ma:root="true" ma:fieldsID="e2490ff680c9ff0b6b82939309bd81e9" ns3:_="">
    <xsd:import namespace="b1e8367a-93b5-4bff-9aa6-3c8794d01de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8367a-93b5-4bff-9aa6-3c8794d01de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7CBF49-7FD6-4183-BC92-024210C293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e8367a-93b5-4bff-9aa6-3c8794d01d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9E52BC-31B9-4516-8D64-D031C5F2BE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083589-067C-4221-B85F-C7089C5C9102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b1e8367a-93b5-4bff-9aa6-3c8794d01de3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SwellVTI</vt:lpstr>
      <vt:lpstr>SNHU Travel: Scrum-Agile Process vs Waterfall</vt:lpstr>
      <vt:lpstr>Explaining Agile Roles</vt:lpstr>
      <vt:lpstr>Explaining Agile Phases</vt:lpstr>
      <vt:lpstr>Describing Waterfall Model</vt:lpstr>
      <vt:lpstr>Choosing Waterfall vs. Agile</vt:lpstr>
      <vt:lpstr>Final Recommendation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RANGEL, KATHERINE</dc:creator>
  <cp:lastModifiedBy>RANGEL, KATHERINE</cp:lastModifiedBy>
  <cp:revision>1</cp:revision>
  <dcterms:created xsi:type="dcterms:W3CDTF">2025-04-21T03:31:00Z</dcterms:created>
  <dcterms:modified xsi:type="dcterms:W3CDTF">2025-04-21T04:06:40Z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0x010100F418CCF54397514483BA50F60F4D8D8B</vt:lpwstr>
  </property>
</Properties>
</file>