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12192000" cy="6858000"/>
  <p:embeddedFontLst>
    <p:embeddedFont>
      <p:font typeface="Barlow"/>
      <p:regular r:id="rId39"/>
      <p:bold r:id="rId40"/>
      <p:italic r:id="rId41"/>
      <p:boldItalic r:id="rId42"/>
    </p:embeddedFont>
    <p:embeddedFont>
      <p:font typeface="Barlow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jReljG7slKCAqsxyWKScoawhj9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4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6.xml"/><Relationship Id="rId44" Type="http://schemas.openxmlformats.org/officeDocument/2006/relationships/font" Target="fonts/BarlowLight-bold.fntdata"/><Relationship Id="rId21" Type="http://schemas.openxmlformats.org/officeDocument/2006/relationships/slide" Target="slides/slide15.xml"/><Relationship Id="rId43" Type="http://schemas.openxmlformats.org/officeDocument/2006/relationships/font" Target="fonts/BarlowLight-regular.fntdata"/><Relationship Id="rId24" Type="http://schemas.openxmlformats.org/officeDocument/2006/relationships/slide" Target="slides/slide18.xml"/><Relationship Id="rId46" Type="http://schemas.openxmlformats.org/officeDocument/2006/relationships/font" Target="fonts/Barlow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Barlow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4179569" y="244856"/>
            <a:ext cx="383286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4179569" y="244856"/>
            <a:ext cx="383286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4179569" y="244856"/>
            <a:ext cx="383286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ctrTitle"/>
          </p:nvPr>
        </p:nvSpPr>
        <p:spPr>
          <a:xfrm>
            <a:off x="1140400" y="2045396"/>
            <a:ext cx="6814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51" name="Google Shape;51;p38"/>
          <p:cNvSpPr txBox="1"/>
          <p:nvPr>
            <p:ph idx="1" type="subTitle"/>
          </p:nvPr>
        </p:nvSpPr>
        <p:spPr>
          <a:xfrm>
            <a:off x="1140400" y="3619403"/>
            <a:ext cx="6814400" cy="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>
            <a:off x="1140367" y="1805267"/>
            <a:ext cx="33060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indent="-355600" lvl="1" marL="9144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indent="-355600" lvl="2" marL="13716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indent="-355600" lvl="3" marL="18288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55" name="Google Shape;55;p41"/>
          <p:cNvSpPr txBox="1"/>
          <p:nvPr>
            <p:ph idx="2" type="body"/>
          </p:nvPr>
        </p:nvSpPr>
        <p:spPr>
          <a:xfrm>
            <a:off x="4910264" y="1805267"/>
            <a:ext cx="33060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667"/>
            </a:lvl1pPr>
            <a:lvl2pPr indent="-355600" lvl="1" marL="9144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2pPr>
            <a:lvl3pPr indent="-355600" lvl="2" marL="13716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‧"/>
              <a:defRPr sz="2667"/>
            </a:lvl3pPr>
            <a:lvl4pPr indent="-355600" lvl="3" marL="18288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" type="body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2" type="body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591200" y="6333133"/>
            <a:ext cx="600800" cy="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" type="body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179569" y="244856"/>
            <a:ext cx="383286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1140400" y="1114667"/>
            <a:ext cx="7076000" cy="5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1140400" y="1805264"/>
            <a:ext cx="70760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46" name="Google Shape;46;p37"/>
          <p:cNvSpPr/>
          <p:nvPr/>
        </p:nvSpPr>
        <p:spPr>
          <a:xfrm>
            <a:off x="0" y="6795933"/>
            <a:ext cx="11626400" cy="62000"/>
          </a:xfrm>
          <a:prstGeom prst="rect">
            <a:avLst/>
          </a:prstGeom>
          <a:gradFill>
            <a:gsLst>
              <a:gs pos="0">
                <a:srgbClr val="FFFFFF">
                  <a:alpha val="29411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11591200" y="6795933"/>
            <a:ext cx="600800" cy="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13957" y="10583"/>
            <a:ext cx="1478044" cy="14961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://www.edgeimpulse.com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Relationship Id="rId4" Type="http://schemas.openxmlformats.org/officeDocument/2006/relationships/image" Target="../media/image41.jp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channel/UCyIXtUMsOX02mpi5PKex9aA" TargetMode="External"/><Relationship Id="rId10" Type="http://schemas.openxmlformats.org/officeDocument/2006/relationships/image" Target="../media/image31.png"/><Relationship Id="rId13" Type="http://schemas.openxmlformats.org/officeDocument/2006/relationships/image" Target="../media/image37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instagram.com/the_iot_academy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facebook.com/academyforiot/" TargetMode="External"/><Relationship Id="rId14" Type="http://schemas.openxmlformats.org/officeDocument/2006/relationships/image" Target="../media/image38.png"/><Relationship Id="rId5" Type="http://schemas.openxmlformats.org/officeDocument/2006/relationships/hyperlink" Target="https://www.linkedin.com/school/theiotacademy/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twitter.com/academyforiot" TargetMode="External"/><Relationship Id="rId8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58" y="1000798"/>
            <a:ext cx="11134344" cy="525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1742" y="6367740"/>
            <a:ext cx="853635" cy="49025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type="title"/>
          </p:nvPr>
        </p:nvSpPr>
        <p:spPr>
          <a:xfrm>
            <a:off x="2767964" y="118948"/>
            <a:ext cx="68949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  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" y="-3001"/>
            <a:ext cx="13525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8037" y="38361"/>
            <a:ext cx="1543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2007489" y="196723"/>
            <a:ext cx="87179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Click On Collecting Images In Your Mobile</a:t>
            </a:r>
            <a:endParaRPr sz="4000"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995" y="984503"/>
            <a:ext cx="6922008" cy="520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1426844" y="366471"/>
            <a:ext cx="933513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GIVE ACCESS TO THE CAMERA FOR CLICK IMAGES</a:t>
            </a:r>
            <a:endParaRPr sz="360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527" y="1216152"/>
            <a:ext cx="5414771" cy="427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916939" y="355472"/>
            <a:ext cx="962025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THE LABEL AND SELECT CATEGORY</a:t>
            </a:r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979" y="1293875"/>
            <a:ext cx="4892039" cy="465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438905" y="217678"/>
            <a:ext cx="53092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Click On Data Acquisition</a:t>
            </a:r>
            <a:endParaRPr sz="4000"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" y="970788"/>
            <a:ext cx="11140440" cy="520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330321" y="224790"/>
            <a:ext cx="55333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images are collecting</a:t>
            </a:r>
            <a:endParaRPr sz="4000"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51" y="1069847"/>
            <a:ext cx="10888980" cy="498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762406" y="196723"/>
            <a:ext cx="106648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CHANGE THE LABEL IN MOBILE AND CLICK IMAGES</a:t>
            </a:r>
            <a:endParaRPr sz="4000"/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86" y="970788"/>
            <a:ext cx="11087581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2853308" y="217678"/>
            <a:ext cx="64858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 NEED DATA WITH 2 LABELS</a:t>
            </a:r>
            <a:endParaRPr sz="4000"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10" y="871727"/>
            <a:ext cx="11124045" cy="46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3375786" y="252425"/>
            <a:ext cx="56521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CLICK ON CREATE IMPULSE</a:t>
            </a:r>
            <a:endParaRPr sz="4000"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" y="1027175"/>
            <a:ext cx="11141964" cy="50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2408935" y="76657"/>
            <a:ext cx="771905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ADD DATA PROCESSING BLOCK</a:t>
            </a:r>
            <a:endParaRPr sz="4000"/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830580"/>
            <a:ext cx="10972800" cy="544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208782" y="168097"/>
            <a:ext cx="57753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SELECT PROCESSING BLOCK</a:t>
            </a:r>
            <a:endParaRPr sz="4000"/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957072"/>
            <a:ext cx="11155680" cy="512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941933" y="10414"/>
            <a:ext cx="10048200" cy="3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1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471C4"/>
                </a:solidFill>
              </a:rPr>
              <a:t>MACHINE LEARNING	AND	 EDGE AI</a:t>
            </a:r>
            <a:endParaRPr sz="5400"/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50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</a:rPr>
              <a:t>Edge Impulse(Object Classification)</a:t>
            </a:r>
            <a:endParaRPr sz="5400"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621" y="3772359"/>
            <a:ext cx="7936706" cy="93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949446" y="204673"/>
            <a:ext cx="429323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ADD LEARNING BLOCK</a:t>
            </a:r>
            <a:endParaRPr sz="3600"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95" y="914400"/>
            <a:ext cx="11404092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848" y="886967"/>
            <a:ext cx="11198352" cy="524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>
            <p:ph type="title"/>
          </p:nvPr>
        </p:nvSpPr>
        <p:spPr>
          <a:xfrm>
            <a:off x="3458717" y="168097"/>
            <a:ext cx="52768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SELECT LEARNING BLOCK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4683378" y="91186"/>
            <a:ext cx="3086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SAVE IMPULSE</a:t>
            </a:r>
            <a:endParaRPr sz="4000"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6" y="844296"/>
            <a:ext cx="11352276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70484" y="99136"/>
            <a:ext cx="1160208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Click On Processing block And Then Click On Save Parameters</a:t>
            </a:r>
            <a:endParaRPr sz="3600"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31" y="914400"/>
            <a:ext cx="11184636" cy="526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2219325" y="126237"/>
            <a:ext cx="77501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CLICK ON GENERATE FEATURES</a:t>
            </a:r>
            <a:endParaRPr sz="4000"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019" y="914336"/>
            <a:ext cx="11081004" cy="505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916939" y="609676"/>
            <a:ext cx="405384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of Features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044" y="2148839"/>
            <a:ext cx="9201912" cy="43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807589" y="133349"/>
            <a:ext cx="657923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CLICK ON TRANSFER LERANING</a:t>
            </a:r>
            <a:endParaRPr sz="4000"/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871727"/>
            <a:ext cx="11042904" cy="519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008757" y="115900"/>
            <a:ext cx="617410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ON START TRAINING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72" y="886967"/>
            <a:ext cx="11268456" cy="528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44" y="647700"/>
            <a:ext cx="11282172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179569" y="244856"/>
            <a:ext cx="383286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MODEL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47" y="1202436"/>
            <a:ext cx="9898380" cy="521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7" y="1312163"/>
            <a:ext cx="12051791" cy="395325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>
            <p:ph type="title"/>
          </p:nvPr>
        </p:nvSpPr>
        <p:spPr>
          <a:xfrm>
            <a:off x="3129152" y="226313"/>
            <a:ext cx="58496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Open edge impulse website</a:t>
            </a:r>
            <a:endParaRPr sz="4000"/>
          </a:p>
        </p:txBody>
      </p:sp>
      <p:sp>
        <p:nvSpPr>
          <p:cNvPr id="91" name="Google Shape;91;p3"/>
          <p:cNvSpPr txBox="1"/>
          <p:nvPr/>
        </p:nvSpPr>
        <p:spPr>
          <a:xfrm>
            <a:off x="3370834" y="5783681"/>
            <a:ext cx="49917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sng" cap="none" strike="noStrike">
                <a:solidFill>
                  <a:srgbClr val="33CC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www.edgeimpulse.com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344549" y="255777"/>
            <a:ext cx="949706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CLICK ON SWITCH TO CLASSFICATION MODE ON MOBILE</a:t>
            </a:r>
            <a:endParaRPr sz="3200"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367" y="1252727"/>
            <a:ext cx="9241536" cy="466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520" y="822957"/>
            <a:ext cx="3140710" cy="603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247" y="906778"/>
            <a:ext cx="2967228" cy="595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793992" y="1801367"/>
            <a:ext cx="5398135" cy="3924300"/>
          </a:xfrm>
          <a:prstGeom prst="rect">
            <a:avLst/>
          </a:prstGeom>
          <a:noFill/>
          <a:ln cap="flat" cmpd="sng" w="12175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64915" marR="417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 Results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/>
        </p:nvSpPr>
        <p:spPr>
          <a:xfrm>
            <a:off x="1136622" y="2215844"/>
            <a:ext cx="9337415" cy="21784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4267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 Further Information: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4267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https://tih.iitr.ac.in/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4267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32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www.uniconvergetech.in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www.theiotacademy.co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4267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074661" y="407025"/>
            <a:ext cx="604268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3074661" y="407025"/>
            <a:ext cx="604268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F274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pic>
        <p:nvPicPr>
          <p:cNvPr id="268" name="Google Shape;268;p3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0038" y="5073971"/>
            <a:ext cx="849245" cy="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5899" y="5065327"/>
            <a:ext cx="849245" cy="85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29100" y="5073971"/>
            <a:ext cx="849245" cy="85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79636" y="5082615"/>
            <a:ext cx="849245" cy="8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49436" y="5087023"/>
            <a:ext cx="838952" cy="84192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/>
        </p:nvSpPr>
        <p:spPr>
          <a:xfrm>
            <a:off x="1046665" y="4050201"/>
            <a:ext cx="9767535" cy="688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</a:pPr>
            <a:r>
              <a:rPr b="1" i="0" lang="en-US" sz="4267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You can also visit us at:</a:t>
            </a:r>
            <a:endParaRPr/>
          </a:p>
        </p:txBody>
      </p:sp>
      <p:pic>
        <p:nvPicPr>
          <p:cNvPr descr="E:\DAMS PCB DESIGN\uct logo1.png" id="274" name="Google Shape;274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8895" y="5013286"/>
            <a:ext cx="1950588" cy="195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555231" y="5216955"/>
            <a:ext cx="2517936" cy="15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776978" y="168097"/>
            <a:ext cx="26396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Sign up here</a:t>
            </a:r>
            <a:endParaRPr sz="4000"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61" y="934574"/>
            <a:ext cx="11813862" cy="471691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 rot="-2820000">
            <a:off x="9534768" y="1575288"/>
            <a:ext cx="1035538" cy="28330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4612385" y="140335"/>
            <a:ext cx="296735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Fill the details</a:t>
            </a:r>
            <a:endParaRPr sz="4000"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31" y="786383"/>
            <a:ext cx="11136200" cy="528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051966" y="218643"/>
            <a:ext cx="10084435" cy="118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4362450" lvl="0" marL="4374515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After sign-up successfully, click to build your ML  model</a:t>
            </a:r>
            <a:endParaRPr sz="4000"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475" y="1519427"/>
            <a:ext cx="10957984" cy="472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35" y="1312923"/>
            <a:ext cx="11292212" cy="539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5406" y="-55585"/>
            <a:ext cx="1543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2966085" y="151638"/>
            <a:ext cx="62636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QR Code With Mobile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19" y="998219"/>
            <a:ext cx="11379707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766565" y="133857"/>
            <a:ext cx="46589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We Acquire Data</a:t>
            </a:r>
            <a:endParaRPr sz="400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32" y="980168"/>
            <a:ext cx="11750429" cy="47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CC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2023-08-29T07:07:50Z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2023-08-29T00:00:00Z</vt:filetime>
  </property>
</Properties>
</file>