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 Streaming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1600200"/>
            <a:ext cx="8937523" cy="4525963"/>
          </a:xfrm>
        </p:spPr>
        <p:txBody>
          <a:bodyPr/>
          <a:lstStyle/>
          <a:p>
            <a:r>
              <a:rPr dirty="0"/>
              <a:t>Presented by:</a:t>
            </a:r>
            <a:r>
              <a:rPr lang="en-US" dirty="0"/>
              <a:t> Ram Prasad K</a:t>
            </a:r>
            <a:endParaRPr dirty="0"/>
          </a:p>
          <a:p>
            <a:r>
              <a:rPr dirty="0"/>
              <a:t>Department of Computer Science</a:t>
            </a:r>
            <a:r>
              <a:rPr lang="en-US" dirty="0"/>
              <a:t> and Engineering</a:t>
            </a:r>
            <a:endParaRPr dirty="0"/>
          </a:p>
          <a:p>
            <a:r>
              <a:rPr lang="en-US" dirty="0"/>
              <a:t>Sathyabama </a:t>
            </a:r>
            <a:r>
              <a:rPr lang="en-US" dirty="0" err="1"/>
              <a:t>Institude</a:t>
            </a:r>
            <a:r>
              <a:rPr lang="en-US" dirty="0"/>
              <a:t> of Science and Technology</a:t>
            </a:r>
            <a:endParaRPr dirty="0"/>
          </a:p>
          <a:p>
            <a:r>
              <a:rPr dirty="0"/>
              <a:t>Year: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Authentication: Secure login/signup</a:t>
            </a:r>
          </a:p>
          <a:p>
            <a:r>
              <a:t>- Music Library: Browse songs by genre, artist, album</a:t>
            </a:r>
          </a:p>
          <a:p>
            <a:r>
              <a:t>- Search &amp; Filter: Quick access to songs</a:t>
            </a:r>
          </a:p>
          <a:p>
            <a:r>
              <a:t>- Playlist Management: Create &amp; edit playlists</a:t>
            </a:r>
          </a:p>
          <a:p>
            <a:r>
              <a:t>- Music Player: Play, pause, skip</a:t>
            </a:r>
          </a:p>
          <a:p>
            <a:r>
              <a:t>- Admin: Manage songs &amp;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86CA0-7F46-72FD-1533-5DAC9BB7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032" y="1302890"/>
            <a:ext cx="4409768" cy="2718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2AD5F-900C-01B5-CEC1-FF0785DF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2662142"/>
            <a:ext cx="3923071" cy="3863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Music Streaming Application provides an interactive and reliable platform for music lovers.</a:t>
            </a:r>
          </a:p>
          <a:p>
            <a:endParaRPr/>
          </a:p>
          <a:p>
            <a:r>
              <a:t>It combines efficiency, user-friendliness, and security.</a:t>
            </a:r>
          </a:p>
          <a:p>
            <a:endParaRPr/>
          </a:p>
          <a:p>
            <a:r>
              <a:t>Future improvements: AI-based recommendations, offline downloads, and social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Music Streaming Application provides users with a seamless experience to listen, search, and manage songs online.</a:t>
            </a:r>
          </a:p>
          <a:p>
            <a:endParaRPr/>
          </a:p>
          <a:p>
            <a:r>
              <a:t>It allows playlist creation, song recommendations, and user authentication.</a:t>
            </a:r>
          </a:p>
          <a:p>
            <a:endParaRPr/>
          </a:p>
          <a:p>
            <a:r>
              <a:t>Technologies used include HTML, CSS, JavaScript (frontend) and Node.js, MongoDB (backend).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Limited offline access</a:t>
            </a:r>
          </a:p>
          <a:p>
            <a:r>
              <a:t>- Multiple apps for music discovery</a:t>
            </a:r>
          </a:p>
          <a:p>
            <a:r>
              <a:t>- Lack of personalization</a:t>
            </a:r>
          </a:p>
          <a:p>
            <a:r>
              <a:t>- Manual playlist management</a:t>
            </a:r>
          </a:p>
          <a:p>
            <a:r>
              <a:t>- No data-driven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platform for streaming and managing songs</a:t>
            </a:r>
          </a:p>
          <a:p>
            <a:r>
              <a:t>- Smart recommendation system</a:t>
            </a:r>
          </a:p>
          <a:p>
            <a:r>
              <a:t>- Responsive user interface</a:t>
            </a:r>
          </a:p>
          <a:p>
            <a:r>
              <a:t>- Secure user authentication</a:t>
            </a:r>
          </a:p>
          <a:p>
            <a:r>
              <a:t>- Playlist creation and 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 and easy music access</a:t>
            </a:r>
          </a:p>
          <a:p>
            <a:r>
              <a:t>- Personalized recommendations</a:t>
            </a:r>
          </a:p>
          <a:p>
            <a:r>
              <a:t>- Simple and attractive UI</a:t>
            </a:r>
          </a:p>
          <a:p>
            <a:r>
              <a:t>- Secure and scalable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Requires stable internet</a:t>
            </a:r>
          </a:p>
          <a:p>
            <a:r>
              <a:t>- Server maintenance needed</a:t>
            </a:r>
          </a:p>
          <a:p>
            <a:r>
              <a:t>- High storage usage</a:t>
            </a:r>
          </a:p>
          <a:p>
            <a:r>
              <a:t>- Limited offline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Processor: Intel i3 or higher</a:t>
            </a:r>
          </a:p>
          <a:p>
            <a:r>
              <a:t>- RAM: Minimum 4 GB</a:t>
            </a:r>
          </a:p>
          <a:p>
            <a:r>
              <a:t>- Hard Disk: 20 GB free space</a:t>
            </a:r>
          </a:p>
          <a:p>
            <a:r>
              <a:t>- Display: 1024x768 or higher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OS: Windows / macOS / Linux</a:t>
            </a:r>
          </a:p>
          <a:p>
            <a:r>
              <a:t>- Frontend: HTML, CSS, JavaScript</a:t>
            </a:r>
          </a:p>
          <a:p>
            <a:r>
              <a:t>- Backend: Node.js, Express.js</a:t>
            </a:r>
          </a:p>
          <a:p>
            <a:r>
              <a:t>- Database: MongoDB</a:t>
            </a:r>
          </a:p>
          <a:p>
            <a:r>
              <a:t>- Tools: VS Code, GitHub, Browser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Authentication Module</a:t>
            </a:r>
          </a:p>
          <a:p>
            <a:r>
              <a:t>2. Music Library Module</a:t>
            </a:r>
          </a:p>
          <a:p>
            <a:r>
              <a:t>3. Search &amp; Filter Module</a:t>
            </a:r>
          </a:p>
          <a:p>
            <a:r>
              <a:t>4. Playlist Management Module</a:t>
            </a:r>
          </a:p>
          <a:p>
            <a:r>
              <a:t>5. Music Player Module</a:t>
            </a:r>
          </a:p>
          <a:p>
            <a:r>
              <a:t>6. Admin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Music Streaming Application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 (Screenshot)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 Vishnu</dc:creator>
  <cp:keywords/>
  <dc:description>generated using python-pptx</dc:description>
  <cp:lastModifiedBy>Ram Vishnu</cp:lastModifiedBy>
  <cp:revision>2</cp:revision>
  <dcterms:created xsi:type="dcterms:W3CDTF">2013-01-27T09:14:16Z</dcterms:created>
  <dcterms:modified xsi:type="dcterms:W3CDTF">2025-10-28T14:28:13Z</dcterms:modified>
  <cp:category/>
</cp:coreProperties>
</file>