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eb4219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eb4219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425d76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e425d76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425d76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425d76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e425d766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e425d766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e425d766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e425d766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425d766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425d766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425d766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425d76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425d766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425d766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eb421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eb421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ashadreigns123/Bootcamp-2021/tree/master/e-commerc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725125" y="889000"/>
            <a:ext cx="57834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Node.js concepts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 and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E-commerce web application Demo</a:t>
            </a:r>
            <a:endParaRPr sz="3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80300" y="3473825"/>
            <a:ext cx="5783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Rashad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        </a:t>
            </a:r>
            <a:r>
              <a:rPr lang="en" sz="4500"/>
              <a:t>THANK YOU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object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7"/>
              <a:t>-Advancement of callbacks in node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7"/>
              <a:t>-Handle asynchronous operations in </a:t>
            </a:r>
            <a:r>
              <a:rPr lang="en" sz="6807"/>
              <a:t>javascript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7"/>
              <a:t>-Improves code readability,better handling of asynchronous operations and better error handling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7"/>
              <a:t>-Three states,namely-fulfilled ,rejected and pending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7"/>
              <a:t>-Created using Promise constructor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7"/>
              <a:t>-Syntax</a:t>
            </a:r>
            <a:endParaRPr sz="6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var promise = new Promise(function(resolve, reject){</a:t>
            </a:r>
            <a:endParaRPr sz="464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    //do something</a:t>
            </a:r>
            <a:endParaRPr sz="464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464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24125"/>
            <a:ext cx="8520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Promise object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755600" y="1021800"/>
            <a:ext cx="7024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promise = new Promise(function(resolve, reject) {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 x = "geeksforgeeks";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y = "geeksforgeeks"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if(x === y) {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resolve();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reject();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promise.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then(function () {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console.log('Success, You are a GEEK');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}).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catch(function () {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console.log('Some error has occured');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75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975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Framework,Express Generator and Handlebars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-Express is back end web application framework for Node.js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-Express generator is an npm module that quickly creates an application skeleton.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-Handlebars ,the templating engines used in server 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 templating engine takes a bunch of static HTML files, fills them with the necessary data on the server side then sends them as any ordinary HTML file to the client.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and MongoDB CRUD operations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-Ajax stands for asynchronous javascript and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-Ajax is a web technique to make changes in particular parts of a displayed web page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-MongoDB is a NoSQL database program and uses JSON like documents.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-In mongoDB,’collection’ is analogous to table in SQL databases and ‘document’ is analogous to record in SQL databases.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and MongoDB CRUD operations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67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mondoDB database is created using ‘use command’.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Eg:use shopping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-insert operations add new documents to a collection. If the collection does not currently exist, insert operations will create the 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eg: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175" y="3337497"/>
            <a:ext cx="6096000" cy="1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and MongoDB CRUD operations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-Read operations retrieve documents from a 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Eg: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-Update operations modify existing documents in a collection. eg: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75" y="2174475"/>
            <a:ext cx="6858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375" y="3905250"/>
            <a:ext cx="6096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and MongoDB CRUD operations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-Delete operations remove documents from a collection.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Eg 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75" y="2393775"/>
            <a:ext cx="6096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 Link:</a:t>
            </a:r>
            <a:r>
              <a:rPr lang="en" u="sng">
                <a:solidFill>
                  <a:schemeClr val="hlink"/>
                </a:solidFill>
                <a:hlinkClick r:id="rId3"/>
              </a:rPr>
              <a:t>E-commerce applciation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037025" y="1629625"/>
            <a:ext cx="2735400" cy="2168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