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e21158a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9e21158a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9e21158a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9e21158a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9e21158a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9e21158a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e21158a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9e21158a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9e21158a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9e21158a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9e21158a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9e21158a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9e21158a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9e21158a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 in sql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RASHAD 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 A TRIGGER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9682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codes that are automatically executed in response to certain events on a particular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Integrity of Data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261225"/>
            <a:ext cx="4290375" cy="24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683225" y="1863125"/>
            <a:ext cx="6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460275" y="1783500"/>
            <a:ext cx="1202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Hey Jeevan,Do you know what triggers are ?</a:t>
            </a:r>
            <a:endParaRPr sz="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7359"/>
            <a:ext cx="5373226" cy="3097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600" y="2754875"/>
            <a:ext cx="1989500" cy="15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of a trigger in sql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trigger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student table of database of a  school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 of student Table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663" y="2028575"/>
            <a:ext cx="66770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trigger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Student</a:t>
            </a:r>
            <a:r>
              <a:rPr lang="en"/>
              <a:t> Table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50" y="1861350"/>
            <a:ext cx="8415925" cy="15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trigger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CREATE TRIGGER updater 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before INSERT 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for each row 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set new.Total_Marks = new.English_Marks + new.Science_Marks + new.Maths_Marks, new.Percentage = new.Total_Marks * 100 / 150;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