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b42b1c8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b42b1c8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b42b1c7d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b42b1c7d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42b1c7d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42b1c7d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b42b1c8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b42b1c8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Rashad 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Design Patterns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common problems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How to properly create a class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How to instantiate an object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How to interact between objects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How to write loosely coupled code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- How to write reusable code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Design Patterns?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Language-independent strategies for solving a common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idea,not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Flexible,reusable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 up the development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Design Patterns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Creational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-Singleton,Factory,Builder,etc...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Structural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-Adapter,Facade,Bridge,etc...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Behavioural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-STrategy,Observer,Iterator,etc...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 Best Practices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it simple stupid (KISS)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Excess of everything is bad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 on loosely coupled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first ,code later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