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08-Jul-20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08-Jul-20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08-Jul-20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08-Jul-20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75822C-E7C8-40AC-B8C6-31E150E296E1}"/>
              </a:ext>
            </a:extLst>
          </p:cNvPr>
          <p:cNvSpPr>
            <a:spLocks noGrp="1"/>
          </p:cNvSpPr>
          <p:nvPr>
            <p:ph type="ctrTitle"/>
          </p:nvPr>
        </p:nvSpPr>
        <p:spPr>
          <a:xfrm>
            <a:off x="1969953" y="1917265"/>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 xmlns:a16="http://schemas.microsoft.com/office/drawing/2014/main" id="{2408BE3B-438C-43CA-8709-D19945BDFBDA}"/>
              </a:ext>
            </a:extLst>
          </p:cNvPr>
          <p:cNvPicPr>
            <a:picLocks noChangeAspect="1"/>
          </p:cNvPicPr>
          <p:nvPr/>
        </p:nvPicPr>
        <p:blipFill>
          <a:blip r:embed="rId2"/>
          <a:stretch>
            <a:fillRect/>
          </a:stretch>
        </p:blipFill>
        <p:spPr>
          <a:xfrm>
            <a:off x="4077477" y="3009114"/>
            <a:ext cx="5592932" cy="3573056"/>
          </a:xfrm>
          <a:prstGeom prst="rect">
            <a:avLst/>
          </a:prstGeom>
        </p:spPr>
      </p:pic>
      <p:pic>
        <p:nvPicPr>
          <p:cNvPr id="11" name="Picture 10">
            <a:extLst>
              <a:ext uri="{FF2B5EF4-FFF2-40B4-BE49-F238E27FC236}">
                <a16:creationId xmlns="" xmlns:a16="http://schemas.microsoft.com/office/drawing/2014/main" id="{A29E8A5B-25B4-435C-AB5C-B03D06EC9FD4}"/>
              </a:ext>
            </a:extLst>
          </p:cNvPr>
          <p:cNvPicPr>
            <a:picLocks noChangeAspect="1"/>
          </p:cNvPicPr>
          <p:nvPr/>
        </p:nvPicPr>
        <p:blipFill>
          <a:blip r:embed="rId3"/>
          <a:stretch>
            <a:fillRect/>
          </a:stretch>
        </p:blipFill>
        <p:spPr>
          <a:xfrm>
            <a:off x="151699" y="0"/>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6425705-6533-4638-A55B-DCEC01A48FE3}"/>
              </a:ext>
            </a:extLst>
          </p:cNvPr>
          <p:cNvSpPr>
            <a:spLocks noGrp="1"/>
          </p:cNvSpPr>
          <p:nvPr>
            <p:ph sz="quarter" idx="13"/>
          </p:nvPr>
        </p:nvSpPr>
        <p:spPr>
          <a:xfrm>
            <a:off x="6156103" y="3354926"/>
            <a:ext cx="5550794" cy="2707090"/>
          </a:xfrm>
        </p:spPr>
        <p:txBody>
          <a:bodyPr>
            <a:noAutofit/>
          </a:bodyPr>
          <a:lstStyle/>
          <a:p>
            <a:pPr marL="0" indent="0">
              <a:buNone/>
            </a:pPr>
            <a:r>
              <a:rPr lang="en-IN" sz="3200" dirty="0" smtClean="0"/>
              <a:t>Team members:</a:t>
            </a:r>
          </a:p>
          <a:p>
            <a:pPr marL="0" indent="0">
              <a:buNone/>
            </a:pPr>
            <a:r>
              <a:rPr lang="en-IN" sz="3200" dirty="0" smtClean="0"/>
              <a:t>k.RAVALIKA</a:t>
            </a:r>
            <a:r>
              <a:rPr lang="en-IN" sz="3200" dirty="0" smtClean="0"/>
              <a:t>-</a:t>
            </a:r>
            <a:r>
              <a:rPr lang="en-IN" sz="3200" dirty="0" smtClean="0"/>
              <a:t>187Y1A05F2</a:t>
            </a:r>
            <a:endParaRPr lang="en-IN" sz="3200" dirty="0" smtClean="0"/>
          </a:p>
          <a:p>
            <a:pPr marL="0" indent="0">
              <a:buNone/>
            </a:pPr>
            <a:r>
              <a:rPr lang="en-IN" sz="3200" dirty="0" smtClean="0"/>
              <a:t>M.NEHA-187Y1A05E6</a:t>
            </a:r>
            <a:endParaRPr lang="en-IN" sz="3200" dirty="0"/>
          </a:p>
        </p:txBody>
      </p:sp>
      <p:sp>
        <p:nvSpPr>
          <p:cNvPr id="4" name="TextBox 3">
            <a:extLst>
              <a:ext uri="{FF2B5EF4-FFF2-40B4-BE49-F238E27FC236}">
                <a16:creationId xmlns="" xmlns:a16="http://schemas.microsoft.com/office/drawing/2014/main" id="{D0EF6DC6-5800-408C-81E2-39B625F1E01A}"/>
              </a:ext>
            </a:extLst>
          </p:cNvPr>
          <p:cNvSpPr txBox="1"/>
          <p:nvPr/>
        </p:nvSpPr>
        <p:spPr>
          <a:xfrm>
            <a:off x="170115" y="2877337"/>
            <a:ext cx="5554640" cy="1569660"/>
          </a:xfrm>
          <a:prstGeom prst="rect">
            <a:avLst/>
          </a:prstGeom>
          <a:noFill/>
        </p:spPr>
        <p:txBody>
          <a:bodyPr wrap="square" rtlCol="0">
            <a:spAutoFit/>
          </a:bodyPr>
          <a:lstStyle/>
          <a:p>
            <a:r>
              <a:rPr lang="en-IN" sz="4800" b="1" dirty="0" smtClean="0">
                <a:solidFill>
                  <a:srgbClr val="FF00FF"/>
                </a:solidFill>
                <a:latin typeface="Bookman Old Style" panose="02050604050505020204" pitchFamily="18" charset="0"/>
              </a:rPr>
              <a:t>Sharp shooters team</a:t>
            </a:r>
            <a:endParaRPr lang="en-IN" sz="4800" b="1" dirty="0">
              <a:solidFill>
                <a:srgbClr val="FF00FF"/>
              </a:solidFill>
              <a:latin typeface="Bookman Old Style" panose="02050604050505020204" pitchFamily="18" charset="0"/>
            </a:endParaRPr>
          </a:p>
        </p:txBody>
      </p:sp>
      <p:sp>
        <p:nvSpPr>
          <p:cNvPr id="6" name="TextBox 5">
            <a:extLst>
              <a:ext uri="{FF2B5EF4-FFF2-40B4-BE49-F238E27FC236}">
                <a16:creationId xmlns="" xmlns:a16="http://schemas.microsoft.com/office/drawing/2014/main" id="{B2EF1098-C031-4D5D-BD5A-7C4CDD65C6DC}"/>
              </a:ext>
            </a:extLst>
          </p:cNvPr>
          <p:cNvSpPr txBox="1"/>
          <p:nvPr/>
        </p:nvSpPr>
        <p:spPr>
          <a:xfrm>
            <a:off x="2408829" y="774814"/>
            <a:ext cx="5117911" cy="830997"/>
          </a:xfrm>
          <a:prstGeom prst="rect">
            <a:avLst/>
          </a:prstGeom>
          <a:noFill/>
        </p:spPr>
        <p:txBody>
          <a:bodyPr wrap="square" rtlCol="0">
            <a:spAutoFit/>
          </a:bodyPr>
          <a:lstStyle/>
          <a:p>
            <a:r>
              <a:rPr lang="en-IN" sz="4800" dirty="0">
                <a:solidFill>
                  <a:srgbClr val="00B0F0"/>
                </a:solidFill>
              </a:rPr>
              <a:t>PROJECT </a:t>
            </a:r>
            <a:r>
              <a:rPr lang="en-IN" sz="4800" dirty="0" smtClean="0">
                <a:solidFill>
                  <a:srgbClr val="00B0F0"/>
                </a:solidFill>
              </a:rPr>
              <a:t>NAME:</a:t>
            </a:r>
            <a:endParaRPr lang="en-IN" sz="4800" dirty="0">
              <a:solidFill>
                <a:srgbClr val="00B0F0"/>
              </a:solidFill>
            </a:endParaRPr>
          </a:p>
        </p:txBody>
      </p:sp>
      <p:sp>
        <p:nvSpPr>
          <p:cNvPr id="2" name="TextBox 1">
            <a:extLst>
              <a:ext uri="{FF2B5EF4-FFF2-40B4-BE49-F238E27FC236}">
                <a16:creationId xmlns="" xmlns:a16="http://schemas.microsoft.com/office/drawing/2014/main" id="{61088B72-02FC-4415-94B4-107B829A000B}"/>
              </a:ext>
            </a:extLst>
          </p:cNvPr>
          <p:cNvSpPr txBox="1"/>
          <p:nvPr/>
        </p:nvSpPr>
        <p:spPr>
          <a:xfrm>
            <a:off x="4647034" y="1556771"/>
            <a:ext cx="5963478" cy="1323439"/>
          </a:xfrm>
          <a:prstGeom prst="rect">
            <a:avLst/>
          </a:prstGeom>
          <a:noFill/>
        </p:spPr>
        <p:txBody>
          <a:bodyPr wrap="square" rtlCol="0">
            <a:spAutoFit/>
          </a:bodyPr>
          <a:lstStyle/>
          <a:p>
            <a:r>
              <a:rPr lang="en-IN" sz="4000" dirty="0">
                <a:solidFill>
                  <a:srgbClr val="002060"/>
                </a:solidFill>
              </a:rPr>
              <a:t>COVID-19 HELP 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 xmlns:a16="http://schemas.microsoft.com/office/drawing/2014/main" id="{FD946AB0-3E0A-470A-A418-DE0F460A9362}"/>
              </a:ext>
            </a:extLst>
          </p:cNvPr>
          <p:cNvSpPr txBox="1"/>
          <p:nvPr/>
        </p:nvSpPr>
        <p:spPr>
          <a:xfrm>
            <a:off x="913775" y="2472272"/>
            <a:ext cx="9943115" cy="923330"/>
          </a:xfrm>
          <a:prstGeom prst="rect">
            <a:avLst/>
          </a:prstGeom>
          <a:noFill/>
        </p:spPr>
        <p:txBody>
          <a:bodyPr wrap="square" rtlCol="0">
            <a:spAutoFit/>
          </a:bodyPr>
          <a:lstStyle/>
          <a:p>
            <a:r>
              <a:rPr lang="en-IN" dirty="0"/>
              <a:t>https://web-chat.global.assistant.watson.cloud.ibm.com/preview.html?region=eu-gb&amp;integrationID=e35c4b5a-9e9b-452e-aa27-7344cbfcf6b9&amp;serviceInstanceID=3923f8b5-c880-48d6-ac15-cf8d08ef1110</a:t>
            </a:r>
            <a:endParaRPr lang="en-IN" dirty="0"/>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73</TotalTime>
  <Words>187</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Baskerville Old Face</vt:lpstr>
      <vt:lpstr>Bookman Old Style</vt:lpstr>
      <vt:lpstr>Tw Cen MT</vt:lpstr>
      <vt:lpstr>Droplet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Windows User</cp:lastModifiedBy>
  <cp:revision>13</cp:revision>
  <dcterms:created xsi:type="dcterms:W3CDTF">2020-07-06T08:29:38Z</dcterms:created>
  <dcterms:modified xsi:type="dcterms:W3CDTF">2020-07-08T16:09:53Z</dcterms:modified>
</cp:coreProperties>
</file>