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682AD-7BFC-4013-B191-31FB3526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0CD477-93AA-4627-B754-0313D0602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E523C-D804-4EE5-9D62-0A71F8AF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2A857-F1FE-4AEC-9924-2AF722BD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10727-5F43-4EE5-9415-606581B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4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0D7A-F7FC-4B6C-8603-FDEC54BB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7FC899-B5CC-4800-AE89-06A5C73F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2426D-6E88-4902-A431-4DF453A3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1CBF3-E2D4-4CBC-9E13-1B0C9688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E6FA7-035D-4E2B-8E94-5EFB1D27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EA52B3-45A0-49C0-A8E2-AE86087C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78B8E9-5E73-40A4-9CF2-816A71152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15590-9E17-4467-8120-C8A0F6A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35E10-DACB-4BEF-882F-D5AE596C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796F-ECA1-474C-984C-A23D4D9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93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DE978-A8C3-46ED-95FA-842147D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7CE1-B524-475D-A348-3E78E4B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2B8FA-EAC9-4E3E-B38E-97E52B3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74296-C532-4685-A716-4F50ABD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A5D0F-E210-4336-9D9B-46FA1495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24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3A7AB-C200-4588-8E72-678FBBE2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51EF0F-9C2C-4602-B28F-1DC0A62B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D8703-B446-4CD7-ACC3-98141AE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99F0C-ACE4-4449-828E-1754F241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1BB95-B312-4BE5-BF73-6FB3B815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87CC8-C81D-4AE1-8043-CB8CEDB3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B14F3-704D-47DB-92AE-55BC3A51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F42D0F-91B4-4330-931F-99D75C7C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4B3BC6-74A4-4A3C-BADF-3777730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8912EA-3126-4B0B-8263-25F080E8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2539A-AFB4-4CF3-AC32-7DFF61BC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8948D-A3C1-44B3-A866-B5C8AB02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8584CF-924C-47C6-9DFE-27492921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B90963-C34C-4DCC-BE24-BE4EB791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5E585-7077-4D50-BEA2-1E65FE8C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BB9731-0323-465C-A4A9-F135BB00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0FF477-3809-4C4B-B6BC-AFB6C14B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B1DCAD-950B-4EC2-B024-2A560844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4446A8-3736-4E3F-86C4-1DE5BB6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32078-A186-481E-BD83-D78ABEB5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AFBB56-37CF-400B-BA68-6199A0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8E65D0-749C-49EE-9715-40791732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22DCD9-5AC6-4478-8183-917293E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5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B2BF7D-5C3E-49D4-B999-02133CE0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CA9E5-439B-49B2-8CDD-DF79BB2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B57B0E-4469-47DB-BCD2-E25901F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9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551C8-A5C3-481E-BDD7-EBF2C7D7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B6EB7-7E25-45B6-94AF-BEC0B0A2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FAAD2-9EAF-409D-AC94-FC70D7BA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144D31-5E68-4FB7-9964-D888314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2EB56-CD33-4E07-A431-CC90BD3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93C7C7-A947-4826-9B00-F5FDDA3B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6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7700-1CD9-4E3E-8ABD-C85FEF81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D6892E-89BB-4366-8563-AABF3AC7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CAF446-559F-46AA-9B34-C102846A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EDF51B-BD38-4FDC-8247-43503E5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200CE-B918-4955-AE64-5ADAC1D6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6CDEA-F3BA-455E-9BD2-FC69FA21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9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087135-C2A0-4472-BA8E-B3EF92ED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20D54-7804-4623-B94F-40648632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2D4FA-7951-47BD-B77A-B2856B76A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E2C2-F507-4F05-841F-567437B5482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F900D-7D96-4958-9961-9DF95F33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026F8-3AA4-4AE3-8A1D-BAE64B44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auth-proxy</a:t>
                </a:r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JupyterHub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PostgreSQL</a:t>
                </a:r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4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42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3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988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E40D615-9876-41F7-BE3B-BD5ABC93F404}"/>
              </a:ext>
            </a:extLst>
          </p:cNvPr>
          <p:cNvGrpSpPr/>
          <p:nvPr/>
        </p:nvGrpSpPr>
        <p:grpSpPr>
          <a:xfrm>
            <a:off x="1212415" y="771099"/>
            <a:ext cx="7747330" cy="4808695"/>
            <a:chOff x="1212415" y="771099"/>
            <a:chExt cx="7747330" cy="4808695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DEE6495B-5151-4D00-AA51-5A46F91AF304}"/>
                </a:ext>
              </a:extLst>
            </p:cNvPr>
            <p:cNvGrpSpPr/>
            <p:nvPr/>
          </p:nvGrpSpPr>
          <p:grpSpPr>
            <a:xfrm>
              <a:off x="1218707" y="771099"/>
              <a:ext cx="7741038" cy="4808695"/>
              <a:chOff x="1218707" y="771099"/>
              <a:chExt cx="7741038" cy="4808695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B66D16B3-16D3-4705-9385-C35E3FEE9545}"/>
                  </a:ext>
                </a:extLst>
              </p:cNvPr>
              <p:cNvSpPr/>
              <p:nvPr/>
            </p:nvSpPr>
            <p:spPr>
              <a:xfrm>
                <a:off x="7088960" y="771099"/>
                <a:ext cx="1870785" cy="328872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ユーザ毎のコンテナ環境</a:t>
                </a:r>
              </a:p>
            </p:txBody>
          </p:sp>
          <p:cxnSp>
            <p:nvCxnSpPr>
              <p:cNvPr id="105" name="コネクタ: カギ線 104">
                <a:extLst>
                  <a:ext uri="{FF2B5EF4-FFF2-40B4-BE49-F238E27FC236}">
                    <a16:creationId xmlns:a16="http://schemas.microsoft.com/office/drawing/2014/main" id="{947C679E-A80F-491E-87D0-1DBFDF755F29}"/>
                  </a:ext>
                </a:extLst>
              </p:cNvPr>
              <p:cNvCxnSpPr>
                <a:cxnSpLocks/>
                <a:stCxn id="102" idx="1"/>
                <a:endCxn id="5" idx="2"/>
              </p:cNvCxnSpPr>
              <p:nvPr/>
            </p:nvCxnSpPr>
            <p:spPr>
              <a:xfrm rot="16200000" flipV="1">
                <a:off x="5321145" y="2807231"/>
                <a:ext cx="1706577" cy="162534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481EE5-DEAE-4C0F-A127-D8330C64C5A7}"/>
                  </a:ext>
                </a:extLst>
              </p:cNvPr>
              <p:cNvSpPr/>
              <p:nvPr/>
            </p:nvSpPr>
            <p:spPr>
              <a:xfrm>
                <a:off x="2162126" y="1254898"/>
                <a:ext cx="2223750" cy="155153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auth-proxy</a:t>
                </a:r>
                <a:endParaRPr kumimoji="1" lang="ja-JP" altLang="en-US" sz="1400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DD2AFCB-3ED3-4451-88E5-98FE494FB882}"/>
                  </a:ext>
                </a:extLst>
              </p:cNvPr>
              <p:cNvSpPr/>
              <p:nvPr/>
            </p:nvSpPr>
            <p:spPr>
              <a:xfrm>
                <a:off x="4786027" y="208927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JupyterHub</a:t>
                </a:r>
                <a:endParaRPr kumimoji="1" lang="ja-JP" altLang="en-US" sz="1400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8DB5198-4C9B-4615-9F80-A2FFCCAB4F46}"/>
                  </a:ext>
                </a:extLst>
              </p:cNvPr>
              <p:cNvSpPr/>
              <p:nvPr/>
            </p:nvSpPr>
            <p:spPr>
              <a:xfrm>
                <a:off x="7449518" y="208923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/>
                  <a:t>Jupyter</a:t>
                </a:r>
                <a:endParaRPr lang="en-US" altLang="ja-JP" sz="1400" dirty="0"/>
              </a:p>
              <a:p>
                <a:pPr algn="ctr"/>
                <a:r>
                  <a:rPr lang="en-US" altLang="ja-JP" sz="1400" dirty="0"/>
                  <a:t>Notebook</a:t>
                </a:r>
                <a:endParaRPr lang="ja-JP" altLang="en-US" sz="1400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46EBAF-5F8A-4DF9-9378-D57A1ACBDFCA}"/>
                  </a:ext>
                </a:extLst>
              </p:cNvPr>
              <p:cNvSpPr/>
              <p:nvPr/>
            </p:nvSpPr>
            <p:spPr>
              <a:xfrm>
                <a:off x="4786026" y="372160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PostgreSQL</a:t>
                </a:r>
                <a:endParaRPr kumimoji="1" lang="ja-JP" altLang="en-US" sz="1200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FFFBC67-ABCA-447D-A81F-E7FA844FF3AC}"/>
                  </a:ext>
                </a:extLst>
              </p:cNvPr>
              <p:cNvSpPr/>
              <p:nvPr/>
            </p:nvSpPr>
            <p:spPr>
              <a:xfrm>
                <a:off x="7449518" y="3044274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/>
                  <a:t>Jupyter</a:t>
                </a:r>
                <a:endParaRPr lang="en-US" altLang="ja-JP" sz="1400" dirty="0"/>
              </a:p>
              <a:p>
                <a:pPr algn="ctr"/>
                <a:r>
                  <a:rPr lang="en-US" altLang="ja-JP" sz="1400" dirty="0"/>
                  <a:t>Notebook</a:t>
                </a:r>
                <a:endParaRPr lang="ja-JP" altLang="en-US" sz="1400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3A56B75-8629-43EB-B460-E0AD4F6FC2D2}"/>
                  </a:ext>
                </a:extLst>
              </p:cNvPr>
              <p:cNvSpPr/>
              <p:nvPr/>
            </p:nvSpPr>
            <p:spPr>
              <a:xfrm>
                <a:off x="7449518" y="113420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Notebook</a:t>
                </a:r>
                <a:endParaRPr kumimoji="1" lang="ja-JP" altLang="en-US" sz="1400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476A32AB-92C2-4016-8A5F-839254107564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5361760" y="2766614"/>
                <a:ext cx="1" cy="954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ECA7EEE-75B6-42BA-8C79-D2749F8D41BC}"/>
                  </a:ext>
                </a:extLst>
              </p:cNvPr>
              <p:cNvCxnSpPr>
                <a:cxnSpLocks/>
                <a:stCxn id="16" idx="3"/>
                <a:endCxn id="5" idx="1"/>
              </p:cNvCxnSpPr>
              <p:nvPr/>
            </p:nvCxnSpPr>
            <p:spPr>
              <a:xfrm>
                <a:off x="3908177" y="2425497"/>
                <a:ext cx="877850" cy="2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40">
                <a:extLst>
                  <a:ext uri="{FF2B5EF4-FFF2-40B4-BE49-F238E27FC236}">
                    <a16:creationId xmlns:a16="http://schemas.microsoft.com/office/drawing/2014/main" id="{1D384AC5-ACAC-4E6C-881E-D3C0A7C6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07" y="2147349"/>
                <a:ext cx="412625" cy="550167"/>
              </a:xfrm>
              <a:prstGeom prst="rect">
                <a:avLst/>
              </a:prstGeom>
            </p:spPr>
          </p:pic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3C0F7846-0BE7-4593-9A04-4C19E9A02E9C}"/>
                  </a:ext>
                </a:extLst>
              </p:cNvPr>
              <p:cNvCxnSpPr>
                <a:cxnSpLocks/>
                <a:stCxn id="65" idx="3"/>
                <a:endCxn id="16" idx="1"/>
              </p:cNvCxnSpPr>
              <p:nvPr/>
            </p:nvCxnSpPr>
            <p:spPr>
              <a:xfrm>
                <a:off x="1631332" y="2422433"/>
                <a:ext cx="945155" cy="30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カギ線 71">
                <a:extLst>
                  <a:ext uri="{FF2B5EF4-FFF2-40B4-BE49-F238E27FC236}">
                    <a16:creationId xmlns:a16="http://schemas.microsoft.com/office/drawing/2014/main" id="{07AEB22C-0410-4F56-9863-2E2B25A62D8E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 flipV="1">
                <a:off x="5937494" y="1472870"/>
                <a:ext cx="1512024" cy="95507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コネクタ: カギ線 74">
                <a:extLst>
                  <a:ext uri="{FF2B5EF4-FFF2-40B4-BE49-F238E27FC236}">
                    <a16:creationId xmlns:a16="http://schemas.microsoft.com/office/drawing/2014/main" id="{5C557D84-D7F3-4E7A-A87F-3DAFEA841052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>
                <a:off x="5937494" y="2427947"/>
                <a:ext cx="1512024" cy="95499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06627EB4-C05A-41D7-8A27-C5E65190963F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 flipV="1">
                <a:off x="5937494" y="2427906"/>
                <a:ext cx="1512024" cy="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コネクタ: カギ線 2">
                <a:extLst>
                  <a:ext uri="{FF2B5EF4-FFF2-40B4-BE49-F238E27FC236}">
                    <a16:creationId xmlns:a16="http://schemas.microsoft.com/office/drawing/2014/main" id="{B26A86F9-20B6-4B90-8E86-6350B93C1234}"/>
                  </a:ext>
                </a:extLst>
              </p:cNvPr>
              <p:cNvCxnSpPr>
                <a:cxnSpLocks/>
                <a:stCxn id="4" idx="2"/>
                <a:endCxn id="7" idx="1"/>
              </p:cNvCxnSpPr>
              <p:nvPr/>
            </p:nvCxnSpPr>
            <p:spPr>
              <a:xfrm rot="16200000" flipH="1">
                <a:off x="3403090" y="2677341"/>
                <a:ext cx="1253846" cy="151202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675627B6-91FF-41AA-A578-B5B17A6A55C2}"/>
                  </a:ext>
                </a:extLst>
              </p:cNvPr>
              <p:cNvSpPr/>
              <p:nvPr/>
            </p:nvSpPr>
            <p:spPr>
              <a:xfrm>
                <a:off x="2576487" y="2217496"/>
                <a:ext cx="1331690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N</a:t>
                </a:r>
                <a:r>
                  <a:rPr kumimoji="1" lang="en-US" altLang="ja-JP" sz="1400" dirty="0"/>
                  <a:t>ginx</a:t>
                </a:r>
                <a:endParaRPr kumimoji="1" lang="ja-JP" altLang="en-US" sz="1400" dirty="0"/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78D86529-D896-4A79-AA8F-8370E0BE5F03}"/>
                  </a:ext>
                </a:extLst>
              </p:cNvPr>
              <p:cNvSpPr/>
              <p:nvPr/>
            </p:nvSpPr>
            <p:spPr>
              <a:xfrm>
                <a:off x="4786026" y="1298010"/>
                <a:ext cx="1151467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restuser</a:t>
                </a:r>
                <a:endParaRPr kumimoji="1" lang="ja-JP" altLang="en-US" sz="1400" dirty="0"/>
              </a:p>
            </p:txBody>
          </p:sp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698F0F76-3D94-49F5-9B15-9392957A485A}"/>
                  </a:ext>
                </a:extLst>
              </p:cNvPr>
              <p:cNvSpPr/>
              <p:nvPr/>
            </p:nvSpPr>
            <p:spPr>
              <a:xfrm>
                <a:off x="2576487" y="1602620"/>
                <a:ext cx="1331690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err="1"/>
                  <a:t>SimpleSAMLphp</a:t>
                </a:r>
                <a:endParaRPr kumimoji="1" lang="ja-JP" altLang="en-US" sz="1100" dirty="0"/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F6CE946E-2551-4D89-8D86-24F098DB91D6}"/>
                  </a:ext>
                </a:extLst>
              </p:cNvPr>
              <p:cNvCxnSpPr>
                <a:cxnSpLocks/>
                <a:stCxn id="16" idx="0"/>
                <a:endCxn id="45" idx="2"/>
              </p:cNvCxnSpPr>
              <p:nvPr/>
            </p:nvCxnSpPr>
            <p:spPr>
              <a:xfrm flipV="1">
                <a:off x="3242332" y="2018621"/>
                <a:ext cx="0" cy="198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152554D8-E9C5-4A20-8447-BB91C8155C50}"/>
                  </a:ext>
                </a:extLst>
              </p:cNvPr>
              <p:cNvCxnSpPr>
                <a:cxnSpLocks/>
                <a:stCxn id="41" idx="2"/>
                <a:endCxn id="5" idx="0"/>
              </p:cNvCxnSpPr>
              <p:nvPr/>
            </p:nvCxnSpPr>
            <p:spPr>
              <a:xfrm>
                <a:off x="5361760" y="1714011"/>
                <a:ext cx="1" cy="375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フローチャート: 書類 83">
                <a:extLst>
                  <a:ext uri="{FF2B5EF4-FFF2-40B4-BE49-F238E27FC236}">
                    <a16:creationId xmlns:a16="http://schemas.microsoft.com/office/drawing/2014/main" id="{4B92209F-3E9D-4292-A40C-8C7EA8A8E774}"/>
                  </a:ext>
                </a:extLst>
              </p:cNvPr>
              <p:cNvSpPr/>
              <p:nvPr/>
            </p:nvSpPr>
            <p:spPr>
              <a:xfrm>
                <a:off x="5937493" y="776717"/>
                <a:ext cx="792707" cy="363103"/>
              </a:xfrm>
              <a:prstGeom prst="flowChart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800" dirty="0" err="1">
                    <a:solidFill>
                      <a:schemeClr val="tx1"/>
                    </a:solidFill>
                  </a:rPr>
                  <a:t>etc</a:t>
                </a:r>
                <a:r>
                  <a:rPr kumimoji="1" lang="en-US" altLang="ja-JP" sz="800" dirty="0">
                    <a:solidFill>
                      <a:schemeClr val="tx1"/>
                    </a:solidFill>
                  </a:rPr>
                  <a:t>/passwd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コネクタ: カギ線 86">
                <a:extLst>
                  <a:ext uri="{FF2B5EF4-FFF2-40B4-BE49-F238E27FC236}">
                    <a16:creationId xmlns:a16="http://schemas.microsoft.com/office/drawing/2014/main" id="{FE878DF1-CB3D-420D-A721-C4E40D6AAAEA}"/>
                  </a:ext>
                </a:extLst>
              </p:cNvPr>
              <p:cNvCxnSpPr>
                <a:cxnSpLocks/>
                <a:stCxn id="41" idx="0"/>
                <a:endCxn id="84" idx="1"/>
              </p:cNvCxnSpPr>
              <p:nvPr/>
            </p:nvCxnSpPr>
            <p:spPr>
              <a:xfrm rot="5400000" flipH="1" flipV="1">
                <a:off x="5479756" y="840274"/>
                <a:ext cx="339741" cy="575733"/>
              </a:xfrm>
              <a:prstGeom prst="bentConnector2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6EE5A435-0FDE-4B7F-8555-ACBB62FB678B}"/>
                  </a:ext>
                </a:extLst>
              </p:cNvPr>
              <p:cNvSpPr txBox="1"/>
              <p:nvPr/>
            </p:nvSpPr>
            <p:spPr>
              <a:xfrm>
                <a:off x="3855200" y="4048506"/>
                <a:ext cx="1061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ローカルユーザの認証情報</a:t>
                </a: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55CF9A6-9FFC-4553-A6D8-B4FCC061638F}"/>
                  </a:ext>
                </a:extLst>
              </p:cNvPr>
              <p:cNvSpPr txBox="1"/>
              <p:nvPr/>
            </p:nvSpPr>
            <p:spPr>
              <a:xfrm>
                <a:off x="4460869" y="3373216"/>
                <a:ext cx="100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 err="1"/>
                  <a:t>JupyterHub</a:t>
                </a:r>
                <a:r>
                  <a:rPr kumimoji="1" lang="ja-JP" altLang="en-US" sz="900" dirty="0"/>
                  <a:t>のユーザ情報など</a:t>
                </a:r>
              </a:p>
            </p:txBody>
          </p:sp>
          <p:sp>
            <p:nvSpPr>
              <p:cNvPr id="102" name="フローチャート: 磁気ディスク 101">
                <a:extLst>
                  <a:ext uri="{FF2B5EF4-FFF2-40B4-BE49-F238E27FC236}">
                    <a16:creationId xmlns:a16="http://schemas.microsoft.com/office/drawing/2014/main" id="{BC000CE4-D3E6-4879-9486-784EA4E03E38}"/>
                  </a:ext>
                </a:extLst>
              </p:cNvPr>
              <p:cNvSpPr/>
              <p:nvPr/>
            </p:nvSpPr>
            <p:spPr>
              <a:xfrm>
                <a:off x="5680058" y="4473191"/>
                <a:ext cx="2614093" cy="1106603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1100" dirty="0"/>
                  <a:t>NFS</a:t>
                </a:r>
                <a:endParaRPr kumimoji="1" lang="ja-JP" altLang="en-US" sz="1100" dirty="0"/>
              </a:p>
            </p:txBody>
          </p:sp>
          <p:cxnSp>
            <p:nvCxnSpPr>
              <p:cNvPr id="100" name="コネクタ: カギ線 99">
                <a:extLst>
                  <a:ext uri="{FF2B5EF4-FFF2-40B4-BE49-F238E27FC236}">
                    <a16:creationId xmlns:a16="http://schemas.microsoft.com/office/drawing/2014/main" id="{5952DB5C-8501-42DA-A9DD-DAC6F2CE19A3}"/>
                  </a:ext>
                </a:extLst>
              </p:cNvPr>
              <p:cNvCxnSpPr>
                <a:cxnSpLocks/>
                <a:stCxn id="102" idx="2"/>
                <a:endCxn id="7" idx="2"/>
              </p:cNvCxnSpPr>
              <p:nvPr/>
            </p:nvCxnSpPr>
            <p:spPr>
              <a:xfrm rot="10800000">
                <a:off x="5361760" y="4398945"/>
                <a:ext cx="318298" cy="627549"/>
              </a:xfrm>
              <a:prstGeom prst="bentConnector2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コネクタ: カギ線 111">
                <a:extLst>
                  <a:ext uri="{FF2B5EF4-FFF2-40B4-BE49-F238E27FC236}">
                    <a16:creationId xmlns:a16="http://schemas.microsoft.com/office/drawing/2014/main" id="{33D94D53-FB2B-4D26-A488-9B3467CDCAF8}"/>
                  </a:ext>
                </a:extLst>
              </p:cNvPr>
              <p:cNvCxnSpPr>
                <a:cxnSpLocks/>
                <a:stCxn id="102" idx="4"/>
                <a:endCxn id="8" idx="3"/>
              </p:cNvCxnSpPr>
              <p:nvPr/>
            </p:nvCxnSpPr>
            <p:spPr>
              <a:xfrm flipV="1">
                <a:off x="8294151" y="3382942"/>
                <a:ext cx="306834" cy="1643551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コネクタ: カギ線 114">
                <a:extLst>
                  <a:ext uri="{FF2B5EF4-FFF2-40B4-BE49-F238E27FC236}">
                    <a16:creationId xmlns:a16="http://schemas.microsoft.com/office/drawing/2014/main" id="{7174FE47-8503-4BB2-98E0-3F2989A21C01}"/>
                  </a:ext>
                </a:extLst>
              </p:cNvPr>
              <p:cNvCxnSpPr>
                <a:cxnSpLocks/>
                <a:stCxn id="102" idx="4"/>
                <a:endCxn id="6" idx="3"/>
              </p:cNvCxnSpPr>
              <p:nvPr/>
            </p:nvCxnSpPr>
            <p:spPr>
              <a:xfrm flipV="1">
                <a:off x="8294151" y="2427906"/>
                <a:ext cx="306834" cy="2598587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コネクタ: カギ線 117">
                <a:extLst>
                  <a:ext uri="{FF2B5EF4-FFF2-40B4-BE49-F238E27FC236}">
                    <a16:creationId xmlns:a16="http://schemas.microsoft.com/office/drawing/2014/main" id="{CA35EE35-4A06-449B-8454-1E4FD8F6A0B2}"/>
                  </a:ext>
                </a:extLst>
              </p:cNvPr>
              <p:cNvCxnSpPr>
                <a:cxnSpLocks/>
                <a:stCxn id="102" idx="4"/>
                <a:endCxn id="9" idx="3"/>
              </p:cNvCxnSpPr>
              <p:nvPr/>
            </p:nvCxnSpPr>
            <p:spPr>
              <a:xfrm flipV="1">
                <a:off x="8294151" y="1472870"/>
                <a:ext cx="306834" cy="3553623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77A1B1F-9BE9-4603-9E64-8750D1E6D22F}"/>
                  </a:ext>
                </a:extLst>
              </p:cNvPr>
              <p:cNvSpPr txBox="1"/>
              <p:nvPr/>
            </p:nvSpPr>
            <p:spPr>
              <a:xfrm>
                <a:off x="1724354" y="2198859"/>
                <a:ext cx="4640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https</a:t>
                </a:r>
                <a:endParaRPr kumimoji="1" lang="ja-JP" altLang="en-US" sz="900" dirty="0"/>
              </a:p>
            </p:txBody>
          </p:sp>
          <p:sp>
            <p:nvSpPr>
              <p:cNvPr id="22" name="フローチャート: 複数書類 21">
                <a:extLst>
                  <a:ext uri="{FF2B5EF4-FFF2-40B4-BE49-F238E27FC236}">
                    <a16:creationId xmlns:a16="http://schemas.microsoft.com/office/drawing/2014/main" id="{51AF7246-489F-4959-B410-18A785720515}"/>
                  </a:ext>
                </a:extLst>
              </p:cNvPr>
              <p:cNvSpPr/>
              <p:nvPr/>
            </p:nvSpPr>
            <p:spPr>
              <a:xfrm>
                <a:off x="2162126" y="3270098"/>
                <a:ext cx="920399" cy="497820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/>
                  <a:t>設定</a:t>
                </a:r>
                <a:br>
                  <a:rPr lang="en-US" altLang="ja-JP" sz="1000" dirty="0"/>
                </a:br>
                <a:r>
                  <a:rPr lang="ja-JP" altLang="en-US" sz="1000" dirty="0"/>
                  <a:t>ファイル</a:t>
                </a:r>
                <a:endParaRPr kumimoji="1" lang="ja-JP" altLang="en-US" sz="1000" dirty="0"/>
              </a:p>
            </p:txBody>
          </p:sp>
          <p:sp>
            <p:nvSpPr>
              <p:cNvPr id="51" name="フローチャート: 複数書類 50">
                <a:extLst>
                  <a:ext uri="{FF2B5EF4-FFF2-40B4-BE49-F238E27FC236}">
                    <a16:creationId xmlns:a16="http://schemas.microsoft.com/office/drawing/2014/main" id="{81AD3306-FEDE-4F54-A6BB-AB0A5CCF6189}"/>
                  </a:ext>
                </a:extLst>
              </p:cNvPr>
              <p:cNvSpPr/>
              <p:nvPr/>
            </p:nvSpPr>
            <p:spPr>
              <a:xfrm>
                <a:off x="3360191" y="3269007"/>
                <a:ext cx="920399" cy="497820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/>
                  <a:t>サーバ</a:t>
                </a:r>
                <a:br>
                  <a:rPr lang="en-US" altLang="ja-JP" sz="1000" dirty="0"/>
                </a:br>
                <a:r>
                  <a:rPr lang="ja-JP" altLang="en-US" sz="1000" dirty="0"/>
                  <a:t>証明書</a:t>
                </a:r>
              </a:p>
            </p:txBody>
          </p:sp>
          <p:cxnSp>
            <p:nvCxnSpPr>
              <p:cNvPr id="24" name="コネクタ: カギ線 23">
                <a:extLst>
                  <a:ext uri="{FF2B5EF4-FFF2-40B4-BE49-F238E27FC236}">
                    <a16:creationId xmlns:a16="http://schemas.microsoft.com/office/drawing/2014/main" id="{80DCF327-E979-4384-89AC-534F1B111913}"/>
                  </a:ext>
                </a:extLst>
              </p:cNvPr>
              <p:cNvCxnSpPr>
                <a:stCxn id="4" idx="2"/>
                <a:endCxn id="22" idx="0"/>
              </p:cNvCxnSpPr>
              <p:nvPr/>
            </p:nvCxnSpPr>
            <p:spPr>
              <a:xfrm rot="5400000">
                <a:off x="2747991" y="2744087"/>
                <a:ext cx="463667" cy="588355"/>
              </a:xfrm>
              <a:prstGeom prst="bentConnector3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コネクタ: カギ線 25">
                <a:extLst>
                  <a:ext uri="{FF2B5EF4-FFF2-40B4-BE49-F238E27FC236}">
                    <a16:creationId xmlns:a16="http://schemas.microsoft.com/office/drawing/2014/main" id="{0CBCBD36-D759-4EEE-B8C2-3CBB3BC8FE8E}"/>
                  </a:ext>
                </a:extLst>
              </p:cNvPr>
              <p:cNvCxnSpPr>
                <a:stCxn id="4" idx="2"/>
                <a:endCxn id="51" idx="0"/>
              </p:cNvCxnSpPr>
              <p:nvPr/>
            </p:nvCxnSpPr>
            <p:spPr>
              <a:xfrm rot="16200000" flipH="1">
                <a:off x="3347568" y="2732864"/>
                <a:ext cx="462576" cy="609710"/>
              </a:xfrm>
              <a:prstGeom prst="bentConnector3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フローチャート: 複数書類 59">
                <a:extLst>
                  <a:ext uri="{FF2B5EF4-FFF2-40B4-BE49-F238E27FC236}">
                    <a16:creationId xmlns:a16="http://schemas.microsoft.com/office/drawing/2014/main" id="{0F1E344F-1A43-461B-B9F2-F37B9286CC5F}"/>
                  </a:ext>
                </a:extLst>
              </p:cNvPr>
              <p:cNvSpPr/>
              <p:nvPr/>
            </p:nvSpPr>
            <p:spPr>
              <a:xfrm>
                <a:off x="7024486" y="4887481"/>
                <a:ext cx="1165081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err="1"/>
                  <a:t>CoursewareHub</a:t>
                </a:r>
                <a:r>
                  <a:rPr lang="ja-JP" altLang="en-US" sz="800" dirty="0"/>
                  <a:t>のコンテンツ</a:t>
                </a:r>
              </a:p>
            </p:txBody>
          </p:sp>
          <p:sp>
            <p:nvSpPr>
              <p:cNvPr id="103" name="フローチャート: 複数書類 102">
                <a:extLst>
                  <a:ext uri="{FF2B5EF4-FFF2-40B4-BE49-F238E27FC236}">
                    <a16:creationId xmlns:a16="http://schemas.microsoft.com/office/drawing/2014/main" id="{B3458D68-112F-459F-AAB6-2F99641D9D8A}"/>
                  </a:ext>
                </a:extLst>
              </p:cNvPr>
              <p:cNvSpPr/>
              <p:nvPr/>
            </p:nvSpPr>
            <p:spPr>
              <a:xfrm>
                <a:off x="6129483" y="4887481"/>
                <a:ext cx="790419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DB</a:t>
                </a:r>
                <a:r>
                  <a:rPr lang="ja-JP" altLang="en-US" sz="800" dirty="0"/>
                  <a:t>データ</a:t>
                </a: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CB52A80A-F557-4C06-93F5-9382496E624E}"/>
                </a:ext>
              </a:extLst>
            </p:cNvPr>
            <p:cNvGrpSpPr/>
            <p:nvPr/>
          </p:nvGrpSpPr>
          <p:grpSpPr>
            <a:xfrm>
              <a:off x="1212415" y="4745744"/>
              <a:ext cx="1289236" cy="639386"/>
              <a:chOff x="4046493" y="1865974"/>
              <a:chExt cx="1289236" cy="639386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ECD617F5-89FB-4FC3-9C1F-B2D77147362B}"/>
                  </a:ext>
                </a:extLst>
              </p:cNvPr>
              <p:cNvSpPr/>
              <p:nvPr/>
            </p:nvSpPr>
            <p:spPr>
              <a:xfrm>
                <a:off x="4047083" y="1891244"/>
                <a:ext cx="218365" cy="1341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1996899A-7B79-4D78-9D5C-9D2A07592AE6}"/>
                  </a:ext>
                </a:extLst>
              </p:cNvPr>
              <p:cNvSpPr/>
              <p:nvPr/>
            </p:nvSpPr>
            <p:spPr>
              <a:xfrm>
                <a:off x="4047083" y="2118999"/>
                <a:ext cx="218365" cy="13412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FF44C0F-8E26-4ABA-A130-1635116CEBD1}"/>
                  </a:ext>
                </a:extLst>
              </p:cNvPr>
              <p:cNvSpPr txBox="1"/>
              <p:nvPr/>
            </p:nvSpPr>
            <p:spPr>
              <a:xfrm>
                <a:off x="4224905" y="1865974"/>
                <a:ext cx="5548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コンテナ</a:t>
                </a: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2FB23CC-B868-44D1-BF50-E47370EE6DE7}"/>
                  </a:ext>
                </a:extLst>
              </p:cNvPr>
              <p:cNvSpPr txBox="1"/>
              <p:nvPr/>
            </p:nvSpPr>
            <p:spPr>
              <a:xfrm>
                <a:off x="4224904" y="2093729"/>
                <a:ext cx="11108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ソフトウェアモジュール</a:t>
                </a:r>
              </a:p>
            </p:txBody>
          </p:sp>
          <p:sp>
            <p:nvSpPr>
              <p:cNvPr id="127" name="フローチャート: 書類 126">
                <a:extLst>
                  <a:ext uri="{FF2B5EF4-FFF2-40B4-BE49-F238E27FC236}">
                    <a16:creationId xmlns:a16="http://schemas.microsoft.com/office/drawing/2014/main" id="{E004A088-EAB6-4631-A26D-C05A6553B49E}"/>
                  </a:ext>
                </a:extLst>
              </p:cNvPr>
              <p:cNvSpPr/>
              <p:nvPr/>
            </p:nvSpPr>
            <p:spPr>
              <a:xfrm>
                <a:off x="4046493" y="2345964"/>
                <a:ext cx="218365" cy="134127"/>
              </a:xfrm>
              <a:prstGeom prst="flowChart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178CB759-BB11-4A1C-B03C-1EAB7FAE23D9}"/>
                  </a:ext>
                </a:extLst>
              </p:cNvPr>
              <p:cNvSpPr txBox="1"/>
              <p:nvPr/>
            </p:nvSpPr>
            <p:spPr>
              <a:xfrm>
                <a:off x="4224314" y="2320694"/>
                <a:ext cx="55541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" dirty="0"/>
                  <a:t>ファイル</a:t>
                </a:r>
                <a:endParaRPr kumimoji="1" lang="ja-JP" altLang="en-US" sz="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32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170</Words>
  <Application>Microsoft Office PowerPoint</Application>
  <PresentationFormat>ワイド画面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敦延 小泉</dc:creator>
  <cp:lastModifiedBy>suri</cp:lastModifiedBy>
  <cp:revision>26</cp:revision>
  <dcterms:created xsi:type="dcterms:W3CDTF">2019-09-12T20:40:14Z</dcterms:created>
  <dcterms:modified xsi:type="dcterms:W3CDTF">2019-10-02T08:02:17Z</dcterms:modified>
</cp:coreProperties>
</file>