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52" r:id="rId3"/>
    <p:sldId id="402" r:id="rId4"/>
    <p:sldId id="353" r:id="rId5"/>
    <p:sldId id="354" r:id="rId6"/>
    <p:sldId id="355" r:id="rId7"/>
    <p:sldId id="356" r:id="rId8"/>
    <p:sldId id="358" r:id="rId9"/>
    <p:sldId id="360" r:id="rId10"/>
    <p:sldId id="361" r:id="rId11"/>
    <p:sldId id="362" r:id="rId12"/>
    <p:sldId id="363" r:id="rId13"/>
    <p:sldId id="364" r:id="rId14"/>
    <p:sldId id="368" r:id="rId15"/>
    <p:sldId id="365" r:id="rId16"/>
    <p:sldId id="366" r:id="rId17"/>
    <p:sldId id="367" r:id="rId18"/>
    <p:sldId id="369" r:id="rId19"/>
    <p:sldId id="370" r:id="rId20"/>
    <p:sldId id="371" r:id="rId21"/>
    <p:sldId id="372" r:id="rId22"/>
    <p:sldId id="385" r:id="rId23"/>
    <p:sldId id="386" r:id="rId24"/>
    <p:sldId id="387" r:id="rId25"/>
    <p:sldId id="388" r:id="rId26"/>
    <p:sldId id="390" r:id="rId27"/>
    <p:sldId id="421" r:id="rId28"/>
    <p:sldId id="391" r:id="rId29"/>
    <p:sldId id="410" r:id="rId30"/>
    <p:sldId id="413" r:id="rId31"/>
    <p:sldId id="414" r:id="rId32"/>
    <p:sldId id="415" r:id="rId33"/>
    <p:sldId id="416" r:id="rId34"/>
    <p:sldId id="417" r:id="rId35"/>
    <p:sldId id="392" r:id="rId36"/>
    <p:sldId id="409" r:id="rId37"/>
    <p:sldId id="406" r:id="rId38"/>
    <p:sldId id="412" r:id="rId39"/>
    <p:sldId id="418" r:id="rId40"/>
    <p:sldId id="419" r:id="rId41"/>
    <p:sldId id="420" r:id="rId42"/>
    <p:sldId id="407" r:id="rId43"/>
    <p:sldId id="408" r:id="rId44"/>
    <p:sldId id="401" r:id="rId45"/>
    <p:sldId id="393" r:id="rId46"/>
    <p:sldId id="394" r:id="rId47"/>
    <p:sldId id="395" r:id="rId48"/>
    <p:sldId id="396" r:id="rId49"/>
    <p:sldId id="397" r:id="rId50"/>
    <p:sldId id="422" r:id="rId51"/>
    <p:sldId id="398" r:id="rId52"/>
    <p:sldId id="411" r:id="rId53"/>
    <p:sldId id="399" r:id="rId54"/>
    <p:sldId id="403" r:id="rId55"/>
    <p:sldId id="404" r:id="rId56"/>
    <p:sldId id="405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8C"/>
    <a:srgbClr val="ED7D31"/>
    <a:srgbClr val="A5A5A5"/>
    <a:srgbClr val="FFFF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3DC79-46FB-4CCC-BF8A-3CDE1B748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7AE3B7-342C-4A19-8428-86BECE014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FC9B6-3529-4ECB-8B8E-BA55254B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02C394-E162-44F6-9A13-A56863D8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57532-3618-41A4-8E42-7D2683FB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B3658-AA61-4FBC-8279-E45BB936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5513FA-FADB-4DCC-B30B-BCD792B56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2EDA6-B73F-479B-916D-814AF6CC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5A06E-17F6-4EB9-80B8-366CE72D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5F6F04-424E-4CED-A676-3E29D880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0B1596-6A38-4AFC-9DC7-21169B6C2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079DC5-60F4-46D2-A880-42955A12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3C41CD-7F35-4395-81D6-424B2671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9C8AD-DAEE-474B-B360-8B07F4DC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15F964-3C3F-4605-AB2B-831847EE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7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FE0CB-A83F-4C58-A2EA-F1DDFD9E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E836-3F45-4D4F-B0BF-B1E64E69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9F4A80-6AFA-4636-9F86-BD170E1A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42898-D839-44C4-861A-F107BA6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5B2F7-28C4-4CE8-B6A3-7DA7DA16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90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DCA45-B428-4C3F-9AF8-B31B3C74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B76B6-140B-4C55-9F2D-F7B6F153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B15498-8811-430B-A02E-8D7F6345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38F10-8383-4DE4-B3BE-DCB70915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DA363D-BF51-491D-BD6D-5101F4E1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38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FCCB6-9FF7-4651-A003-43311EF2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2F57FB-62D4-49C3-9904-BCE0EB48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5627ED-643D-45CA-BC71-E24A6597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90988B-2453-4B46-BD16-62C86ED2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7B80AA-42DE-4DD7-AA17-6CA48D6D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C28622-991D-46CD-AE1A-83132B7C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6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24F42-1E02-496D-8101-66DBFEE8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FCBBD-784A-438E-84EB-75F38B67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007AC3-7360-470D-A8BD-22068FB1E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840062-E870-4247-90AB-AC49F935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3D958-6497-4444-8905-058B9BA90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701A2C-D63D-45AF-8075-F554A6F6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023216-7DB6-4E64-AA37-BDB18B3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0DF68E-D187-44F9-AD68-A534690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8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5E4FF-E064-43F3-A3B1-A5297697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39327D-72F1-4C26-B57B-58F2BBD2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66B378-D7F3-465A-886A-16DA64B6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50B094-E384-4531-A27A-2634B3E4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57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83B709-5EDF-4F16-A60F-9D6D33EF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D5D61D-8929-4A4E-BFF5-00635B0A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12B2AD-2776-4DAF-8520-99A8D29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3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A6803-CE52-4933-8AAB-2A397AAA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CDF0F8-2BD5-42F3-9387-EF71D6F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75C78A-EE81-41B7-A0DB-B47B88A1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F88C7-00FD-4915-B556-F6FDAEB5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BB6FE-EC89-45D1-B4BA-AE3CA87B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2C4AF4-247C-4234-8AF3-4B9D4064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46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F33C1-3A7B-488A-BD9F-3E961151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B42704-776C-4D44-8DF3-5DF080E85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F97B1-D142-4D3C-8C1B-E0EED574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90CBF7-F86E-4C70-AA78-B806932D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4011C1-4B5B-43AA-A646-9E2BEA1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F500D0-AB83-422B-A821-61D44BB1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9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CBB52E-27A0-405F-B592-2D09A840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197BF8-A172-4183-A1F2-7349F965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101D79-A705-4442-B319-28974250C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301C-EC6A-49BD-BF9D-A539778EBE8D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714C4-D159-4EDE-8733-0D6FDEC70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DC92D-DC11-4675-9A6B-19CFF241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2706-FD1A-4B30-B96F-4F633BD90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9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43A8773-5B0F-4F2E-994A-AF2CA0DB84F1}"/>
              </a:ext>
            </a:extLst>
          </p:cNvPr>
          <p:cNvGrpSpPr/>
          <p:nvPr/>
        </p:nvGrpSpPr>
        <p:grpSpPr>
          <a:xfrm>
            <a:off x="598549" y="401662"/>
            <a:ext cx="9651109" cy="5907219"/>
            <a:chOff x="598549" y="401662"/>
            <a:chExt cx="9651109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4" y="467063"/>
              <a:ext cx="3733200" cy="3110073"/>
              <a:chOff x="4812077" y="1408801"/>
              <a:chExt cx="3733200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7" y="1408801"/>
                <a:ext cx="3733200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352191" y="1661277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577136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81" name="フローチャート: 複数書類 80">
              <a:extLst>
                <a:ext uri="{FF2B5EF4-FFF2-40B4-BE49-F238E27FC236}">
                  <a16:creationId xmlns:a16="http://schemas.microsoft.com/office/drawing/2014/main" id="{AF0A000A-0FD6-4E1B-A6C4-FE1A0E001D28}"/>
                </a:ext>
              </a:extLst>
            </p:cNvPr>
            <p:cNvSpPr/>
            <p:nvPr/>
          </p:nvSpPr>
          <p:spPr>
            <a:xfrm>
              <a:off x="7524851" y="866546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352191" y="2538455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stCxn id="9" idx="3"/>
              <a:endCxn id="18" idx="2"/>
            </p:cNvCxnSpPr>
            <p:nvPr/>
          </p:nvCxnSpPr>
          <p:spPr>
            <a:xfrm>
              <a:off x="7136252" y="2009295"/>
              <a:ext cx="2215939" cy="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stCxn id="11" idx="3"/>
              <a:endCxn id="97" idx="2"/>
            </p:cNvCxnSpPr>
            <p:nvPr/>
          </p:nvCxnSpPr>
          <p:spPr>
            <a:xfrm>
              <a:off x="7136235" y="2886473"/>
              <a:ext cx="2215956" cy="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コネクタ: カギ線 140">
              <a:extLst>
                <a:ext uri="{FF2B5EF4-FFF2-40B4-BE49-F238E27FC236}">
                  <a16:creationId xmlns:a16="http://schemas.microsoft.com/office/drawing/2014/main" id="{CAD4568F-7E9D-49B1-8DF2-E645057CD36C}"/>
                </a:ext>
              </a:extLst>
            </p:cNvPr>
            <p:cNvCxnSpPr>
              <a:cxnSpLocks/>
              <a:stCxn id="145" idx="3"/>
              <a:endCxn id="24" idx="1"/>
            </p:cNvCxnSpPr>
            <p:nvPr/>
          </p:nvCxnSpPr>
          <p:spPr>
            <a:xfrm>
              <a:off x="1245262" y="4779545"/>
              <a:ext cx="4413354" cy="609282"/>
            </a:xfrm>
            <a:prstGeom prst="bentConnector3">
              <a:avLst>
                <a:gd name="adj1" fmla="val 6827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4C591F1F-7BA9-49CD-A997-A81309FB41F4}"/>
                </a:ext>
              </a:extLst>
            </p:cNvPr>
            <p:cNvCxnSpPr>
              <a:cxnSpLocks/>
              <a:stCxn id="145" idx="3"/>
              <a:endCxn id="46" idx="1"/>
            </p:cNvCxnSpPr>
            <p:nvPr/>
          </p:nvCxnSpPr>
          <p:spPr>
            <a:xfrm flipV="1">
              <a:off x="1245262" y="1130005"/>
              <a:ext cx="4452906" cy="3649540"/>
            </a:xfrm>
            <a:prstGeom prst="bentConnector3">
              <a:avLst>
                <a:gd name="adj1" fmla="val 67636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コネクタ: カギ線 223">
              <a:extLst>
                <a:ext uri="{FF2B5EF4-FFF2-40B4-BE49-F238E27FC236}">
                  <a16:creationId xmlns:a16="http://schemas.microsoft.com/office/drawing/2014/main" id="{4941F163-E1EC-4297-9089-3A9D9493D1BB}"/>
                </a:ext>
              </a:extLst>
            </p:cNvPr>
            <p:cNvCxnSpPr>
              <a:cxnSpLocks/>
              <a:stCxn id="145" idx="3"/>
              <a:endCxn id="23" idx="3"/>
            </p:cNvCxnSpPr>
            <p:nvPr/>
          </p:nvCxnSpPr>
          <p:spPr>
            <a:xfrm flipV="1">
              <a:off x="1245262" y="3446130"/>
              <a:ext cx="2248840" cy="1333415"/>
            </a:xfrm>
            <a:prstGeom prst="bentConnector3">
              <a:avLst>
                <a:gd name="adj1" fmla="val 134083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2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0EDC03-1876-4B59-BF98-5D108B9DB2C4}"/>
              </a:ext>
            </a:extLst>
          </p:cNvPr>
          <p:cNvGrpSpPr/>
          <p:nvPr/>
        </p:nvGrpSpPr>
        <p:grpSpPr>
          <a:xfrm>
            <a:off x="598549" y="401662"/>
            <a:ext cx="9754203" cy="5907219"/>
            <a:chOff x="598549" y="401662"/>
            <a:chExt cx="9754203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46D809D-C73D-4188-88BB-6BAF99F21DBD}"/>
                </a:ext>
              </a:extLst>
            </p:cNvPr>
            <p:cNvSpPr/>
            <p:nvPr/>
          </p:nvSpPr>
          <p:spPr>
            <a:xfrm>
              <a:off x="5181134" y="467063"/>
              <a:ext cx="3733200" cy="3110073"/>
            </a:xfrm>
            <a:prstGeom prst="roundRect">
              <a:avLst>
                <a:gd name="adj" fmla="val 6819"/>
              </a:avLst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455285" y="1031222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577136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455285" y="2348938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 flipV="1">
              <a:off x="8914334" y="1379240"/>
              <a:ext cx="540951" cy="64286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cxnSpLocks/>
              <a:stCxn id="8" idx="3"/>
              <a:endCxn id="97" idx="2"/>
            </p:cNvCxnSpPr>
            <p:nvPr/>
          </p:nvCxnSpPr>
          <p:spPr>
            <a:xfrm>
              <a:off x="8914334" y="2022100"/>
              <a:ext cx="540951" cy="674856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CCFE3A02-5E14-4D0D-921C-65C2EBFC34B5}"/>
                </a:ext>
              </a:extLst>
            </p:cNvPr>
            <p:cNvCxnSpPr>
              <a:cxnSpLocks/>
              <a:stCxn id="79" idx="0"/>
              <a:endCxn id="8" idx="2"/>
            </p:cNvCxnSpPr>
            <p:nvPr/>
          </p:nvCxnSpPr>
          <p:spPr>
            <a:xfrm rot="16200000" flipV="1">
              <a:off x="6530989" y="4093882"/>
              <a:ext cx="1082813" cy="49321"/>
            </a:xfrm>
            <a:prstGeom prst="bentConnector3">
              <a:avLst/>
            </a:prstGeom>
            <a:ln w="28575">
              <a:solidFill>
                <a:schemeClr val="accent4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994DB98-685B-4019-BBEB-4DB7DFDFA3F5}"/>
                </a:ext>
              </a:extLst>
            </p:cNvPr>
            <p:cNvSpPr txBox="1"/>
            <p:nvPr/>
          </p:nvSpPr>
          <p:spPr>
            <a:xfrm>
              <a:off x="7087387" y="4098359"/>
              <a:ext cx="2347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2. a</a:t>
              </a:r>
              <a:r>
                <a:rPr kumimoji="1" lang="en-US" altLang="ja-JP" sz="1000" dirty="0"/>
                <a:t>nsible(</a:t>
              </a:r>
              <a:r>
                <a:rPr kumimoji="1" lang="en-US" altLang="ja-JP" sz="1000" dirty="0" err="1"/>
                <a:t>ssh</a:t>
              </a:r>
              <a:r>
                <a:rPr kumimoji="1" lang="en-US" altLang="ja-JP" sz="1000" dirty="0"/>
                <a:t>)</a:t>
              </a:r>
              <a:r>
                <a:rPr kumimoji="1" lang="ja-JP" altLang="en-US" sz="1000" dirty="0"/>
                <a:t>で到達可能か確認する</a:t>
              </a:r>
            </a:p>
          </p:txBody>
        </p:sp>
        <p:sp>
          <p:nvSpPr>
            <p:cNvPr id="58" name="四角形: メモ 57">
              <a:extLst>
                <a:ext uri="{FF2B5EF4-FFF2-40B4-BE49-F238E27FC236}">
                  <a16:creationId xmlns:a16="http://schemas.microsoft.com/office/drawing/2014/main" id="{847AB882-378A-4D14-AC9E-6E983ABC73CC}"/>
                </a:ext>
              </a:extLst>
            </p:cNvPr>
            <p:cNvSpPr/>
            <p:nvPr/>
          </p:nvSpPr>
          <p:spPr>
            <a:xfrm>
              <a:off x="8141203" y="5498989"/>
              <a:ext cx="1293690" cy="585268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dirty="0"/>
                <a:t>1. </a:t>
              </a:r>
              <a:r>
                <a:rPr lang="ja-JP" altLang="en-US" sz="1000" dirty="0"/>
                <a:t>起動した</a:t>
              </a:r>
              <a:r>
                <a:rPr lang="en-US" altLang="ja-JP" sz="1000" dirty="0"/>
                <a:t>VC</a:t>
              </a:r>
              <a:r>
                <a:rPr lang="ja-JP" altLang="en-US" sz="1000" dirty="0"/>
                <a:t>ノードを</a:t>
              </a:r>
              <a:r>
                <a:rPr lang="en-US" altLang="ja-JP" sz="1000" dirty="0"/>
                <a:t>inventory</a:t>
              </a:r>
              <a:r>
                <a:rPr lang="ja-JP" altLang="en-US" sz="1000" dirty="0" err="1"/>
                <a:t>に登</a:t>
              </a:r>
              <a:r>
                <a:rPr lang="ja-JP" altLang="en-US" sz="1000" dirty="0"/>
                <a:t>録する</a:t>
              </a:r>
              <a:endParaRPr kumimoji="1" lang="ja-JP" altLang="en-US" sz="1000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2EA3A9A-58B5-4F4B-AA8F-6442C177635F}"/>
                </a:ext>
              </a:extLst>
            </p:cNvPr>
            <p:cNvCxnSpPr>
              <a:stCxn id="82" idx="3"/>
              <a:endCxn id="58" idx="1"/>
            </p:cNvCxnSpPr>
            <p:nvPr/>
          </p:nvCxnSpPr>
          <p:spPr>
            <a:xfrm flipV="1">
              <a:off x="7614329" y="5791623"/>
              <a:ext cx="526874" cy="15886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B2AD8BDD-E5C7-4BD9-B773-7C5A91FE459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52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0B25FCE-C964-4AAB-9E08-46A62A490262}"/>
              </a:ext>
            </a:extLst>
          </p:cNvPr>
          <p:cNvGrpSpPr/>
          <p:nvPr/>
        </p:nvGrpSpPr>
        <p:grpSpPr>
          <a:xfrm>
            <a:off x="598549" y="390459"/>
            <a:ext cx="10882251" cy="5952289"/>
            <a:chOff x="598549" y="390459"/>
            <a:chExt cx="10882251" cy="595228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4016544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629752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35529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46D809D-C73D-4188-88BB-6BAF99F21DBD}"/>
                </a:ext>
              </a:extLst>
            </p:cNvPr>
            <p:cNvSpPr/>
            <p:nvPr/>
          </p:nvSpPr>
          <p:spPr>
            <a:xfrm>
              <a:off x="5181134" y="500930"/>
              <a:ext cx="3733200" cy="3110073"/>
            </a:xfrm>
            <a:prstGeom prst="roundRect">
              <a:avLst>
                <a:gd name="adj" fmla="val 6819"/>
              </a:avLst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500930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611003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40046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4021231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38328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502640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7E9EE576-2948-46A9-A7DC-666EDBF7849E}"/>
                </a:ext>
              </a:extLst>
            </p:cNvPr>
            <p:cNvSpPr/>
            <p:nvPr/>
          </p:nvSpPr>
          <p:spPr>
            <a:xfrm>
              <a:off x="4945944" y="390459"/>
              <a:ext cx="2876474" cy="2113447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100" dirty="0"/>
                <a:t>Moodle, DB</a:t>
              </a:r>
              <a:r>
                <a:rPr lang="ja-JP" altLang="en-US" sz="1100" dirty="0"/>
                <a:t>のボリュームグループ</a:t>
              </a:r>
              <a:r>
                <a:rPr lang="en-US" altLang="ja-JP" sz="1100" dirty="0"/>
                <a:t>(VG)</a:t>
              </a:r>
              <a:r>
                <a:rPr lang="ja-JP" altLang="en-US" sz="1100" dirty="0"/>
                <a:t>を作成する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100" dirty="0"/>
                <a:t>DB</a:t>
              </a:r>
              <a:r>
                <a:rPr lang="ja-JP" altLang="en-US" sz="1100" dirty="0"/>
                <a:t>の</a:t>
              </a:r>
              <a:r>
                <a:rPr lang="en-US" altLang="ja-JP" sz="1100" dirty="0"/>
                <a:t>VG</a:t>
              </a:r>
              <a:r>
                <a:rPr lang="ja-JP" altLang="en-US" sz="1100" dirty="0"/>
                <a:t>にデータベース用論理ボリューム</a:t>
              </a:r>
              <a:r>
                <a:rPr lang="en-US" altLang="ja-JP" sz="1100" dirty="0"/>
                <a:t>(LV)</a:t>
              </a:r>
              <a:r>
                <a:rPr lang="ja-JP" altLang="en-US" sz="1100" dirty="0"/>
                <a:t>を作成する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100" dirty="0"/>
                <a:t>Moodle</a:t>
              </a:r>
              <a:r>
                <a:rPr lang="ja-JP" altLang="en-US" sz="1100" dirty="0"/>
                <a:t>の</a:t>
              </a:r>
              <a:r>
                <a:rPr lang="en-US" altLang="ja-JP" sz="1100" dirty="0"/>
                <a:t>VG</a:t>
              </a:r>
              <a:r>
                <a:rPr lang="ja-JP" altLang="en-US" sz="1100" dirty="0"/>
                <a:t>にデータ用論理ボリューム</a:t>
              </a:r>
              <a:r>
                <a:rPr lang="en-US" altLang="ja-JP" sz="1100" dirty="0"/>
                <a:t>(LV)</a:t>
              </a:r>
              <a:r>
                <a:rPr lang="ja-JP" altLang="en-US" sz="1100" dirty="0"/>
                <a:t>、</a:t>
              </a:r>
              <a:r>
                <a:rPr lang="en-US" altLang="ja-JP" sz="1100" dirty="0"/>
                <a:t>PHP</a:t>
              </a:r>
              <a:r>
                <a:rPr lang="ja-JP" altLang="en-US" sz="1100" dirty="0"/>
                <a:t>用論理ボリューム</a:t>
              </a:r>
              <a:r>
                <a:rPr lang="en-US" altLang="ja-JP" sz="1100" dirty="0"/>
                <a:t>(LV)</a:t>
              </a:r>
              <a:r>
                <a:rPr lang="ja-JP" altLang="en-US" sz="1100" dirty="0"/>
                <a:t>を作成する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それぞれの</a:t>
              </a:r>
              <a:r>
                <a:rPr lang="en-US" altLang="ja-JP" sz="1100" dirty="0"/>
                <a:t>LV</a:t>
              </a:r>
              <a:r>
                <a:rPr lang="ja-JP" altLang="en-US" sz="1100" dirty="0"/>
                <a:t>にファイルシステム</a:t>
              </a:r>
              <a:r>
                <a:rPr lang="en-US" altLang="ja-JP" sz="1100" dirty="0"/>
                <a:t>(</a:t>
              </a:r>
              <a:r>
                <a:rPr lang="en-US" altLang="ja-JP" sz="1100" dirty="0" err="1"/>
                <a:t>xfs</a:t>
              </a:r>
              <a:r>
                <a:rPr lang="en-US" altLang="ja-JP" sz="1100" dirty="0"/>
                <a:t>)</a:t>
              </a:r>
              <a:r>
                <a:rPr lang="ja-JP" altLang="en-US" sz="1100" dirty="0"/>
                <a:t>を作成する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各</a:t>
              </a:r>
              <a:r>
                <a:rPr lang="en-US" altLang="ja-JP" sz="1100" dirty="0"/>
                <a:t>LV</a:t>
              </a:r>
              <a:r>
                <a:rPr lang="ja-JP" altLang="en-US" sz="1100" dirty="0"/>
                <a:t>をマウントする</a:t>
              </a:r>
              <a:endParaRPr lang="en-US" altLang="ja-JP" sz="1100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BCDF320-592E-47E1-A6F2-B94BFFA1769C}"/>
                </a:ext>
              </a:extLst>
            </p:cNvPr>
            <p:cNvGrpSpPr/>
            <p:nvPr/>
          </p:nvGrpSpPr>
          <p:grpSpPr>
            <a:xfrm>
              <a:off x="9256094" y="552993"/>
              <a:ext cx="2224706" cy="1574165"/>
              <a:chOff x="9256094" y="1256079"/>
              <a:chExt cx="2224706" cy="1574165"/>
            </a:xfrm>
            <a:effectLst/>
          </p:grpSpPr>
          <p:sp>
            <p:nvSpPr>
              <p:cNvPr id="18" name="フローチャート: 磁気ディスク 17">
                <a:extLst>
                  <a:ext uri="{FF2B5EF4-FFF2-40B4-BE49-F238E27FC236}">
                    <a16:creationId xmlns:a16="http://schemas.microsoft.com/office/drawing/2014/main" id="{026DF66E-EC71-4815-AFEB-5BE0E6D3011D}"/>
                  </a:ext>
                </a:extLst>
              </p:cNvPr>
              <p:cNvSpPr/>
              <p:nvPr/>
            </p:nvSpPr>
            <p:spPr>
              <a:xfrm>
                <a:off x="9256094" y="1256079"/>
                <a:ext cx="2224706" cy="1574165"/>
              </a:xfrm>
              <a:prstGeom prst="flowChartMagneticDisk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0" bIns="1512000" rtlCol="0" anchor="t"/>
              <a:lstStyle/>
              <a:p>
                <a:pPr algn="ctr"/>
                <a:r>
                  <a:rPr lang="en-US" altLang="ja-JP" dirty="0"/>
                  <a:t>VC</a:t>
                </a:r>
                <a:r>
                  <a:rPr lang="ja-JP" altLang="en-US" dirty="0"/>
                  <a:t>ディスク</a:t>
                </a:r>
                <a:endParaRPr lang="en-US" altLang="ja-JP" dirty="0"/>
              </a:p>
            </p:txBody>
          </p:sp>
          <p:sp>
            <p:nvSpPr>
              <p:cNvPr id="77" name="フローチャート: 磁気ディスク 76">
                <a:extLst>
                  <a:ext uri="{FF2B5EF4-FFF2-40B4-BE49-F238E27FC236}">
                    <a16:creationId xmlns:a16="http://schemas.microsoft.com/office/drawing/2014/main" id="{2FB7BA92-569E-4E12-8EE7-C457E82A247C}"/>
                  </a:ext>
                </a:extLst>
              </p:cNvPr>
              <p:cNvSpPr/>
              <p:nvPr/>
            </p:nvSpPr>
            <p:spPr>
              <a:xfrm>
                <a:off x="9396593" y="1852666"/>
                <a:ext cx="897467" cy="696036"/>
              </a:xfrm>
              <a:prstGeom prst="flowChartMagneticDisk">
                <a:avLst/>
              </a:prstGeom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/>
                  <a:t>データ</a:t>
                </a:r>
                <a:r>
                  <a:rPr lang="en-US" altLang="ja-JP" sz="1200" dirty="0"/>
                  <a:t>LV</a:t>
                </a:r>
                <a:endParaRPr lang="ja-JP" altLang="en-US" sz="1200" dirty="0"/>
              </a:p>
            </p:txBody>
          </p:sp>
          <p:sp>
            <p:nvSpPr>
              <p:cNvPr id="87" name="フローチャート: 磁気ディスク 86">
                <a:extLst>
                  <a:ext uri="{FF2B5EF4-FFF2-40B4-BE49-F238E27FC236}">
                    <a16:creationId xmlns:a16="http://schemas.microsoft.com/office/drawing/2014/main" id="{10139819-6432-4AB5-A22C-538E3FD102D1}"/>
                  </a:ext>
                </a:extLst>
              </p:cNvPr>
              <p:cNvSpPr/>
              <p:nvPr/>
            </p:nvSpPr>
            <p:spPr>
              <a:xfrm>
                <a:off x="10434559" y="1852666"/>
                <a:ext cx="897467" cy="696036"/>
              </a:xfrm>
              <a:prstGeom prst="flowChartMagneticDisk">
                <a:avLst/>
              </a:prstGeom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PHP LV</a:t>
                </a:r>
                <a:endParaRPr lang="ja-JP" altLang="en-US" sz="1400" dirty="0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DD193C9B-69D3-4F39-A76C-FAEEE847422A}"/>
                </a:ext>
              </a:extLst>
            </p:cNvPr>
            <p:cNvGrpSpPr/>
            <p:nvPr/>
          </p:nvGrpSpPr>
          <p:grpSpPr>
            <a:xfrm>
              <a:off x="9256094" y="2284768"/>
              <a:ext cx="2224706" cy="1574165"/>
              <a:chOff x="9256094" y="1256079"/>
              <a:chExt cx="2224706" cy="1574165"/>
            </a:xfrm>
            <a:effectLst/>
          </p:grpSpPr>
          <p:sp>
            <p:nvSpPr>
              <p:cNvPr id="58" name="フローチャート: 磁気ディスク 57">
                <a:extLst>
                  <a:ext uri="{FF2B5EF4-FFF2-40B4-BE49-F238E27FC236}">
                    <a16:creationId xmlns:a16="http://schemas.microsoft.com/office/drawing/2014/main" id="{86A4C0ED-3E73-4471-9EBF-BD6146EB1CD0}"/>
                  </a:ext>
                </a:extLst>
              </p:cNvPr>
              <p:cNvSpPr/>
              <p:nvPr/>
            </p:nvSpPr>
            <p:spPr>
              <a:xfrm>
                <a:off x="9256094" y="1256079"/>
                <a:ext cx="2224706" cy="1574165"/>
              </a:xfrm>
              <a:prstGeom prst="flowChartMagneticDisk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0" bIns="1512000" rtlCol="0" anchor="t"/>
              <a:lstStyle/>
              <a:p>
                <a:pPr algn="ctr"/>
                <a:r>
                  <a:rPr lang="en-US" altLang="ja-JP" dirty="0"/>
                  <a:t>VC</a:t>
                </a:r>
                <a:r>
                  <a:rPr lang="ja-JP" altLang="en-US" dirty="0"/>
                  <a:t>ディスク</a:t>
                </a:r>
                <a:endParaRPr lang="en-US" altLang="ja-JP" dirty="0"/>
              </a:p>
            </p:txBody>
          </p:sp>
          <p:sp>
            <p:nvSpPr>
              <p:cNvPr id="59" name="フローチャート: 磁気ディスク 58">
                <a:extLst>
                  <a:ext uri="{FF2B5EF4-FFF2-40B4-BE49-F238E27FC236}">
                    <a16:creationId xmlns:a16="http://schemas.microsoft.com/office/drawing/2014/main" id="{FBEF195E-55EA-4936-95D8-18A4D786E837}"/>
                  </a:ext>
                </a:extLst>
              </p:cNvPr>
              <p:cNvSpPr/>
              <p:nvPr/>
            </p:nvSpPr>
            <p:spPr>
              <a:xfrm>
                <a:off x="9845326" y="1864996"/>
                <a:ext cx="1037966" cy="696036"/>
              </a:xfrm>
              <a:prstGeom prst="flowChartMagneticDisk">
                <a:avLst/>
              </a:prstGeom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/>
                  <a:t>データベース</a:t>
                </a:r>
                <a:r>
                  <a:rPr lang="en-US" altLang="ja-JP" sz="1000" dirty="0"/>
                  <a:t>LV</a:t>
                </a:r>
                <a:endParaRPr lang="ja-JP" altLang="en-US" sz="1000" dirty="0"/>
              </a:p>
            </p:txBody>
          </p:sp>
        </p:grp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DB6A6E33-1E61-4F89-9533-4E67EFB9C85D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 flipV="1">
              <a:off x="8914334" y="1340076"/>
              <a:ext cx="341760" cy="715891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DBC4CC89-1F56-4E7C-B818-71A4949FB56E}"/>
                </a:ext>
              </a:extLst>
            </p:cNvPr>
            <p:cNvCxnSpPr>
              <a:cxnSpLocks/>
              <a:stCxn id="8" idx="3"/>
              <a:endCxn id="58" idx="2"/>
            </p:cNvCxnSpPr>
            <p:nvPr/>
          </p:nvCxnSpPr>
          <p:spPr>
            <a:xfrm>
              <a:off x="8914334" y="2055967"/>
              <a:ext cx="341760" cy="1015884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F053E516-744B-46D6-A1A9-51357C0F0A75}"/>
                </a:ext>
              </a:extLst>
            </p:cNvPr>
            <p:cNvCxnSpPr>
              <a:cxnSpLocks/>
              <a:stCxn id="79" idx="0"/>
              <a:endCxn id="59" idx="2"/>
            </p:cNvCxnSpPr>
            <p:nvPr/>
          </p:nvCxnSpPr>
          <p:spPr>
            <a:xfrm rot="5400000" flipH="1" flipV="1">
              <a:off x="7745134" y="2593625"/>
              <a:ext cx="1452113" cy="2748271"/>
            </a:xfrm>
            <a:prstGeom prst="bentConnector2">
              <a:avLst/>
            </a:prstGeom>
            <a:ln w="28575">
              <a:solidFill>
                <a:schemeClr val="accent4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F6D7F691-27A7-450C-8CA0-4E2D0AB22412}"/>
                </a:ext>
              </a:extLst>
            </p:cNvPr>
            <p:cNvCxnSpPr>
              <a:cxnSpLocks/>
              <a:stCxn id="79" idx="0"/>
              <a:endCxn id="77" idx="3"/>
            </p:cNvCxnSpPr>
            <p:nvPr/>
          </p:nvCxnSpPr>
          <p:spPr>
            <a:xfrm rot="5400000" flipH="1" flipV="1">
              <a:off x="7047091" y="1895580"/>
              <a:ext cx="2848200" cy="2748272"/>
            </a:xfrm>
            <a:prstGeom prst="bentConnector3">
              <a:avLst>
                <a:gd name="adj1" fmla="val 86068"/>
              </a:avLst>
            </a:prstGeom>
            <a:ln w="28575">
              <a:solidFill>
                <a:schemeClr val="accent4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4D384266-6379-460A-B47E-B6F278374367}"/>
                </a:ext>
              </a:extLst>
            </p:cNvPr>
            <p:cNvCxnSpPr>
              <a:cxnSpLocks/>
              <a:stCxn id="79" idx="0"/>
              <a:endCxn id="87" idx="3"/>
            </p:cNvCxnSpPr>
            <p:nvPr/>
          </p:nvCxnSpPr>
          <p:spPr>
            <a:xfrm rot="5400000" flipH="1" flipV="1">
              <a:off x="7566074" y="1376597"/>
              <a:ext cx="2848200" cy="3786238"/>
            </a:xfrm>
            <a:prstGeom prst="bentConnector3">
              <a:avLst>
                <a:gd name="adj1" fmla="val 86118"/>
              </a:avLst>
            </a:prstGeom>
            <a:ln w="28575">
              <a:solidFill>
                <a:schemeClr val="accent4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コネクタ: カギ線 51">
              <a:extLst>
                <a:ext uri="{FF2B5EF4-FFF2-40B4-BE49-F238E27FC236}">
                  <a16:creationId xmlns:a16="http://schemas.microsoft.com/office/drawing/2014/main" id="{46E39B21-9987-43D2-8EEF-CC0A73227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36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42A1651-3E6A-4A72-BC74-98B5E9BF0C8F}"/>
              </a:ext>
            </a:extLst>
          </p:cNvPr>
          <p:cNvGrpSpPr/>
          <p:nvPr/>
        </p:nvGrpSpPr>
        <p:grpSpPr>
          <a:xfrm>
            <a:off x="598549" y="401662"/>
            <a:ext cx="9754203" cy="5907219"/>
            <a:chOff x="598549" y="401662"/>
            <a:chExt cx="9754203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46D809D-C73D-4188-88BB-6BAF99F21DBD}"/>
                </a:ext>
              </a:extLst>
            </p:cNvPr>
            <p:cNvSpPr/>
            <p:nvPr/>
          </p:nvSpPr>
          <p:spPr>
            <a:xfrm>
              <a:off x="5181134" y="467063"/>
              <a:ext cx="3733200" cy="3110073"/>
            </a:xfrm>
            <a:prstGeom prst="roundRect">
              <a:avLst>
                <a:gd name="adj" fmla="val 6819"/>
              </a:avLst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455285" y="1031222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577136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455285" y="2348938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 flipV="1">
              <a:off x="8914334" y="1379240"/>
              <a:ext cx="540951" cy="64286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cxnSpLocks/>
              <a:stCxn id="8" idx="3"/>
              <a:endCxn id="97" idx="2"/>
            </p:cNvCxnSpPr>
            <p:nvPr/>
          </p:nvCxnSpPr>
          <p:spPr>
            <a:xfrm>
              <a:off x="8914334" y="2022100"/>
              <a:ext cx="540951" cy="674856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994DB98-685B-4019-BBEB-4DB7DFDFA3F5}"/>
                </a:ext>
              </a:extLst>
            </p:cNvPr>
            <p:cNvSpPr txBox="1"/>
            <p:nvPr/>
          </p:nvSpPr>
          <p:spPr>
            <a:xfrm>
              <a:off x="5488636" y="3207805"/>
              <a:ext cx="1500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1. </a:t>
              </a:r>
              <a:r>
                <a:rPr lang="ja-JP" altLang="en-US" sz="1000" dirty="0"/>
                <a:t>設定ファイルの配置</a:t>
              </a:r>
              <a:endParaRPr kumimoji="1" lang="ja-JP" altLang="en-US" sz="1000" dirty="0"/>
            </a:p>
          </p:txBody>
        </p:sp>
        <p:sp>
          <p:nvSpPr>
            <p:cNvPr id="50" name="フローチャート: 複数書類 49">
              <a:extLst>
                <a:ext uri="{FF2B5EF4-FFF2-40B4-BE49-F238E27FC236}">
                  <a16:creationId xmlns:a16="http://schemas.microsoft.com/office/drawing/2014/main" id="{96AC7533-2D85-46E4-91CE-8B1649EBA8B0}"/>
                </a:ext>
              </a:extLst>
            </p:cNvPr>
            <p:cNvSpPr/>
            <p:nvPr/>
          </p:nvSpPr>
          <p:spPr>
            <a:xfrm>
              <a:off x="5699349" y="1276917"/>
              <a:ext cx="2654429" cy="166076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000" dirty="0"/>
                <a:t>do</a:t>
              </a:r>
              <a:r>
                <a:rPr kumimoji="1" lang="en-US" altLang="ja-JP" sz="1000" dirty="0"/>
                <a:t>cker-</a:t>
              </a:r>
              <a:r>
                <a:rPr kumimoji="1" lang="en-US" altLang="ja-JP" sz="1000" dirty="0" err="1"/>
                <a:t>compose.yml</a:t>
              </a:r>
              <a:endParaRPr kumimoji="1" lang="en-US" altLang="ja-JP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000" dirty="0"/>
                <a:t>サーバ証明書</a:t>
              </a:r>
              <a:endParaRPr lang="en-US" altLang="ja-JP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ja-JP" sz="1000" dirty="0"/>
                <a:t>Moodle</a:t>
              </a:r>
              <a:r>
                <a:rPr kumimoji="1" lang="ja-JP" altLang="en-US" sz="1000" dirty="0"/>
                <a:t>コンテナの設定ファイル</a:t>
              </a:r>
              <a:endParaRPr kumimoji="1" lang="en-US" altLang="ja-JP" sz="10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ja-JP" sz="1000" dirty="0" err="1"/>
                <a:t>httpd.conf</a:t>
              </a:r>
              <a:r>
                <a:rPr lang="en-US" altLang="ja-JP" sz="1000" dirty="0"/>
                <a:t>, </a:t>
              </a:r>
              <a:r>
                <a:rPr lang="en-US" altLang="ja-JP" sz="1000" dirty="0" err="1"/>
                <a:t>php.conf</a:t>
              </a:r>
              <a:r>
                <a:rPr lang="en-US" altLang="ja-JP" sz="1000" dirty="0"/>
                <a:t>, 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000" dirty="0"/>
                <a:t>リバースプロキシコンテナの設定ファイル</a:t>
              </a:r>
              <a:endParaRPr lang="en-US" altLang="ja-JP" sz="10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ja-JP" sz="1000" dirty="0" err="1"/>
                <a:t>h</a:t>
              </a:r>
              <a:r>
                <a:rPr kumimoji="1" lang="en-US" altLang="ja-JP" sz="1000" dirty="0" err="1"/>
                <a:t>ttpd.conf</a:t>
              </a:r>
              <a:r>
                <a:rPr kumimoji="1" lang="en-US" altLang="ja-JP" sz="1000" dirty="0"/>
                <a:t>, 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000" dirty="0"/>
                <a:t>その他</a:t>
              </a:r>
              <a:endParaRPr kumimoji="1" lang="ja-JP" altLang="en-US" sz="1000" dirty="0"/>
            </a:p>
          </p:txBody>
        </p:sp>
        <p:cxnSp>
          <p:nvCxnSpPr>
            <p:cNvPr id="52" name="コネクタ: カギ線 51">
              <a:extLst>
                <a:ext uri="{FF2B5EF4-FFF2-40B4-BE49-F238E27FC236}">
                  <a16:creationId xmlns:a16="http://schemas.microsoft.com/office/drawing/2014/main" id="{DE84DEA7-352A-4B86-8F03-DC8D1906C1D9}"/>
                </a:ext>
              </a:extLst>
            </p:cNvPr>
            <p:cNvCxnSpPr>
              <a:cxnSpLocks/>
              <a:stCxn id="79" idx="1"/>
              <a:endCxn id="50" idx="1"/>
            </p:cNvCxnSpPr>
            <p:nvPr/>
          </p:nvCxnSpPr>
          <p:spPr>
            <a:xfrm rot="10800000">
              <a:off x="5699350" y="2107301"/>
              <a:ext cx="881363" cy="2736579"/>
            </a:xfrm>
            <a:prstGeom prst="bentConnector3">
              <a:avLst>
                <a:gd name="adj1" fmla="val 125937"/>
              </a:avLst>
            </a:prstGeom>
            <a:ln w="28575">
              <a:solidFill>
                <a:schemeClr val="accent4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5B4FA8C3-A691-4EC6-B9F3-3FBC0F0D5A1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0377A3A-B01E-42AE-BFB2-56B81486F8A9}"/>
              </a:ext>
            </a:extLst>
          </p:cNvPr>
          <p:cNvGrpSpPr/>
          <p:nvPr/>
        </p:nvGrpSpPr>
        <p:grpSpPr>
          <a:xfrm>
            <a:off x="598549" y="401662"/>
            <a:ext cx="9525961" cy="5907219"/>
            <a:chOff x="598549" y="401662"/>
            <a:chExt cx="9525961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4" y="467063"/>
              <a:ext cx="3733200" cy="3110073"/>
              <a:chOff x="4812077" y="1408801"/>
              <a:chExt cx="3733200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7" y="1408801"/>
                <a:ext cx="3733200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6795095" y="2540493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6795095" y="3376339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6795095" y="1705938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227043" y="1510143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577136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225185" y="2354480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cxnSpLocks/>
              <a:stCxn id="9" idx="3"/>
              <a:endCxn id="18" idx="2"/>
            </p:cNvCxnSpPr>
            <p:nvPr/>
          </p:nvCxnSpPr>
          <p:spPr>
            <a:xfrm flipV="1">
              <a:off x="8602244" y="1858161"/>
              <a:ext cx="624799" cy="8491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cxnSpLocks/>
              <a:stCxn id="11" idx="3"/>
              <a:endCxn id="97" idx="2"/>
            </p:cNvCxnSpPr>
            <p:nvPr/>
          </p:nvCxnSpPr>
          <p:spPr>
            <a:xfrm>
              <a:off x="8602227" y="2702498"/>
              <a:ext cx="622958" cy="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フローチャート: 複数書類 54">
              <a:extLst>
                <a:ext uri="{FF2B5EF4-FFF2-40B4-BE49-F238E27FC236}">
                  <a16:creationId xmlns:a16="http://schemas.microsoft.com/office/drawing/2014/main" id="{607B846D-A67E-48A9-A564-65E503BC95AB}"/>
                </a:ext>
              </a:extLst>
            </p:cNvPr>
            <p:cNvSpPr/>
            <p:nvPr/>
          </p:nvSpPr>
          <p:spPr>
            <a:xfrm>
              <a:off x="5542492" y="1962486"/>
              <a:ext cx="1107016" cy="53579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docker-</a:t>
              </a:r>
              <a:r>
                <a:rPr kumimoji="1" lang="en-US" altLang="ja-JP" sz="1000" dirty="0" err="1"/>
                <a:t>compose.yml</a:t>
              </a:r>
              <a:endParaRPr kumimoji="1" lang="ja-JP" altLang="en-US" sz="10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978C2F3-7C34-42E8-9BCC-6CA27A461989}"/>
                </a:ext>
              </a:extLst>
            </p:cNvPr>
            <p:cNvSpPr/>
            <p:nvPr/>
          </p:nvSpPr>
          <p:spPr>
            <a:xfrm>
              <a:off x="5464127" y="2839281"/>
              <a:ext cx="1107015" cy="36786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A5A5A5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docker-compose</a:t>
              </a:r>
              <a:endParaRPr kumimoji="1" lang="ja-JP" altLang="en-US" sz="1000" dirty="0"/>
            </a:p>
          </p:txBody>
        </p:sp>
        <p:cxnSp>
          <p:nvCxnSpPr>
            <p:cNvPr id="58" name="コネクタ: カギ線 57">
              <a:extLst>
                <a:ext uri="{FF2B5EF4-FFF2-40B4-BE49-F238E27FC236}">
                  <a16:creationId xmlns:a16="http://schemas.microsoft.com/office/drawing/2014/main" id="{CAF9378A-8369-4D80-A8A8-7C9992E1E7B3}"/>
                </a:ext>
              </a:extLst>
            </p:cNvPr>
            <p:cNvCxnSpPr>
              <a:cxnSpLocks/>
              <a:stCxn id="79" idx="1"/>
              <a:endCxn id="56" idx="2"/>
            </p:cNvCxnSpPr>
            <p:nvPr/>
          </p:nvCxnSpPr>
          <p:spPr>
            <a:xfrm rot="10800000">
              <a:off x="6017636" y="3207141"/>
              <a:ext cx="563077" cy="1636738"/>
            </a:xfrm>
            <a:prstGeom prst="bentConnector2">
              <a:avLst/>
            </a:prstGeom>
            <a:ln w="28575">
              <a:solidFill>
                <a:schemeClr val="accent4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コネクタ: 曲線 61">
              <a:extLst>
                <a:ext uri="{FF2B5EF4-FFF2-40B4-BE49-F238E27FC236}">
                  <a16:creationId xmlns:a16="http://schemas.microsoft.com/office/drawing/2014/main" id="{3BB00399-87F8-47F7-87EE-D31F9C25F295}"/>
                </a:ext>
              </a:extLst>
            </p:cNvPr>
            <p:cNvCxnSpPr>
              <a:cxnSpLocks/>
              <a:stCxn id="56" idx="3"/>
              <a:endCxn id="46" idx="0"/>
            </p:cNvCxnSpPr>
            <p:nvPr/>
          </p:nvCxnSpPr>
          <p:spPr>
            <a:xfrm flipV="1">
              <a:off x="6571142" y="764200"/>
              <a:ext cx="1312048" cy="2259011"/>
            </a:xfrm>
            <a:prstGeom prst="curvedConnector4">
              <a:avLst>
                <a:gd name="adj1" fmla="val 22599"/>
                <a:gd name="adj2" fmla="val 110119"/>
              </a:avLst>
            </a:prstGeom>
            <a:ln w="19050">
              <a:solidFill>
                <a:schemeClr val="accent2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コネクタ: 曲線 64">
              <a:extLst>
                <a:ext uri="{FF2B5EF4-FFF2-40B4-BE49-F238E27FC236}">
                  <a16:creationId xmlns:a16="http://schemas.microsoft.com/office/drawing/2014/main" id="{FCE42FCD-E6A3-4196-B241-D3FF2EE2DB9E}"/>
                </a:ext>
              </a:extLst>
            </p:cNvPr>
            <p:cNvCxnSpPr>
              <a:cxnSpLocks/>
              <a:stCxn id="56" idx="3"/>
              <a:endCxn id="9" idx="0"/>
            </p:cNvCxnSpPr>
            <p:nvPr/>
          </p:nvCxnSpPr>
          <p:spPr>
            <a:xfrm flipV="1">
              <a:off x="6571142" y="1598755"/>
              <a:ext cx="1312056" cy="1424456"/>
            </a:xfrm>
            <a:prstGeom prst="curvedConnector4">
              <a:avLst>
                <a:gd name="adj1" fmla="val 22599"/>
                <a:gd name="adj2" fmla="val 116048"/>
              </a:avLst>
            </a:prstGeom>
            <a:ln w="19050">
              <a:solidFill>
                <a:schemeClr val="accent2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コネクタ: 曲線 69">
              <a:extLst>
                <a:ext uri="{FF2B5EF4-FFF2-40B4-BE49-F238E27FC236}">
                  <a16:creationId xmlns:a16="http://schemas.microsoft.com/office/drawing/2014/main" id="{EAE93C1B-BFF1-4A2A-9519-8432BDE23D10}"/>
                </a:ext>
              </a:extLst>
            </p:cNvPr>
            <p:cNvCxnSpPr>
              <a:cxnSpLocks/>
              <a:stCxn id="56" idx="3"/>
              <a:endCxn id="11" idx="0"/>
            </p:cNvCxnSpPr>
            <p:nvPr/>
          </p:nvCxnSpPr>
          <p:spPr>
            <a:xfrm flipV="1">
              <a:off x="6571142" y="2434601"/>
              <a:ext cx="1312048" cy="588610"/>
            </a:xfrm>
            <a:prstGeom prst="curvedConnector4">
              <a:avLst>
                <a:gd name="adj1" fmla="val 22599"/>
                <a:gd name="adj2" fmla="val 138837"/>
              </a:avLst>
            </a:prstGeom>
            <a:ln w="19050">
              <a:solidFill>
                <a:schemeClr val="accent2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721CA38-FE09-46B7-A033-1BDA8636A3DF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 flipH="1">
              <a:off x="6017635" y="2477988"/>
              <a:ext cx="1386" cy="361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4DB70B-D739-47C8-995A-ECC33EBB17E0}"/>
                </a:ext>
              </a:extLst>
            </p:cNvPr>
            <p:cNvSpPr txBox="1"/>
            <p:nvPr/>
          </p:nvSpPr>
          <p:spPr>
            <a:xfrm>
              <a:off x="6140925" y="1236576"/>
              <a:ext cx="831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コンテナの起動</a:t>
              </a:r>
              <a:endParaRPr kumimoji="1" lang="ja-JP" altLang="en-US" sz="1000" dirty="0"/>
            </a:p>
          </p:txBody>
        </p:sp>
        <p:cxnSp>
          <p:nvCxnSpPr>
            <p:cNvPr id="57" name="コネクタ: カギ線 56">
              <a:extLst>
                <a:ext uri="{FF2B5EF4-FFF2-40B4-BE49-F238E27FC236}">
                  <a16:creationId xmlns:a16="http://schemas.microsoft.com/office/drawing/2014/main" id="{4DD2867C-A43F-4759-8A56-21C550BDF20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3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3D873A7-DE53-4BDA-8083-F6E5A2B13F05}"/>
              </a:ext>
            </a:extLst>
          </p:cNvPr>
          <p:cNvGrpSpPr/>
          <p:nvPr/>
        </p:nvGrpSpPr>
        <p:grpSpPr>
          <a:xfrm>
            <a:off x="598549" y="401662"/>
            <a:ext cx="9404029" cy="5907219"/>
            <a:chOff x="598549" y="401662"/>
            <a:chExt cx="9404029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3" y="467063"/>
              <a:ext cx="3951567" cy="3110073"/>
              <a:chOff x="4812076" y="1408801"/>
              <a:chExt cx="3951567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6" y="1408801"/>
                <a:ext cx="3951567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156917" y="3577136"/>
              <a:ext cx="0" cy="40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395661" y="3999902"/>
              <a:ext cx="0" cy="4688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3474090" cy="1840108"/>
              <a:chOff x="5004153" y="4402096"/>
              <a:chExt cx="3474090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474090" cy="1840108"/>
                <a:chOff x="768591" y="1384322"/>
                <a:chExt cx="3474090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474090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9" name="フローチャート: 書類 58">
                <a:extLst>
                  <a:ext uri="{FF2B5EF4-FFF2-40B4-BE49-F238E27FC236}">
                    <a16:creationId xmlns:a16="http://schemas.microsoft.com/office/drawing/2014/main" id="{727868B3-C8F3-40E0-845D-D8B4C1FC3353}"/>
                  </a:ext>
                </a:extLst>
              </p:cNvPr>
              <p:cNvSpPr/>
              <p:nvPr/>
            </p:nvSpPr>
            <p:spPr>
              <a:xfrm>
                <a:off x="7153262" y="459327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php.ini</a:t>
                </a:r>
                <a:endParaRPr lang="ja-JP" altLang="en-US" sz="1200" dirty="0"/>
              </a:p>
            </p:txBody>
          </p:sp>
          <p:sp>
            <p:nvSpPr>
              <p:cNvPr id="80" name="フローチャート: 書類 79">
                <a:extLst>
                  <a:ext uri="{FF2B5EF4-FFF2-40B4-BE49-F238E27FC236}">
                    <a16:creationId xmlns:a16="http://schemas.microsoft.com/office/drawing/2014/main" id="{39510904-19AF-4808-A483-4DF17AA3B659}"/>
                  </a:ext>
                </a:extLst>
              </p:cNvPr>
              <p:cNvSpPr/>
              <p:nvPr/>
            </p:nvSpPr>
            <p:spPr>
              <a:xfrm>
                <a:off x="7153261" y="5684077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php.ini</a:t>
                </a:r>
                <a:r>
                  <a:rPr kumimoji="1" lang="en-US" altLang="ja-JP" sz="1200" dirty="0" err="1"/>
                  <a:t>.orig</a:t>
                </a:r>
                <a:endParaRPr kumimoji="1" lang="ja-JP" altLang="en-US" sz="1200" dirty="0"/>
              </a:p>
            </p:txBody>
          </p:sp>
        </p:grpSp>
        <p:sp>
          <p:nvSpPr>
            <p:cNvPr id="81" name="フローチャート: 複数書類 80">
              <a:extLst>
                <a:ext uri="{FF2B5EF4-FFF2-40B4-BE49-F238E27FC236}">
                  <a16:creationId xmlns:a16="http://schemas.microsoft.com/office/drawing/2014/main" id="{AF0A000A-0FD6-4E1B-A6C4-FE1A0E001D28}"/>
                </a:ext>
              </a:extLst>
            </p:cNvPr>
            <p:cNvSpPr/>
            <p:nvPr/>
          </p:nvSpPr>
          <p:spPr>
            <a:xfrm>
              <a:off x="7524851" y="866546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B715E80-5B2B-49DC-A943-40E265421ED7}"/>
                </a:ext>
              </a:extLst>
            </p:cNvPr>
            <p:cNvCxnSpPr>
              <a:cxnSpLocks/>
              <a:stCxn id="9" idx="3"/>
              <a:endCxn id="66" idx="1"/>
            </p:cNvCxnSpPr>
            <p:nvPr/>
          </p:nvCxnSpPr>
          <p:spPr>
            <a:xfrm>
              <a:off x="7136252" y="2009295"/>
              <a:ext cx="6714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0FE3C62-C4CA-4881-BCCE-EFDBBEC9FF7A}"/>
                </a:ext>
              </a:extLst>
            </p:cNvPr>
            <p:cNvSpPr/>
            <p:nvPr/>
          </p:nvSpPr>
          <p:spPr>
            <a:xfrm>
              <a:off x="7807724" y="1809559"/>
              <a:ext cx="1032685" cy="399472"/>
            </a:xfrm>
            <a:prstGeom prst="flowChart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p</a:t>
              </a:r>
              <a:r>
                <a:rPr kumimoji="1" lang="en-US" altLang="ja-JP" sz="1200" dirty="0"/>
                <a:t>hp.ini</a:t>
              </a:r>
              <a:endParaRPr kumimoji="1" lang="ja-JP" altLang="en-US" sz="1200" dirty="0"/>
            </a:p>
          </p:txBody>
        </p:sp>
        <p:cxnSp>
          <p:nvCxnSpPr>
            <p:cNvPr id="233" name="直線矢印コネクタ 232">
              <a:extLst>
                <a:ext uri="{FF2B5EF4-FFF2-40B4-BE49-F238E27FC236}">
                  <a16:creationId xmlns:a16="http://schemas.microsoft.com/office/drawing/2014/main" id="{0283F634-D375-4E1F-97D7-7BC016657CE3}"/>
                </a:ext>
              </a:extLst>
            </p:cNvPr>
            <p:cNvCxnSpPr>
              <a:stCxn id="66" idx="2"/>
              <a:endCxn id="59" idx="0"/>
            </p:cNvCxnSpPr>
            <p:nvPr/>
          </p:nvCxnSpPr>
          <p:spPr>
            <a:xfrm>
              <a:off x="8324067" y="2182621"/>
              <a:ext cx="1" cy="24773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コネクタ: カギ線 244">
              <a:extLst>
                <a:ext uri="{FF2B5EF4-FFF2-40B4-BE49-F238E27FC236}">
                  <a16:creationId xmlns:a16="http://schemas.microsoft.com/office/drawing/2014/main" id="{A4FD1C75-E02C-4E21-9682-023CD47538E5}"/>
                </a:ext>
              </a:extLst>
            </p:cNvPr>
            <p:cNvCxnSpPr>
              <a:cxnSpLocks/>
              <a:stCxn id="59" idx="3"/>
              <a:endCxn id="66" idx="3"/>
            </p:cNvCxnSpPr>
            <p:nvPr/>
          </p:nvCxnSpPr>
          <p:spPr>
            <a:xfrm flipH="1" flipV="1">
              <a:off x="8840409" y="2009295"/>
              <a:ext cx="1" cy="2850390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3490558-F88A-403E-AC84-B9457A30A9B9}"/>
                </a:ext>
              </a:extLst>
            </p:cNvPr>
            <p:cNvSpPr txBox="1"/>
            <p:nvPr/>
          </p:nvSpPr>
          <p:spPr>
            <a:xfrm>
              <a:off x="7508589" y="3107223"/>
              <a:ext cx="891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ファイルの取得</a:t>
              </a: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1E70056-5CA5-43AE-8318-D158F1912981}"/>
                </a:ext>
              </a:extLst>
            </p:cNvPr>
            <p:cNvSpPr txBox="1"/>
            <p:nvPr/>
          </p:nvSpPr>
          <p:spPr>
            <a:xfrm>
              <a:off x="8324066" y="5351771"/>
              <a:ext cx="973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2.</a:t>
              </a:r>
              <a:r>
                <a:rPr kumimoji="1" lang="ja-JP" altLang="en-US" sz="1000" dirty="0"/>
                <a:t>バックアップの作成</a:t>
              </a: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E08A695-BCA0-423E-9DA5-2AE497E4EA2F}"/>
                </a:ext>
              </a:extLst>
            </p:cNvPr>
            <p:cNvCxnSpPr>
              <a:cxnSpLocks/>
              <a:stCxn id="59" idx="2"/>
              <a:endCxn id="80" idx="0"/>
            </p:cNvCxnSpPr>
            <p:nvPr/>
          </p:nvCxnSpPr>
          <p:spPr>
            <a:xfrm flipH="1">
              <a:off x="8324067" y="5033011"/>
              <a:ext cx="1" cy="717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CD3DBE4-CE7B-4FA0-A1F2-9F0C93EF794B}"/>
                </a:ext>
              </a:extLst>
            </p:cNvPr>
            <p:cNvSpPr txBox="1"/>
            <p:nvPr/>
          </p:nvSpPr>
          <p:spPr>
            <a:xfrm>
              <a:off x="9110918" y="3511663"/>
              <a:ext cx="891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4.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ファイルの更新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CA5E2FA-29B1-4D76-BF08-9A792A3A0A04}"/>
                </a:ext>
              </a:extLst>
            </p:cNvPr>
            <p:cNvSpPr txBox="1"/>
            <p:nvPr/>
          </p:nvSpPr>
          <p:spPr>
            <a:xfrm>
              <a:off x="6682946" y="2093291"/>
              <a:ext cx="1032685" cy="4775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5. </a:t>
              </a:r>
              <a:r>
                <a:rPr lang="ja-JP" altLang="en-US" sz="1000" dirty="0"/>
                <a:t>コンテナの再起動</a:t>
              </a:r>
              <a:endParaRPr kumimoji="1" lang="ja-JP" altLang="en-US" sz="10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C17A88B-E140-4DA7-8DA7-F006902F3115}"/>
                </a:ext>
              </a:extLst>
            </p:cNvPr>
            <p:cNvSpPr txBox="1"/>
            <p:nvPr/>
          </p:nvSpPr>
          <p:spPr>
            <a:xfrm>
              <a:off x="8646646" y="5010142"/>
              <a:ext cx="808639" cy="293846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3. </a:t>
              </a:r>
              <a:r>
                <a:rPr lang="ja-JP" altLang="en-US" sz="1000" dirty="0"/>
                <a:t>編集</a:t>
              </a:r>
              <a:endParaRPr kumimoji="1" lang="ja-JP" altLang="en-US" sz="1000" dirty="0"/>
            </a:p>
          </p:txBody>
        </p:sp>
        <p:cxnSp>
          <p:nvCxnSpPr>
            <p:cNvPr id="57" name="コネクタ: カギ線 56">
              <a:extLst>
                <a:ext uri="{FF2B5EF4-FFF2-40B4-BE49-F238E27FC236}">
                  <a16:creationId xmlns:a16="http://schemas.microsoft.com/office/drawing/2014/main" id="{D4307933-B6F2-436B-9BFD-84CD1D50375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190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6031783-DD98-411D-B707-4AF38B513E15}"/>
              </a:ext>
            </a:extLst>
          </p:cNvPr>
          <p:cNvGrpSpPr/>
          <p:nvPr/>
        </p:nvGrpSpPr>
        <p:grpSpPr>
          <a:xfrm>
            <a:off x="598549" y="401662"/>
            <a:ext cx="10052274" cy="5907219"/>
            <a:chOff x="598549" y="401662"/>
            <a:chExt cx="10052274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3" y="467063"/>
              <a:ext cx="3951567" cy="3110073"/>
              <a:chOff x="4812076" y="1408801"/>
              <a:chExt cx="3951567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6" y="1408801"/>
                <a:ext cx="3951567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156917" y="3577136"/>
              <a:ext cx="0" cy="40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395661" y="3999902"/>
              <a:ext cx="0" cy="4688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3474090" cy="1840108"/>
              <a:chOff x="5004153" y="4402096"/>
              <a:chExt cx="3474090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474090" cy="1840108"/>
                <a:chOff x="768591" y="1384322"/>
                <a:chExt cx="3474090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474090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9" name="フローチャート: 書類 58">
                <a:extLst>
                  <a:ext uri="{FF2B5EF4-FFF2-40B4-BE49-F238E27FC236}">
                    <a16:creationId xmlns:a16="http://schemas.microsoft.com/office/drawing/2014/main" id="{727868B3-C8F3-40E0-845D-D8B4C1FC3353}"/>
                  </a:ext>
                </a:extLst>
              </p:cNvPr>
              <p:cNvSpPr/>
              <p:nvPr/>
            </p:nvSpPr>
            <p:spPr>
              <a:xfrm>
                <a:off x="7153262" y="459327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php.ini</a:t>
                </a:r>
                <a:endParaRPr lang="ja-JP" altLang="en-US" sz="1200" dirty="0"/>
              </a:p>
            </p:txBody>
          </p:sp>
          <p:sp>
            <p:nvSpPr>
              <p:cNvPr id="80" name="フローチャート: 書類 79">
                <a:extLst>
                  <a:ext uri="{FF2B5EF4-FFF2-40B4-BE49-F238E27FC236}">
                    <a16:creationId xmlns:a16="http://schemas.microsoft.com/office/drawing/2014/main" id="{39510904-19AF-4808-A483-4DF17AA3B659}"/>
                  </a:ext>
                </a:extLst>
              </p:cNvPr>
              <p:cNvSpPr/>
              <p:nvPr/>
            </p:nvSpPr>
            <p:spPr>
              <a:xfrm>
                <a:off x="7153261" y="5684077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php.ini.orig</a:t>
                </a:r>
                <a:endParaRPr lang="ja-JP" altLang="en-US" sz="1200" dirty="0"/>
              </a:p>
            </p:txBody>
          </p:sp>
        </p:grpSp>
        <p:sp>
          <p:nvSpPr>
            <p:cNvPr id="81" name="フローチャート: 複数書類 80">
              <a:extLst>
                <a:ext uri="{FF2B5EF4-FFF2-40B4-BE49-F238E27FC236}">
                  <a16:creationId xmlns:a16="http://schemas.microsoft.com/office/drawing/2014/main" id="{AF0A000A-0FD6-4E1B-A6C4-FE1A0E001D28}"/>
                </a:ext>
              </a:extLst>
            </p:cNvPr>
            <p:cNvSpPr/>
            <p:nvPr/>
          </p:nvSpPr>
          <p:spPr>
            <a:xfrm>
              <a:off x="7524851" y="866546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B715E80-5B2B-49DC-A943-40E265421ED7}"/>
                </a:ext>
              </a:extLst>
            </p:cNvPr>
            <p:cNvCxnSpPr>
              <a:cxnSpLocks/>
              <a:stCxn id="9" idx="3"/>
              <a:endCxn id="66" idx="1"/>
            </p:cNvCxnSpPr>
            <p:nvPr/>
          </p:nvCxnSpPr>
          <p:spPr>
            <a:xfrm>
              <a:off x="7136252" y="2009295"/>
              <a:ext cx="6714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0FE3C62-C4CA-4881-BCCE-EFDBBEC9FF7A}"/>
                </a:ext>
              </a:extLst>
            </p:cNvPr>
            <p:cNvSpPr/>
            <p:nvPr/>
          </p:nvSpPr>
          <p:spPr>
            <a:xfrm>
              <a:off x="7807724" y="1809559"/>
              <a:ext cx="1032685" cy="399472"/>
            </a:xfrm>
            <a:prstGeom prst="flowChartDocumen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php.ini</a:t>
              </a:r>
              <a:endParaRPr lang="ja-JP" altLang="en-US" sz="1200" dirty="0"/>
            </a:p>
          </p:txBody>
        </p:sp>
        <p:cxnSp>
          <p:nvCxnSpPr>
            <p:cNvPr id="233" name="直線矢印コネクタ 232">
              <a:extLst>
                <a:ext uri="{FF2B5EF4-FFF2-40B4-BE49-F238E27FC236}">
                  <a16:creationId xmlns:a16="http://schemas.microsoft.com/office/drawing/2014/main" id="{0283F634-D375-4E1F-97D7-7BC016657CE3}"/>
                </a:ext>
              </a:extLst>
            </p:cNvPr>
            <p:cNvCxnSpPr>
              <a:stCxn id="66" idx="2"/>
              <a:endCxn id="59" idx="0"/>
            </p:cNvCxnSpPr>
            <p:nvPr/>
          </p:nvCxnSpPr>
          <p:spPr>
            <a:xfrm>
              <a:off x="8324067" y="2182621"/>
              <a:ext cx="1" cy="24773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コネクタ: カギ線 244">
              <a:extLst>
                <a:ext uri="{FF2B5EF4-FFF2-40B4-BE49-F238E27FC236}">
                  <a16:creationId xmlns:a16="http://schemas.microsoft.com/office/drawing/2014/main" id="{A4FD1C75-E02C-4E21-9682-023CD47538E5}"/>
                </a:ext>
              </a:extLst>
            </p:cNvPr>
            <p:cNvCxnSpPr>
              <a:cxnSpLocks/>
              <a:stCxn id="59" idx="3"/>
              <a:endCxn id="80" idx="3"/>
            </p:cNvCxnSpPr>
            <p:nvPr/>
          </p:nvCxnSpPr>
          <p:spPr>
            <a:xfrm flipH="1">
              <a:off x="8840409" y="4859685"/>
              <a:ext cx="1" cy="1090805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3490558-F88A-403E-AC84-B9457A30A9B9}"/>
                </a:ext>
              </a:extLst>
            </p:cNvPr>
            <p:cNvSpPr txBox="1"/>
            <p:nvPr/>
          </p:nvSpPr>
          <p:spPr>
            <a:xfrm>
              <a:off x="8323135" y="3678568"/>
              <a:ext cx="1512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ファイルの取得</a:t>
              </a: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1E70056-5CA5-43AE-8318-D158F1912981}"/>
                </a:ext>
              </a:extLst>
            </p:cNvPr>
            <p:cNvSpPr txBox="1"/>
            <p:nvPr/>
          </p:nvSpPr>
          <p:spPr>
            <a:xfrm>
              <a:off x="9138142" y="5500111"/>
              <a:ext cx="1512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2.</a:t>
              </a:r>
              <a:r>
                <a:rPr kumimoji="1" lang="ja-JP" altLang="en-US" sz="1000" dirty="0"/>
                <a:t>バックアップの作成</a:t>
              </a:r>
            </a:p>
          </p:txBody>
        </p:sp>
        <p:cxnSp>
          <p:nvCxnSpPr>
            <p:cNvPr id="253" name="コネクタ: カギ線 252">
              <a:extLst>
                <a:ext uri="{FF2B5EF4-FFF2-40B4-BE49-F238E27FC236}">
                  <a16:creationId xmlns:a16="http://schemas.microsoft.com/office/drawing/2014/main" id="{F753A9BF-62CE-4E95-BC5F-A8E42C092E06}"/>
                </a:ext>
              </a:extLst>
            </p:cNvPr>
            <p:cNvCxnSpPr>
              <a:cxnSpLocks/>
              <a:stCxn id="59" idx="2"/>
              <a:endCxn id="25" idx="1"/>
            </p:cNvCxnSpPr>
            <p:nvPr/>
          </p:nvCxnSpPr>
          <p:spPr>
            <a:xfrm rot="5400000">
              <a:off x="6934484" y="4010379"/>
              <a:ext cx="366952" cy="2412216"/>
            </a:xfrm>
            <a:prstGeom prst="bentConnector4">
              <a:avLst>
                <a:gd name="adj1" fmla="val 176902"/>
                <a:gd name="adj2" fmla="val 106734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3CAB40EE-5961-4551-8AD5-46F3C7706024}"/>
                </a:ext>
              </a:extLst>
            </p:cNvPr>
            <p:cNvSpPr txBox="1"/>
            <p:nvPr/>
          </p:nvSpPr>
          <p:spPr>
            <a:xfrm>
              <a:off x="5036129" y="5761889"/>
              <a:ext cx="1324061" cy="293846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3</a:t>
              </a:r>
              <a:r>
                <a:rPr kumimoji="1" lang="en-US" altLang="ja-JP" sz="1000" dirty="0"/>
                <a:t>.</a:t>
              </a:r>
              <a:r>
                <a:rPr kumimoji="1" lang="ja-JP" altLang="en-US" sz="1000" dirty="0"/>
                <a:t>編集リンクの表示</a:t>
              </a:r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FE2A2D70-67FC-4DA1-B5C1-EA9120FD0FC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75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B4834DB-DC28-4533-A8D9-EE4A2C853E5C}"/>
              </a:ext>
            </a:extLst>
          </p:cNvPr>
          <p:cNvGrpSpPr/>
          <p:nvPr/>
        </p:nvGrpSpPr>
        <p:grpSpPr>
          <a:xfrm>
            <a:off x="598549" y="401662"/>
            <a:ext cx="10052274" cy="5907219"/>
            <a:chOff x="598549" y="401662"/>
            <a:chExt cx="10052274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3" y="467063"/>
              <a:ext cx="3951567" cy="3110073"/>
              <a:chOff x="4812076" y="1408801"/>
              <a:chExt cx="3951567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6" y="1408801"/>
                <a:ext cx="3951567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156917" y="3577136"/>
              <a:ext cx="0" cy="40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395661" y="3999902"/>
              <a:ext cx="0" cy="4688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3474090" cy="1840108"/>
              <a:chOff x="5004153" y="4402096"/>
              <a:chExt cx="3474090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474090" cy="1840108"/>
                <a:chOff x="768591" y="1384322"/>
                <a:chExt cx="3474090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474090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9" name="フローチャート: 書類 58">
                <a:extLst>
                  <a:ext uri="{FF2B5EF4-FFF2-40B4-BE49-F238E27FC236}">
                    <a16:creationId xmlns:a16="http://schemas.microsoft.com/office/drawing/2014/main" id="{727868B3-C8F3-40E0-845D-D8B4C1FC3353}"/>
                  </a:ext>
                </a:extLst>
              </p:cNvPr>
              <p:cNvSpPr/>
              <p:nvPr/>
            </p:nvSpPr>
            <p:spPr>
              <a:xfrm>
                <a:off x="7153262" y="4593272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php.ini</a:t>
                </a:r>
                <a:endParaRPr lang="ja-JP" altLang="en-US" sz="1200" dirty="0"/>
              </a:p>
            </p:txBody>
          </p:sp>
          <p:sp>
            <p:nvSpPr>
              <p:cNvPr id="80" name="フローチャート: 書類 79">
                <a:extLst>
                  <a:ext uri="{FF2B5EF4-FFF2-40B4-BE49-F238E27FC236}">
                    <a16:creationId xmlns:a16="http://schemas.microsoft.com/office/drawing/2014/main" id="{39510904-19AF-4808-A483-4DF17AA3B659}"/>
                  </a:ext>
                </a:extLst>
              </p:cNvPr>
              <p:cNvSpPr/>
              <p:nvPr/>
            </p:nvSpPr>
            <p:spPr>
              <a:xfrm>
                <a:off x="7153261" y="5684077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php.ini.orig</a:t>
                </a:r>
                <a:endParaRPr lang="ja-JP" altLang="en-US" sz="1200" dirty="0"/>
              </a:p>
            </p:txBody>
          </p:sp>
        </p:grpSp>
        <p:sp>
          <p:nvSpPr>
            <p:cNvPr id="81" name="フローチャート: 複数書類 80">
              <a:extLst>
                <a:ext uri="{FF2B5EF4-FFF2-40B4-BE49-F238E27FC236}">
                  <a16:creationId xmlns:a16="http://schemas.microsoft.com/office/drawing/2014/main" id="{AF0A000A-0FD6-4E1B-A6C4-FE1A0E001D28}"/>
                </a:ext>
              </a:extLst>
            </p:cNvPr>
            <p:cNvSpPr/>
            <p:nvPr/>
          </p:nvSpPr>
          <p:spPr>
            <a:xfrm>
              <a:off x="7524851" y="866546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B715E80-5B2B-49DC-A943-40E265421ED7}"/>
                </a:ext>
              </a:extLst>
            </p:cNvPr>
            <p:cNvCxnSpPr>
              <a:cxnSpLocks/>
              <a:stCxn id="9" idx="3"/>
              <a:endCxn id="66" idx="1"/>
            </p:cNvCxnSpPr>
            <p:nvPr/>
          </p:nvCxnSpPr>
          <p:spPr>
            <a:xfrm>
              <a:off x="7136252" y="2009295"/>
              <a:ext cx="6714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0FE3C62-C4CA-4881-BCCE-EFDBBEC9FF7A}"/>
                </a:ext>
              </a:extLst>
            </p:cNvPr>
            <p:cNvSpPr/>
            <p:nvPr/>
          </p:nvSpPr>
          <p:spPr>
            <a:xfrm>
              <a:off x="7807724" y="1809559"/>
              <a:ext cx="1032685" cy="399472"/>
            </a:xfrm>
            <a:prstGeom prst="flowChart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php.ini</a:t>
              </a:r>
              <a:endParaRPr lang="ja-JP" altLang="en-US" sz="1200" dirty="0"/>
            </a:p>
          </p:txBody>
        </p:sp>
        <p:cxnSp>
          <p:nvCxnSpPr>
            <p:cNvPr id="233" name="直線矢印コネクタ 232">
              <a:extLst>
                <a:ext uri="{FF2B5EF4-FFF2-40B4-BE49-F238E27FC236}">
                  <a16:creationId xmlns:a16="http://schemas.microsoft.com/office/drawing/2014/main" id="{0283F634-D375-4E1F-97D7-7BC016657CE3}"/>
                </a:ext>
              </a:extLst>
            </p:cNvPr>
            <p:cNvCxnSpPr>
              <a:stCxn id="66" idx="2"/>
              <a:endCxn id="59" idx="0"/>
            </p:cNvCxnSpPr>
            <p:nvPr/>
          </p:nvCxnSpPr>
          <p:spPr>
            <a:xfrm>
              <a:off x="8324067" y="2182621"/>
              <a:ext cx="1" cy="24773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コネクタ: カギ線 244">
              <a:extLst>
                <a:ext uri="{FF2B5EF4-FFF2-40B4-BE49-F238E27FC236}">
                  <a16:creationId xmlns:a16="http://schemas.microsoft.com/office/drawing/2014/main" id="{A4FD1C75-E02C-4E21-9682-023CD47538E5}"/>
                </a:ext>
              </a:extLst>
            </p:cNvPr>
            <p:cNvCxnSpPr>
              <a:cxnSpLocks/>
              <a:stCxn id="59" idx="3"/>
              <a:endCxn id="80" idx="3"/>
            </p:cNvCxnSpPr>
            <p:nvPr/>
          </p:nvCxnSpPr>
          <p:spPr>
            <a:xfrm flipH="1">
              <a:off x="8840409" y="4859685"/>
              <a:ext cx="1" cy="1090805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3490558-F88A-403E-AC84-B9457A30A9B9}"/>
                </a:ext>
              </a:extLst>
            </p:cNvPr>
            <p:cNvSpPr txBox="1"/>
            <p:nvPr/>
          </p:nvSpPr>
          <p:spPr>
            <a:xfrm>
              <a:off x="8323135" y="3678568"/>
              <a:ext cx="1512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2.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</a:t>
              </a:r>
              <a:r>
                <a:rPr lang="ja-JP" altLang="en-US" sz="1000" dirty="0"/>
                <a:t>配置</a:t>
              </a:r>
              <a:endParaRPr kumimoji="1" lang="ja-JP" altLang="en-US" sz="10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1E70056-5CA5-43AE-8318-D158F1912981}"/>
                </a:ext>
              </a:extLst>
            </p:cNvPr>
            <p:cNvSpPr txBox="1"/>
            <p:nvPr/>
          </p:nvSpPr>
          <p:spPr>
            <a:xfrm>
              <a:off x="9138142" y="5500111"/>
              <a:ext cx="1512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</a:t>
              </a:r>
              <a:r>
                <a:rPr kumimoji="1" lang="en-US" altLang="ja-JP" sz="1000" dirty="0"/>
                <a:t>.</a:t>
              </a:r>
              <a:r>
                <a:rPr kumimoji="1" lang="ja-JP" altLang="en-US" sz="1000" dirty="0"/>
                <a:t>差分の表示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0E40C536-683E-4827-A171-F66D403A6432}"/>
                </a:ext>
              </a:extLst>
            </p:cNvPr>
            <p:cNvCxnSpPr>
              <a:cxnSpLocks/>
              <a:stCxn id="9" idx="3"/>
              <a:endCxn id="79" idx="0"/>
            </p:cNvCxnSpPr>
            <p:nvPr/>
          </p:nvCxnSpPr>
          <p:spPr>
            <a:xfrm flipH="1">
              <a:off x="7097055" y="2009295"/>
              <a:ext cx="39197" cy="2650654"/>
            </a:xfrm>
            <a:prstGeom prst="bentConnector4">
              <a:avLst>
                <a:gd name="adj1" fmla="val -583208"/>
                <a:gd name="adj2" fmla="val 50794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E0E3551-56AC-4C99-A5E1-0F7DA5CBC917}"/>
                </a:ext>
              </a:extLst>
            </p:cNvPr>
            <p:cNvSpPr txBox="1"/>
            <p:nvPr/>
          </p:nvSpPr>
          <p:spPr>
            <a:xfrm>
              <a:off x="7352799" y="2487448"/>
              <a:ext cx="906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3.</a:t>
              </a:r>
              <a:r>
                <a:rPr kumimoji="1" lang="ja-JP" altLang="en-US" sz="1000" dirty="0"/>
                <a:t>コンテナの再起動</a:t>
              </a:r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E9D2FFD1-A24F-4699-804E-ED4664029EFC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14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43BA4AC-AC39-4633-B8DB-84702CBF1AD5}"/>
              </a:ext>
            </a:extLst>
          </p:cNvPr>
          <p:cNvGrpSpPr/>
          <p:nvPr/>
        </p:nvGrpSpPr>
        <p:grpSpPr>
          <a:xfrm>
            <a:off x="598549" y="401662"/>
            <a:ext cx="8889026" cy="5907219"/>
            <a:chOff x="598549" y="401662"/>
            <a:chExt cx="8889026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3" y="467063"/>
              <a:ext cx="3951567" cy="3110073"/>
              <a:chOff x="4812076" y="1408801"/>
              <a:chExt cx="3951567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6" y="1408801"/>
                <a:ext cx="3951567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156917" y="3577136"/>
              <a:ext cx="0" cy="40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395661" y="3999902"/>
              <a:ext cx="0" cy="4688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3474090" cy="1840108"/>
              <a:chOff x="5004153" y="4402096"/>
              <a:chExt cx="3474090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474090" cy="1840108"/>
                <a:chOff x="768591" y="1384322"/>
                <a:chExt cx="3474090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474090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9" name="フローチャート: 書類 58">
                <a:extLst>
                  <a:ext uri="{FF2B5EF4-FFF2-40B4-BE49-F238E27FC236}">
                    <a16:creationId xmlns:a16="http://schemas.microsoft.com/office/drawing/2014/main" id="{727868B3-C8F3-40E0-845D-D8B4C1FC3353}"/>
                  </a:ext>
                </a:extLst>
              </p:cNvPr>
              <p:cNvSpPr/>
              <p:nvPr/>
            </p:nvSpPr>
            <p:spPr>
              <a:xfrm>
                <a:off x="7153262" y="4593272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php.ini</a:t>
                </a:r>
                <a:endParaRPr lang="ja-JP" altLang="en-US" sz="1200" dirty="0"/>
              </a:p>
            </p:txBody>
          </p:sp>
          <p:sp>
            <p:nvSpPr>
              <p:cNvPr id="80" name="フローチャート: 書類 79">
                <a:extLst>
                  <a:ext uri="{FF2B5EF4-FFF2-40B4-BE49-F238E27FC236}">
                    <a16:creationId xmlns:a16="http://schemas.microsoft.com/office/drawing/2014/main" id="{39510904-19AF-4808-A483-4DF17AA3B659}"/>
                  </a:ext>
                </a:extLst>
              </p:cNvPr>
              <p:cNvSpPr/>
              <p:nvPr/>
            </p:nvSpPr>
            <p:spPr>
              <a:xfrm>
                <a:off x="7153261" y="5684077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php.ini.orig</a:t>
                </a:r>
                <a:endParaRPr lang="ja-JP" altLang="en-US" sz="1200" dirty="0"/>
              </a:p>
            </p:txBody>
          </p:sp>
        </p:grpSp>
        <p:sp>
          <p:nvSpPr>
            <p:cNvPr id="81" name="フローチャート: 複数書類 80">
              <a:extLst>
                <a:ext uri="{FF2B5EF4-FFF2-40B4-BE49-F238E27FC236}">
                  <a16:creationId xmlns:a16="http://schemas.microsoft.com/office/drawing/2014/main" id="{AF0A000A-0FD6-4E1B-A6C4-FE1A0E001D28}"/>
                </a:ext>
              </a:extLst>
            </p:cNvPr>
            <p:cNvSpPr/>
            <p:nvPr/>
          </p:nvSpPr>
          <p:spPr>
            <a:xfrm>
              <a:off x="7524851" y="866546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B715E80-5B2B-49DC-A943-40E265421ED7}"/>
                </a:ext>
              </a:extLst>
            </p:cNvPr>
            <p:cNvCxnSpPr>
              <a:cxnSpLocks/>
              <a:stCxn id="9" idx="3"/>
              <a:endCxn id="66" idx="1"/>
            </p:cNvCxnSpPr>
            <p:nvPr/>
          </p:nvCxnSpPr>
          <p:spPr>
            <a:xfrm>
              <a:off x="7136252" y="2009295"/>
              <a:ext cx="6714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0FE3C62-C4CA-4881-BCCE-EFDBBEC9FF7A}"/>
                </a:ext>
              </a:extLst>
            </p:cNvPr>
            <p:cNvSpPr/>
            <p:nvPr/>
          </p:nvSpPr>
          <p:spPr>
            <a:xfrm>
              <a:off x="7807724" y="1809559"/>
              <a:ext cx="1032685" cy="399472"/>
            </a:xfrm>
            <a:prstGeom prst="flowChart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php.ini</a:t>
              </a:r>
              <a:endParaRPr lang="ja-JP" altLang="en-US" sz="1200" dirty="0"/>
            </a:p>
          </p:txBody>
        </p:sp>
        <p:cxnSp>
          <p:nvCxnSpPr>
            <p:cNvPr id="245" name="コネクタ: カギ線 244">
              <a:extLst>
                <a:ext uri="{FF2B5EF4-FFF2-40B4-BE49-F238E27FC236}">
                  <a16:creationId xmlns:a16="http://schemas.microsoft.com/office/drawing/2014/main" id="{A4FD1C75-E02C-4E21-9682-023CD47538E5}"/>
                </a:ext>
              </a:extLst>
            </p:cNvPr>
            <p:cNvCxnSpPr>
              <a:cxnSpLocks/>
              <a:stCxn id="59" idx="3"/>
              <a:endCxn id="80" idx="0"/>
            </p:cNvCxnSpPr>
            <p:nvPr/>
          </p:nvCxnSpPr>
          <p:spPr>
            <a:xfrm flipH="1">
              <a:off x="8324067" y="4859685"/>
              <a:ext cx="516343" cy="891069"/>
            </a:xfrm>
            <a:prstGeom prst="bentConnector4">
              <a:avLst>
                <a:gd name="adj1" fmla="val -44273"/>
                <a:gd name="adj2" fmla="val 61208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3490558-F88A-403E-AC84-B9457A30A9B9}"/>
                </a:ext>
              </a:extLst>
            </p:cNvPr>
            <p:cNvSpPr txBox="1"/>
            <p:nvPr/>
          </p:nvSpPr>
          <p:spPr>
            <a:xfrm>
              <a:off x="8254956" y="2741522"/>
              <a:ext cx="1032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2.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</a:t>
              </a:r>
              <a:r>
                <a:rPr lang="ja-JP" altLang="en-US" sz="1000" dirty="0"/>
                <a:t>配置</a:t>
              </a:r>
              <a:endParaRPr kumimoji="1" lang="ja-JP" altLang="en-US" sz="10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1E70056-5CA5-43AE-8318-D158F1912981}"/>
                </a:ext>
              </a:extLst>
            </p:cNvPr>
            <p:cNvSpPr txBox="1"/>
            <p:nvPr/>
          </p:nvSpPr>
          <p:spPr>
            <a:xfrm>
              <a:off x="7974894" y="5153741"/>
              <a:ext cx="1512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</a:t>
              </a:r>
              <a:r>
                <a:rPr kumimoji="1" lang="en-US" altLang="ja-JP" sz="1000" dirty="0"/>
                <a:t>.</a:t>
              </a:r>
              <a:r>
                <a:rPr kumimoji="1" lang="ja-JP" altLang="en-US" sz="1000" dirty="0"/>
                <a:t>差分の表示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0E40C536-683E-4827-A171-F66D403A6432}"/>
                </a:ext>
              </a:extLst>
            </p:cNvPr>
            <p:cNvCxnSpPr>
              <a:cxnSpLocks/>
              <a:stCxn id="9" idx="3"/>
              <a:endCxn id="79" idx="0"/>
            </p:cNvCxnSpPr>
            <p:nvPr/>
          </p:nvCxnSpPr>
          <p:spPr>
            <a:xfrm flipH="1">
              <a:off x="7097055" y="2009295"/>
              <a:ext cx="39197" cy="2650654"/>
            </a:xfrm>
            <a:prstGeom prst="bentConnector4">
              <a:avLst>
                <a:gd name="adj1" fmla="val -583208"/>
                <a:gd name="adj2" fmla="val 50794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E0E3551-56AC-4C99-A5E1-0F7DA5CBC917}"/>
                </a:ext>
              </a:extLst>
            </p:cNvPr>
            <p:cNvSpPr txBox="1"/>
            <p:nvPr/>
          </p:nvSpPr>
          <p:spPr>
            <a:xfrm>
              <a:off x="7352799" y="2487448"/>
              <a:ext cx="906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3.</a:t>
              </a:r>
              <a:r>
                <a:rPr kumimoji="1" lang="ja-JP" altLang="en-US" sz="1000" dirty="0"/>
                <a:t>コンテナの再起動</a:t>
              </a:r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A4C3FBE3-C7AE-4DCC-8D18-0E1B9306A0A0}"/>
                </a:ext>
              </a:extLst>
            </p:cNvPr>
            <p:cNvCxnSpPr>
              <a:cxnSpLocks/>
              <a:stCxn id="66" idx="2"/>
              <a:endCxn id="80" idx="3"/>
            </p:cNvCxnSpPr>
            <p:nvPr/>
          </p:nvCxnSpPr>
          <p:spPr>
            <a:xfrm rot="16200000" flipH="1">
              <a:off x="6698304" y="3808384"/>
              <a:ext cx="3767869" cy="516342"/>
            </a:xfrm>
            <a:prstGeom prst="bentConnector4">
              <a:avLst>
                <a:gd name="adj1" fmla="val 11945"/>
                <a:gd name="adj2" fmla="val 238284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8037594A-10CA-4E43-8E61-5A17F4F9067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35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D9D4BE1-61C8-4D19-8A9C-534C87CBDB20}"/>
              </a:ext>
            </a:extLst>
          </p:cNvPr>
          <p:cNvGrpSpPr/>
          <p:nvPr/>
        </p:nvGrpSpPr>
        <p:grpSpPr>
          <a:xfrm>
            <a:off x="598549" y="401662"/>
            <a:ext cx="9566834" cy="5907219"/>
            <a:chOff x="598549" y="401662"/>
            <a:chExt cx="9566834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3" y="467063"/>
              <a:ext cx="3951567" cy="3110073"/>
              <a:chOff x="4812076" y="1408801"/>
              <a:chExt cx="3951567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6" y="1408801"/>
                <a:ext cx="3951567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156917" y="3577136"/>
              <a:ext cx="0" cy="40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395661" y="3999902"/>
              <a:ext cx="0" cy="4688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3474090" cy="1840108"/>
              <a:chOff x="5004153" y="4402096"/>
              <a:chExt cx="3474090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474090" cy="1840108"/>
                <a:chOff x="768591" y="1384322"/>
                <a:chExt cx="3474090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474090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9" name="フローチャート: 書類 58">
                <a:extLst>
                  <a:ext uri="{FF2B5EF4-FFF2-40B4-BE49-F238E27FC236}">
                    <a16:creationId xmlns:a16="http://schemas.microsoft.com/office/drawing/2014/main" id="{727868B3-C8F3-40E0-845D-D8B4C1FC3353}"/>
                  </a:ext>
                </a:extLst>
              </p:cNvPr>
              <p:cNvSpPr/>
              <p:nvPr/>
            </p:nvSpPr>
            <p:spPr>
              <a:xfrm>
                <a:off x="7153262" y="459327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h</a:t>
                </a:r>
                <a:r>
                  <a:rPr kumimoji="1" lang="en-US" altLang="ja-JP" sz="1200" dirty="0" err="1"/>
                  <a:t>ttpd.conf</a:t>
                </a:r>
                <a:endParaRPr kumimoji="1" lang="ja-JP" altLang="en-US" sz="1200" dirty="0"/>
              </a:p>
            </p:txBody>
          </p:sp>
          <p:sp>
            <p:nvSpPr>
              <p:cNvPr id="80" name="フローチャート: 書類 79">
                <a:extLst>
                  <a:ext uri="{FF2B5EF4-FFF2-40B4-BE49-F238E27FC236}">
                    <a16:creationId xmlns:a16="http://schemas.microsoft.com/office/drawing/2014/main" id="{39510904-19AF-4808-A483-4DF17AA3B659}"/>
                  </a:ext>
                </a:extLst>
              </p:cNvPr>
              <p:cNvSpPr/>
              <p:nvPr/>
            </p:nvSpPr>
            <p:spPr>
              <a:xfrm>
                <a:off x="7153261" y="5684077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h</a:t>
                </a:r>
                <a:r>
                  <a:rPr kumimoji="1" lang="en-US" altLang="ja-JP" sz="1000" dirty="0" err="1"/>
                  <a:t>ttpd.conf.orig</a:t>
                </a:r>
                <a:endParaRPr kumimoji="1" lang="ja-JP" altLang="en-US" sz="1000" dirty="0"/>
              </a:p>
            </p:txBody>
          </p:sp>
        </p:grp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B715E80-5B2B-49DC-A943-40E265421ED7}"/>
                </a:ext>
              </a:extLst>
            </p:cNvPr>
            <p:cNvCxnSpPr>
              <a:cxnSpLocks/>
              <a:stCxn id="46" idx="3"/>
              <a:endCxn id="66" idx="1"/>
            </p:cNvCxnSpPr>
            <p:nvPr/>
          </p:nvCxnSpPr>
          <p:spPr>
            <a:xfrm flipV="1">
              <a:off x="7136243" y="1125977"/>
              <a:ext cx="671480" cy="4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0FE3C62-C4CA-4881-BCCE-EFDBBEC9FF7A}"/>
                </a:ext>
              </a:extLst>
            </p:cNvPr>
            <p:cNvSpPr/>
            <p:nvPr/>
          </p:nvSpPr>
          <p:spPr>
            <a:xfrm>
              <a:off x="7807723" y="926241"/>
              <a:ext cx="1032685" cy="399472"/>
            </a:xfrm>
            <a:prstGeom prst="flowChart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httpd.conf</a:t>
              </a:r>
              <a:endParaRPr kumimoji="1" lang="ja-JP" altLang="en-US" sz="1200" dirty="0"/>
            </a:p>
          </p:txBody>
        </p:sp>
        <p:cxnSp>
          <p:nvCxnSpPr>
            <p:cNvPr id="233" name="直線矢印コネクタ 232">
              <a:extLst>
                <a:ext uri="{FF2B5EF4-FFF2-40B4-BE49-F238E27FC236}">
                  <a16:creationId xmlns:a16="http://schemas.microsoft.com/office/drawing/2014/main" id="{0283F634-D375-4E1F-97D7-7BC016657CE3}"/>
                </a:ext>
              </a:extLst>
            </p:cNvPr>
            <p:cNvCxnSpPr>
              <a:stCxn id="66" idx="2"/>
              <a:endCxn id="59" idx="0"/>
            </p:cNvCxnSpPr>
            <p:nvPr/>
          </p:nvCxnSpPr>
          <p:spPr>
            <a:xfrm>
              <a:off x="8324066" y="1299303"/>
              <a:ext cx="2" cy="33606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コネクタ: カギ線 244">
              <a:extLst>
                <a:ext uri="{FF2B5EF4-FFF2-40B4-BE49-F238E27FC236}">
                  <a16:creationId xmlns:a16="http://schemas.microsoft.com/office/drawing/2014/main" id="{A4FD1C75-E02C-4E21-9682-023CD47538E5}"/>
                </a:ext>
              </a:extLst>
            </p:cNvPr>
            <p:cNvCxnSpPr>
              <a:cxnSpLocks/>
              <a:stCxn id="59" idx="3"/>
              <a:endCxn id="66" idx="3"/>
            </p:cNvCxnSpPr>
            <p:nvPr/>
          </p:nvCxnSpPr>
          <p:spPr>
            <a:xfrm flipH="1" flipV="1">
              <a:off x="8840408" y="1125977"/>
              <a:ext cx="2" cy="3733708"/>
            </a:xfrm>
            <a:prstGeom prst="bentConnector3">
              <a:avLst>
                <a:gd name="adj1" fmla="val -11430000000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3490558-F88A-403E-AC84-B9457A30A9B9}"/>
                </a:ext>
              </a:extLst>
            </p:cNvPr>
            <p:cNvSpPr txBox="1"/>
            <p:nvPr/>
          </p:nvSpPr>
          <p:spPr>
            <a:xfrm>
              <a:off x="7402906" y="3096472"/>
              <a:ext cx="928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ファイルの取得</a:t>
              </a: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1E70056-5CA5-43AE-8318-D158F1912981}"/>
                </a:ext>
              </a:extLst>
            </p:cNvPr>
            <p:cNvSpPr txBox="1"/>
            <p:nvPr/>
          </p:nvSpPr>
          <p:spPr>
            <a:xfrm>
              <a:off x="8324066" y="5351771"/>
              <a:ext cx="973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2.</a:t>
              </a:r>
              <a:r>
                <a:rPr kumimoji="1" lang="ja-JP" altLang="en-US" sz="1000" dirty="0"/>
                <a:t>バックアップの作成</a:t>
              </a: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E08A695-BCA0-423E-9DA5-2AE497E4EA2F}"/>
                </a:ext>
              </a:extLst>
            </p:cNvPr>
            <p:cNvCxnSpPr>
              <a:cxnSpLocks/>
              <a:stCxn id="59" idx="2"/>
              <a:endCxn id="80" idx="0"/>
            </p:cNvCxnSpPr>
            <p:nvPr/>
          </p:nvCxnSpPr>
          <p:spPr>
            <a:xfrm flipH="1">
              <a:off x="8324067" y="5033011"/>
              <a:ext cx="1" cy="717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CD3DBE4-CE7B-4FA0-A1F2-9F0C93EF794B}"/>
                </a:ext>
              </a:extLst>
            </p:cNvPr>
            <p:cNvSpPr txBox="1"/>
            <p:nvPr/>
          </p:nvSpPr>
          <p:spPr>
            <a:xfrm>
              <a:off x="9210269" y="1153163"/>
              <a:ext cx="955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4.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ファイルの更新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CA5E2FA-29B1-4D76-BF08-9A792A3A0A04}"/>
                </a:ext>
              </a:extLst>
            </p:cNvPr>
            <p:cNvSpPr txBox="1"/>
            <p:nvPr/>
          </p:nvSpPr>
          <p:spPr>
            <a:xfrm>
              <a:off x="6868268" y="514039"/>
              <a:ext cx="861886" cy="4775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5. </a:t>
              </a:r>
              <a:r>
                <a:rPr lang="ja-JP" altLang="en-US" sz="1000" dirty="0"/>
                <a:t>コンテナの再起動</a:t>
              </a:r>
              <a:endParaRPr kumimoji="1" lang="ja-JP" altLang="en-US" sz="10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C17A88B-E140-4DA7-8DA7-F006902F3115}"/>
                </a:ext>
              </a:extLst>
            </p:cNvPr>
            <p:cNvSpPr txBox="1"/>
            <p:nvPr/>
          </p:nvSpPr>
          <p:spPr>
            <a:xfrm>
              <a:off x="8646646" y="5010142"/>
              <a:ext cx="808639" cy="293846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3. </a:t>
              </a:r>
              <a:r>
                <a:rPr lang="ja-JP" altLang="en-US" sz="1000" dirty="0"/>
                <a:t>編集</a:t>
              </a:r>
              <a:endParaRPr kumimoji="1" lang="ja-JP" altLang="en-US" sz="1000" dirty="0"/>
            </a:p>
          </p:txBody>
        </p:sp>
        <p:cxnSp>
          <p:nvCxnSpPr>
            <p:cNvPr id="56" name="コネクタ: カギ線 55">
              <a:extLst>
                <a:ext uri="{FF2B5EF4-FFF2-40B4-BE49-F238E27FC236}">
                  <a16:creationId xmlns:a16="http://schemas.microsoft.com/office/drawing/2014/main" id="{25939D88-6E64-44F2-ADBA-B75A9CE91C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89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E9F42C-CFBE-4273-8A08-3DE1181CCA7B}"/>
              </a:ext>
            </a:extLst>
          </p:cNvPr>
          <p:cNvGrpSpPr/>
          <p:nvPr/>
        </p:nvGrpSpPr>
        <p:grpSpPr>
          <a:xfrm>
            <a:off x="598549" y="401662"/>
            <a:ext cx="10052274" cy="5907219"/>
            <a:chOff x="598549" y="401662"/>
            <a:chExt cx="10052274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3" y="467063"/>
              <a:ext cx="3951567" cy="3110073"/>
              <a:chOff x="4812076" y="1408801"/>
              <a:chExt cx="3951567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6" y="1408801"/>
                <a:ext cx="3951567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156917" y="3577136"/>
              <a:ext cx="0" cy="40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395661" y="3999902"/>
              <a:ext cx="0" cy="4688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3474090" cy="1840108"/>
              <a:chOff x="5004153" y="4402096"/>
              <a:chExt cx="3474090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474090" cy="1840108"/>
                <a:chOff x="768591" y="1384322"/>
                <a:chExt cx="3474090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474090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9" name="フローチャート: 書類 58">
                <a:extLst>
                  <a:ext uri="{FF2B5EF4-FFF2-40B4-BE49-F238E27FC236}">
                    <a16:creationId xmlns:a16="http://schemas.microsoft.com/office/drawing/2014/main" id="{727868B3-C8F3-40E0-845D-D8B4C1FC3353}"/>
                  </a:ext>
                </a:extLst>
              </p:cNvPr>
              <p:cNvSpPr/>
              <p:nvPr/>
            </p:nvSpPr>
            <p:spPr>
              <a:xfrm>
                <a:off x="7153262" y="459327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h</a:t>
                </a:r>
                <a:r>
                  <a:rPr kumimoji="1" lang="en-US" altLang="ja-JP" sz="1200" dirty="0" err="1"/>
                  <a:t>ttpd.conf</a:t>
                </a:r>
                <a:endParaRPr kumimoji="1" lang="ja-JP" altLang="en-US" sz="1200" dirty="0"/>
              </a:p>
            </p:txBody>
          </p:sp>
          <p:sp>
            <p:nvSpPr>
              <p:cNvPr id="80" name="フローチャート: 書類 79">
                <a:extLst>
                  <a:ext uri="{FF2B5EF4-FFF2-40B4-BE49-F238E27FC236}">
                    <a16:creationId xmlns:a16="http://schemas.microsoft.com/office/drawing/2014/main" id="{39510904-19AF-4808-A483-4DF17AA3B659}"/>
                  </a:ext>
                </a:extLst>
              </p:cNvPr>
              <p:cNvSpPr/>
              <p:nvPr/>
            </p:nvSpPr>
            <p:spPr>
              <a:xfrm>
                <a:off x="7153261" y="5684077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h</a:t>
                </a:r>
                <a:r>
                  <a:rPr kumimoji="1" lang="en-US" altLang="ja-JP" sz="1000" dirty="0" err="1"/>
                  <a:t>ttpd.conf.orig</a:t>
                </a:r>
                <a:endParaRPr kumimoji="1" lang="ja-JP" altLang="en-US" sz="1000" dirty="0"/>
              </a:p>
            </p:txBody>
          </p:sp>
        </p:grp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B715E80-5B2B-49DC-A943-40E265421ED7}"/>
                </a:ext>
              </a:extLst>
            </p:cNvPr>
            <p:cNvCxnSpPr>
              <a:cxnSpLocks/>
              <a:stCxn id="46" idx="3"/>
              <a:endCxn id="66" idx="1"/>
            </p:cNvCxnSpPr>
            <p:nvPr/>
          </p:nvCxnSpPr>
          <p:spPr>
            <a:xfrm flipV="1">
              <a:off x="7136243" y="1125977"/>
              <a:ext cx="670549" cy="4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0FE3C62-C4CA-4881-BCCE-EFDBBEC9FF7A}"/>
                </a:ext>
              </a:extLst>
            </p:cNvPr>
            <p:cNvSpPr/>
            <p:nvPr/>
          </p:nvSpPr>
          <p:spPr>
            <a:xfrm>
              <a:off x="7806792" y="926241"/>
              <a:ext cx="1032685" cy="399472"/>
            </a:xfrm>
            <a:prstGeom prst="flowChartDocumen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httpd.conf</a:t>
              </a:r>
              <a:endParaRPr kumimoji="1" lang="ja-JP" altLang="en-US" sz="1200" dirty="0"/>
            </a:p>
          </p:txBody>
        </p:sp>
        <p:cxnSp>
          <p:nvCxnSpPr>
            <p:cNvPr id="233" name="直線矢印コネクタ 232">
              <a:extLst>
                <a:ext uri="{FF2B5EF4-FFF2-40B4-BE49-F238E27FC236}">
                  <a16:creationId xmlns:a16="http://schemas.microsoft.com/office/drawing/2014/main" id="{0283F634-D375-4E1F-97D7-7BC016657CE3}"/>
                </a:ext>
              </a:extLst>
            </p:cNvPr>
            <p:cNvCxnSpPr>
              <a:stCxn id="66" idx="2"/>
              <a:endCxn id="59" idx="0"/>
            </p:cNvCxnSpPr>
            <p:nvPr/>
          </p:nvCxnSpPr>
          <p:spPr>
            <a:xfrm>
              <a:off x="8323135" y="1299303"/>
              <a:ext cx="933" cy="33606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コネクタ: カギ線 244">
              <a:extLst>
                <a:ext uri="{FF2B5EF4-FFF2-40B4-BE49-F238E27FC236}">
                  <a16:creationId xmlns:a16="http://schemas.microsoft.com/office/drawing/2014/main" id="{A4FD1C75-E02C-4E21-9682-023CD47538E5}"/>
                </a:ext>
              </a:extLst>
            </p:cNvPr>
            <p:cNvCxnSpPr>
              <a:cxnSpLocks/>
              <a:stCxn id="59" idx="3"/>
              <a:endCxn id="80" idx="3"/>
            </p:cNvCxnSpPr>
            <p:nvPr/>
          </p:nvCxnSpPr>
          <p:spPr>
            <a:xfrm flipH="1">
              <a:off x="8840409" y="4859685"/>
              <a:ext cx="1" cy="1090805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3490558-F88A-403E-AC84-B9457A30A9B9}"/>
                </a:ext>
              </a:extLst>
            </p:cNvPr>
            <p:cNvSpPr txBox="1"/>
            <p:nvPr/>
          </p:nvSpPr>
          <p:spPr>
            <a:xfrm>
              <a:off x="7397552" y="1398821"/>
              <a:ext cx="925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ファイルの取得</a:t>
              </a: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1E70056-5CA5-43AE-8318-D158F1912981}"/>
                </a:ext>
              </a:extLst>
            </p:cNvPr>
            <p:cNvSpPr txBox="1"/>
            <p:nvPr/>
          </p:nvSpPr>
          <p:spPr>
            <a:xfrm>
              <a:off x="9138142" y="5500111"/>
              <a:ext cx="1512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2.</a:t>
              </a:r>
              <a:r>
                <a:rPr kumimoji="1" lang="ja-JP" altLang="en-US" sz="1000" dirty="0"/>
                <a:t>バックアップの作成</a:t>
              </a:r>
            </a:p>
          </p:txBody>
        </p:sp>
        <p:cxnSp>
          <p:nvCxnSpPr>
            <p:cNvPr id="253" name="コネクタ: カギ線 252">
              <a:extLst>
                <a:ext uri="{FF2B5EF4-FFF2-40B4-BE49-F238E27FC236}">
                  <a16:creationId xmlns:a16="http://schemas.microsoft.com/office/drawing/2014/main" id="{F753A9BF-62CE-4E95-BC5F-A8E42C092E06}"/>
                </a:ext>
              </a:extLst>
            </p:cNvPr>
            <p:cNvCxnSpPr>
              <a:cxnSpLocks/>
              <a:stCxn id="59" idx="2"/>
              <a:endCxn id="25" idx="1"/>
            </p:cNvCxnSpPr>
            <p:nvPr/>
          </p:nvCxnSpPr>
          <p:spPr>
            <a:xfrm rot="5400000">
              <a:off x="6934484" y="4010379"/>
              <a:ext cx="366952" cy="2412216"/>
            </a:xfrm>
            <a:prstGeom prst="bentConnector4">
              <a:avLst>
                <a:gd name="adj1" fmla="val 176902"/>
                <a:gd name="adj2" fmla="val 106734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3CAB40EE-5961-4551-8AD5-46F3C7706024}"/>
                </a:ext>
              </a:extLst>
            </p:cNvPr>
            <p:cNvSpPr txBox="1"/>
            <p:nvPr/>
          </p:nvSpPr>
          <p:spPr>
            <a:xfrm>
              <a:off x="5036129" y="5761889"/>
              <a:ext cx="1324061" cy="293846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3</a:t>
              </a:r>
              <a:r>
                <a:rPr kumimoji="1" lang="en-US" altLang="ja-JP" sz="1000" dirty="0"/>
                <a:t>.</a:t>
              </a:r>
              <a:r>
                <a:rPr kumimoji="1" lang="ja-JP" altLang="en-US" sz="1000" dirty="0"/>
                <a:t>編集リンクの表示</a:t>
              </a:r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46899704-4594-441B-B998-4B789F60760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264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92E7EA6-2E77-4066-9491-7374B5DAE5FB}"/>
              </a:ext>
            </a:extLst>
          </p:cNvPr>
          <p:cNvGrpSpPr/>
          <p:nvPr/>
        </p:nvGrpSpPr>
        <p:grpSpPr>
          <a:xfrm>
            <a:off x="598549" y="435529"/>
            <a:ext cx="9115606" cy="5907219"/>
            <a:chOff x="598549" y="435529"/>
            <a:chExt cx="9115606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4016544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629752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35529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46D809D-C73D-4188-88BB-6BAF99F21DBD}"/>
                </a:ext>
              </a:extLst>
            </p:cNvPr>
            <p:cNvSpPr/>
            <p:nvPr/>
          </p:nvSpPr>
          <p:spPr>
            <a:xfrm>
              <a:off x="5181134" y="500930"/>
              <a:ext cx="3733200" cy="3110073"/>
            </a:xfrm>
            <a:prstGeom prst="roundRect">
              <a:avLst>
                <a:gd name="adj" fmla="val 6819"/>
              </a:avLst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500930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611003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40046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4021231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38328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502640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22C35B68-F356-43D4-BFEE-7B10976C042B}"/>
                </a:ext>
              </a:extLst>
            </p:cNvPr>
            <p:cNvSpPr/>
            <p:nvPr/>
          </p:nvSpPr>
          <p:spPr>
            <a:xfrm>
              <a:off x="6521616" y="943138"/>
              <a:ext cx="3192539" cy="92868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/>
            </a:p>
            <a:p>
              <a:r>
                <a:rPr lang="en-US" altLang="ja-JP" sz="1200" dirty="0"/>
                <a:t>2. VC</a:t>
              </a:r>
              <a:r>
                <a:rPr lang="ja-JP" altLang="en-US" sz="1200" dirty="0"/>
                <a:t>ノードに関するパラメータを指定する</a:t>
              </a:r>
              <a:endParaRPr lang="en-US" altLang="ja-JP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 err="1"/>
                <a:t>UnitGroup</a:t>
              </a:r>
              <a:r>
                <a:rPr lang="ja-JP" altLang="en-US" sz="1200" dirty="0"/>
                <a:t>名</a:t>
              </a:r>
              <a:endParaRPr lang="en-US" altLang="ja-JP" sz="1200" dirty="0"/>
            </a:p>
          </p:txBody>
        </p:sp>
        <p:sp>
          <p:nvSpPr>
            <p:cNvPr id="56" name="四角形: メモ 55">
              <a:extLst>
                <a:ext uri="{FF2B5EF4-FFF2-40B4-BE49-F238E27FC236}">
                  <a16:creationId xmlns:a16="http://schemas.microsoft.com/office/drawing/2014/main" id="{FF228E5E-48C1-421C-B875-7A0CB79B0B92}"/>
                </a:ext>
              </a:extLst>
            </p:cNvPr>
            <p:cNvSpPr/>
            <p:nvPr/>
          </p:nvSpPr>
          <p:spPr>
            <a:xfrm>
              <a:off x="3948968" y="692772"/>
              <a:ext cx="736983" cy="411315"/>
            </a:xfrm>
            <a:prstGeom prst="foldedCorne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アクセストークン</a:t>
              </a:r>
              <a:endParaRPr kumimoji="1" lang="ja-JP" altLang="en-US" sz="10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DECEAB6D-9564-4F3D-AD27-A45AC54194DA}"/>
                </a:ext>
              </a:extLst>
            </p:cNvPr>
            <p:cNvSpPr txBox="1"/>
            <p:nvPr/>
          </p:nvSpPr>
          <p:spPr>
            <a:xfrm>
              <a:off x="3860587" y="1155137"/>
              <a:ext cx="988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1.</a:t>
              </a:r>
              <a:r>
                <a:rPr kumimoji="1" lang="ja-JP" altLang="en-US" sz="1000" dirty="0"/>
                <a:t>トークン</a:t>
              </a:r>
              <a:r>
                <a:rPr lang="ja-JP" altLang="en-US" sz="1000" dirty="0"/>
                <a:t>が正しいことを確認する</a:t>
              </a:r>
              <a:endParaRPr kumimoji="1" lang="ja-JP" altLang="en-US" sz="10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E7C36EA-E856-4E9D-B52E-C2A2A7A8F6C0}"/>
                </a:ext>
              </a:extLst>
            </p:cNvPr>
            <p:cNvSpPr txBox="1"/>
            <p:nvPr/>
          </p:nvSpPr>
          <p:spPr>
            <a:xfrm>
              <a:off x="8141203" y="5352752"/>
              <a:ext cx="1341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3. </a:t>
              </a:r>
              <a:r>
                <a:rPr lang="ja-JP" altLang="en-US" sz="1000" dirty="0"/>
                <a:t>パラメータをファイルに保存する</a:t>
              </a:r>
              <a:endParaRPr kumimoji="1" lang="ja-JP" altLang="en-US" sz="1000" dirty="0"/>
            </a:p>
          </p:txBody>
        </p: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0CD837CF-D63A-4C08-B64C-BA5E4DA115CB}"/>
                </a:ext>
              </a:extLst>
            </p:cNvPr>
            <p:cNvCxnSpPr>
              <a:cxnSpLocks/>
              <a:stCxn id="24" idx="1"/>
              <a:endCxn id="43" idx="3"/>
            </p:cNvCxnSpPr>
            <p:nvPr/>
          </p:nvCxnSpPr>
          <p:spPr>
            <a:xfrm rot="10800000">
              <a:off x="3494104" y="1159846"/>
              <a:ext cx="2164513" cy="4262849"/>
            </a:xfrm>
            <a:prstGeom prst="bentConnector3">
              <a:avLst>
                <a:gd name="adj1" fmla="val 37045"/>
              </a:avLst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コネクタ: 曲線 64">
              <a:extLst>
                <a:ext uri="{FF2B5EF4-FFF2-40B4-BE49-F238E27FC236}">
                  <a16:creationId xmlns:a16="http://schemas.microsoft.com/office/drawing/2014/main" id="{FD204540-7694-4A25-B9F6-6F3A567917DA}"/>
                </a:ext>
              </a:extLst>
            </p:cNvPr>
            <p:cNvCxnSpPr>
              <a:cxnSpLocks/>
              <a:stCxn id="55" idx="3"/>
              <a:endCxn id="78" idx="3"/>
            </p:cNvCxnSpPr>
            <p:nvPr/>
          </p:nvCxnSpPr>
          <p:spPr>
            <a:xfrm flipH="1">
              <a:off x="7614329" y="1407481"/>
              <a:ext cx="2099826" cy="4001251"/>
            </a:xfrm>
            <a:prstGeom prst="curvedConnector3">
              <a:avLst>
                <a:gd name="adj1" fmla="val -10887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1" name="コネクタ: カギ線 140">
              <a:extLst>
                <a:ext uri="{FF2B5EF4-FFF2-40B4-BE49-F238E27FC236}">
                  <a16:creationId xmlns:a16="http://schemas.microsoft.com/office/drawing/2014/main" id="{CAD4568F-7E9D-49B1-8DF2-E645057CD36C}"/>
                </a:ext>
              </a:extLst>
            </p:cNvPr>
            <p:cNvCxnSpPr>
              <a:cxnSpLocks/>
              <a:stCxn id="145" idx="3"/>
              <a:endCxn id="24" idx="1"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89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7BAD0C9-A9ED-449A-A6C3-4110780FF6BC}"/>
              </a:ext>
            </a:extLst>
          </p:cNvPr>
          <p:cNvGrpSpPr/>
          <p:nvPr/>
        </p:nvGrpSpPr>
        <p:grpSpPr>
          <a:xfrm>
            <a:off x="598549" y="401662"/>
            <a:ext cx="10052274" cy="5907219"/>
            <a:chOff x="598549" y="401662"/>
            <a:chExt cx="10052274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3" y="467063"/>
              <a:ext cx="3951567" cy="3110073"/>
              <a:chOff x="4812076" y="1408801"/>
              <a:chExt cx="3951567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6" y="1408801"/>
                <a:ext cx="3951567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156917" y="3577136"/>
              <a:ext cx="0" cy="40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395661" y="3999902"/>
              <a:ext cx="0" cy="4688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3474090" cy="1840108"/>
              <a:chOff x="5004153" y="4402096"/>
              <a:chExt cx="3474090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474090" cy="1840108"/>
                <a:chOff x="768591" y="1384322"/>
                <a:chExt cx="3474090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474090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9" name="フローチャート: 書類 58">
                <a:extLst>
                  <a:ext uri="{FF2B5EF4-FFF2-40B4-BE49-F238E27FC236}">
                    <a16:creationId xmlns:a16="http://schemas.microsoft.com/office/drawing/2014/main" id="{727868B3-C8F3-40E0-845D-D8B4C1FC3353}"/>
                  </a:ext>
                </a:extLst>
              </p:cNvPr>
              <p:cNvSpPr/>
              <p:nvPr/>
            </p:nvSpPr>
            <p:spPr>
              <a:xfrm>
                <a:off x="7153262" y="4593272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h</a:t>
                </a:r>
                <a:r>
                  <a:rPr kumimoji="1" lang="en-US" altLang="ja-JP" sz="1200" dirty="0" err="1"/>
                  <a:t>ttpd.conf</a:t>
                </a:r>
                <a:endParaRPr kumimoji="1" lang="ja-JP" altLang="en-US" sz="1200" dirty="0"/>
              </a:p>
            </p:txBody>
          </p:sp>
          <p:sp>
            <p:nvSpPr>
              <p:cNvPr id="80" name="フローチャート: 書類 79">
                <a:extLst>
                  <a:ext uri="{FF2B5EF4-FFF2-40B4-BE49-F238E27FC236}">
                    <a16:creationId xmlns:a16="http://schemas.microsoft.com/office/drawing/2014/main" id="{39510904-19AF-4808-A483-4DF17AA3B659}"/>
                  </a:ext>
                </a:extLst>
              </p:cNvPr>
              <p:cNvSpPr/>
              <p:nvPr/>
            </p:nvSpPr>
            <p:spPr>
              <a:xfrm>
                <a:off x="7153261" y="5684077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h</a:t>
                </a:r>
                <a:r>
                  <a:rPr kumimoji="1" lang="en-US" altLang="ja-JP" sz="1000" dirty="0" err="1"/>
                  <a:t>ttpd.conf.orig</a:t>
                </a:r>
                <a:endParaRPr kumimoji="1" lang="ja-JP" altLang="en-US" sz="1000" dirty="0"/>
              </a:p>
            </p:txBody>
          </p:sp>
        </p:grp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B715E80-5B2B-49DC-A943-40E265421ED7}"/>
                </a:ext>
              </a:extLst>
            </p:cNvPr>
            <p:cNvCxnSpPr>
              <a:cxnSpLocks/>
              <a:stCxn id="46" idx="3"/>
              <a:endCxn id="66" idx="1"/>
            </p:cNvCxnSpPr>
            <p:nvPr/>
          </p:nvCxnSpPr>
          <p:spPr>
            <a:xfrm flipV="1">
              <a:off x="7136243" y="1125977"/>
              <a:ext cx="671481" cy="4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0FE3C62-C4CA-4881-BCCE-EFDBBEC9FF7A}"/>
                </a:ext>
              </a:extLst>
            </p:cNvPr>
            <p:cNvSpPr/>
            <p:nvPr/>
          </p:nvSpPr>
          <p:spPr>
            <a:xfrm>
              <a:off x="7807724" y="926241"/>
              <a:ext cx="1032685" cy="399472"/>
            </a:xfrm>
            <a:prstGeom prst="flowChart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httpd.conf</a:t>
              </a:r>
              <a:endParaRPr kumimoji="1" lang="ja-JP" altLang="en-US" sz="1200" dirty="0"/>
            </a:p>
          </p:txBody>
        </p:sp>
        <p:cxnSp>
          <p:nvCxnSpPr>
            <p:cNvPr id="233" name="直線矢印コネクタ 232">
              <a:extLst>
                <a:ext uri="{FF2B5EF4-FFF2-40B4-BE49-F238E27FC236}">
                  <a16:creationId xmlns:a16="http://schemas.microsoft.com/office/drawing/2014/main" id="{0283F634-D375-4E1F-97D7-7BC016657CE3}"/>
                </a:ext>
              </a:extLst>
            </p:cNvPr>
            <p:cNvCxnSpPr>
              <a:stCxn id="66" idx="2"/>
              <a:endCxn id="59" idx="0"/>
            </p:cNvCxnSpPr>
            <p:nvPr/>
          </p:nvCxnSpPr>
          <p:spPr>
            <a:xfrm>
              <a:off x="8324067" y="1299303"/>
              <a:ext cx="1" cy="33606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コネクタ: カギ線 244">
              <a:extLst>
                <a:ext uri="{FF2B5EF4-FFF2-40B4-BE49-F238E27FC236}">
                  <a16:creationId xmlns:a16="http://schemas.microsoft.com/office/drawing/2014/main" id="{A4FD1C75-E02C-4E21-9682-023CD47538E5}"/>
                </a:ext>
              </a:extLst>
            </p:cNvPr>
            <p:cNvCxnSpPr>
              <a:cxnSpLocks/>
              <a:stCxn id="59" idx="3"/>
              <a:endCxn id="80" idx="3"/>
            </p:cNvCxnSpPr>
            <p:nvPr/>
          </p:nvCxnSpPr>
          <p:spPr>
            <a:xfrm flipH="1">
              <a:off x="8840409" y="4859685"/>
              <a:ext cx="1" cy="1090805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3490558-F88A-403E-AC84-B9457A30A9B9}"/>
                </a:ext>
              </a:extLst>
            </p:cNvPr>
            <p:cNvSpPr txBox="1"/>
            <p:nvPr/>
          </p:nvSpPr>
          <p:spPr>
            <a:xfrm>
              <a:off x="8282863" y="1406932"/>
              <a:ext cx="1032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2.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</a:t>
              </a:r>
              <a:r>
                <a:rPr lang="ja-JP" altLang="en-US" sz="1000" dirty="0"/>
                <a:t>配置</a:t>
              </a:r>
              <a:endParaRPr kumimoji="1" lang="ja-JP" altLang="en-US" sz="10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1E70056-5CA5-43AE-8318-D158F1912981}"/>
                </a:ext>
              </a:extLst>
            </p:cNvPr>
            <p:cNvSpPr txBox="1"/>
            <p:nvPr/>
          </p:nvSpPr>
          <p:spPr>
            <a:xfrm>
              <a:off x="9138142" y="5500111"/>
              <a:ext cx="1512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</a:t>
              </a:r>
              <a:r>
                <a:rPr kumimoji="1" lang="en-US" altLang="ja-JP" sz="1000" dirty="0"/>
                <a:t>.</a:t>
              </a:r>
              <a:r>
                <a:rPr kumimoji="1" lang="ja-JP" altLang="en-US" sz="1000" dirty="0"/>
                <a:t>差分の表示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0E40C536-683E-4827-A171-F66D403A6432}"/>
                </a:ext>
              </a:extLst>
            </p:cNvPr>
            <p:cNvCxnSpPr>
              <a:cxnSpLocks/>
              <a:stCxn id="46" idx="3"/>
              <a:endCxn id="79" idx="0"/>
            </p:cNvCxnSpPr>
            <p:nvPr/>
          </p:nvCxnSpPr>
          <p:spPr>
            <a:xfrm flipH="1">
              <a:off x="7097055" y="1130005"/>
              <a:ext cx="39188" cy="3529944"/>
            </a:xfrm>
            <a:prstGeom prst="bentConnector4">
              <a:avLst>
                <a:gd name="adj1" fmla="val -583342"/>
                <a:gd name="adj2" fmla="val 66587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E0E3551-56AC-4C99-A5E1-0F7DA5CBC917}"/>
                </a:ext>
              </a:extLst>
            </p:cNvPr>
            <p:cNvSpPr txBox="1"/>
            <p:nvPr/>
          </p:nvSpPr>
          <p:spPr>
            <a:xfrm>
              <a:off x="7062155" y="658025"/>
              <a:ext cx="906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3.</a:t>
              </a:r>
              <a:r>
                <a:rPr kumimoji="1" lang="ja-JP" altLang="en-US" sz="1000" dirty="0"/>
                <a:t>コンテナの再起動</a:t>
              </a:r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C562AB02-9C48-40BF-91C4-45A2D6DB5EB8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94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20BBAEE-6B4A-44CE-A59C-C52E00428B2E}"/>
              </a:ext>
            </a:extLst>
          </p:cNvPr>
          <p:cNvGrpSpPr/>
          <p:nvPr/>
        </p:nvGrpSpPr>
        <p:grpSpPr>
          <a:xfrm>
            <a:off x="598549" y="401662"/>
            <a:ext cx="8889026" cy="5907219"/>
            <a:chOff x="598549" y="401662"/>
            <a:chExt cx="8889026" cy="5907219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1752916-1F78-4C8E-B0DF-1334D3BA1388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417198" y="2277192"/>
              <a:ext cx="8" cy="341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70A501C-A1BF-4E95-A4E4-412509CA885A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417206" y="1397902"/>
              <a:ext cx="0" cy="343496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3" y="467063"/>
              <a:ext cx="3951567" cy="3110073"/>
              <a:chOff x="4812076" y="1408801"/>
              <a:chExt cx="3951567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6" y="1408801"/>
                <a:ext cx="3951567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156917" y="3577136"/>
              <a:ext cx="0" cy="40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395661" y="3999902"/>
              <a:ext cx="0" cy="4688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3474090" cy="1840108"/>
              <a:chOff x="5004153" y="4402096"/>
              <a:chExt cx="3474090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474090" cy="1840108"/>
                <a:chOff x="768591" y="1384322"/>
                <a:chExt cx="3474090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474090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9" name="フローチャート: 書類 58">
                <a:extLst>
                  <a:ext uri="{FF2B5EF4-FFF2-40B4-BE49-F238E27FC236}">
                    <a16:creationId xmlns:a16="http://schemas.microsoft.com/office/drawing/2014/main" id="{727868B3-C8F3-40E0-845D-D8B4C1FC3353}"/>
                  </a:ext>
                </a:extLst>
              </p:cNvPr>
              <p:cNvSpPr/>
              <p:nvPr/>
            </p:nvSpPr>
            <p:spPr>
              <a:xfrm>
                <a:off x="7153262" y="4593272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h</a:t>
                </a:r>
                <a:r>
                  <a:rPr kumimoji="1" lang="en-US" altLang="ja-JP" sz="1200" dirty="0" err="1"/>
                  <a:t>ttpd.conf</a:t>
                </a:r>
                <a:endParaRPr kumimoji="1" lang="ja-JP" altLang="en-US" sz="1200" dirty="0"/>
              </a:p>
            </p:txBody>
          </p:sp>
          <p:sp>
            <p:nvSpPr>
              <p:cNvPr id="80" name="フローチャート: 書類 79">
                <a:extLst>
                  <a:ext uri="{FF2B5EF4-FFF2-40B4-BE49-F238E27FC236}">
                    <a16:creationId xmlns:a16="http://schemas.microsoft.com/office/drawing/2014/main" id="{39510904-19AF-4808-A483-4DF17AA3B659}"/>
                  </a:ext>
                </a:extLst>
              </p:cNvPr>
              <p:cNvSpPr/>
              <p:nvPr/>
            </p:nvSpPr>
            <p:spPr>
              <a:xfrm>
                <a:off x="7153261" y="5684077"/>
                <a:ext cx="1032685" cy="399472"/>
              </a:xfrm>
              <a:prstGeom prst="flowChartDocumen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/>
                  <a:t>h</a:t>
                </a:r>
                <a:r>
                  <a:rPr kumimoji="1" lang="en-US" altLang="ja-JP" sz="1000" dirty="0" err="1"/>
                  <a:t>ttpd.conf.orig</a:t>
                </a:r>
                <a:endParaRPr kumimoji="1" lang="ja-JP" altLang="en-US" sz="1000" dirty="0"/>
              </a:p>
            </p:txBody>
          </p:sp>
        </p:grp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B715E80-5B2B-49DC-A943-40E265421ED7}"/>
                </a:ext>
              </a:extLst>
            </p:cNvPr>
            <p:cNvCxnSpPr>
              <a:cxnSpLocks/>
              <a:stCxn id="46" idx="3"/>
              <a:endCxn id="66" idx="1"/>
            </p:cNvCxnSpPr>
            <p:nvPr/>
          </p:nvCxnSpPr>
          <p:spPr>
            <a:xfrm flipV="1">
              <a:off x="7136243" y="1125977"/>
              <a:ext cx="669834" cy="4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0FE3C62-C4CA-4881-BCCE-EFDBBEC9FF7A}"/>
                </a:ext>
              </a:extLst>
            </p:cNvPr>
            <p:cNvSpPr/>
            <p:nvPr/>
          </p:nvSpPr>
          <p:spPr>
            <a:xfrm>
              <a:off x="7806077" y="926241"/>
              <a:ext cx="1032685" cy="399472"/>
            </a:xfrm>
            <a:prstGeom prst="flowChart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httpd.conf</a:t>
              </a:r>
              <a:endParaRPr kumimoji="1" lang="ja-JP" altLang="en-US" sz="1200" dirty="0"/>
            </a:p>
          </p:txBody>
        </p:sp>
        <p:cxnSp>
          <p:nvCxnSpPr>
            <p:cNvPr id="245" name="コネクタ: カギ線 244">
              <a:extLst>
                <a:ext uri="{FF2B5EF4-FFF2-40B4-BE49-F238E27FC236}">
                  <a16:creationId xmlns:a16="http://schemas.microsoft.com/office/drawing/2014/main" id="{A4FD1C75-E02C-4E21-9682-023CD47538E5}"/>
                </a:ext>
              </a:extLst>
            </p:cNvPr>
            <p:cNvCxnSpPr>
              <a:cxnSpLocks/>
              <a:stCxn id="59" idx="3"/>
              <a:endCxn id="80" idx="0"/>
            </p:cNvCxnSpPr>
            <p:nvPr/>
          </p:nvCxnSpPr>
          <p:spPr>
            <a:xfrm flipH="1">
              <a:off x="8324067" y="4859685"/>
              <a:ext cx="516343" cy="891069"/>
            </a:xfrm>
            <a:prstGeom prst="bentConnector4">
              <a:avLst>
                <a:gd name="adj1" fmla="val -44273"/>
                <a:gd name="adj2" fmla="val 61208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3490558-F88A-403E-AC84-B9457A30A9B9}"/>
                </a:ext>
              </a:extLst>
            </p:cNvPr>
            <p:cNvSpPr txBox="1"/>
            <p:nvPr/>
          </p:nvSpPr>
          <p:spPr>
            <a:xfrm>
              <a:off x="8322419" y="1492585"/>
              <a:ext cx="86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2.</a:t>
              </a:r>
              <a:r>
                <a:rPr lang="ja-JP" altLang="en-US" sz="1000" dirty="0"/>
                <a:t>設定</a:t>
              </a:r>
              <a:r>
                <a:rPr kumimoji="1" lang="ja-JP" altLang="en-US" sz="1000" dirty="0"/>
                <a:t>ファイルの</a:t>
              </a:r>
              <a:r>
                <a:rPr lang="ja-JP" altLang="en-US" sz="1000" dirty="0"/>
                <a:t>配置</a:t>
              </a:r>
              <a:endParaRPr kumimoji="1" lang="ja-JP" altLang="en-US" sz="10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1E70056-5CA5-43AE-8318-D158F1912981}"/>
                </a:ext>
              </a:extLst>
            </p:cNvPr>
            <p:cNvSpPr txBox="1"/>
            <p:nvPr/>
          </p:nvSpPr>
          <p:spPr>
            <a:xfrm>
              <a:off x="7974894" y="5153741"/>
              <a:ext cx="1512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1</a:t>
              </a:r>
              <a:r>
                <a:rPr kumimoji="1" lang="en-US" altLang="ja-JP" sz="1000" dirty="0"/>
                <a:t>.</a:t>
              </a:r>
              <a:r>
                <a:rPr kumimoji="1" lang="ja-JP" altLang="en-US" sz="1000" dirty="0"/>
                <a:t>差分の表示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0E40C536-683E-4827-A171-F66D403A6432}"/>
                </a:ext>
              </a:extLst>
            </p:cNvPr>
            <p:cNvCxnSpPr>
              <a:cxnSpLocks/>
              <a:stCxn id="46" idx="3"/>
              <a:endCxn id="79" idx="0"/>
            </p:cNvCxnSpPr>
            <p:nvPr/>
          </p:nvCxnSpPr>
          <p:spPr>
            <a:xfrm flipH="1">
              <a:off x="7097055" y="1130005"/>
              <a:ext cx="39188" cy="3529944"/>
            </a:xfrm>
            <a:prstGeom prst="bentConnector4">
              <a:avLst>
                <a:gd name="adj1" fmla="val -583342"/>
                <a:gd name="adj2" fmla="val 65628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E0E3551-56AC-4C99-A5E1-0F7DA5CBC917}"/>
                </a:ext>
              </a:extLst>
            </p:cNvPr>
            <p:cNvSpPr txBox="1"/>
            <p:nvPr/>
          </p:nvSpPr>
          <p:spPr>
            <a:xfrm>
              <a:off x="7104047" y="690423"/>
              <a:ext cx="906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3.</a:t>
              </a:r>
              <a:r>
                <a:rPr kumimoji="1" lang="ja-JP" altLang="en-US" sz="1000" dirty="0"/>
                <a:t>コンテナの再起動</a:t>
              </a:r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A4C3FBE3-C7AE-4DCC-8D18-0E1B9306A0A0}"/>
                </a:ext>
              </a:extLst>
            </p:cNvPr>
            <p:cNvCxnSpPr>
              <a:cxnSpLocks/>
              <a:stCxn id="66" idx="2"/>
              <a:endCxn id="80" idx="3"/>
            </p:cNvCxnSpPr>
            <p:nvPr/>
          </p:nvCxnSpPr>
          <p:spPr>
            <a:xfrm rot="16200000" flipH="1">
              <a:off x="6255821" y="3365901"/>
              <a:ext cx="4651187" cy="517989"/>
            </a:xfrm>
            <a:prstGeom prst="bentConnector4">
              <a:avLst>
                <a:gd name="adj1" fmla="val 63103"/>
                <a:gd name="adj2" fmla="val 183361"/>
              </a:avLst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AB53931E-5C73-4184-82B9-5FE6176BDD9E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25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C096614-41D1-4EDE-B07E-E2C16A745C6A}"/>
              </a:ext>
            </a:extLst>
          </p:cNvPr>
          <p:cNvGrpSpPr/>
          <p:nvPr/>
        </p:nvGrpSpPr>
        <p:grpSpPr>
          <a:xfrm>
            <a:off x="592154" y="310170"/>
            <a:ext cx="10410715" cy="5896437"/>
            <a:chOff x="592154" y="310170"/>
            <a:chExt cx="10410715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4C591F1F-7BA9-49CD-A997-A81309FB41F4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A192F992-A323-4B02-BCB1-519EE11E3C4E}"/>
                </a:ext>
              </a:extLst>
            </p:cNvPr>
            <p:cNvCxnSpPr>
              <a:cxnSpLocks/>
              <a:stCxn id="62" idx="3"/>
              <a:endCxn id="111" idx="4"/>
            </p:cNvCxnSpPr>
            <p:nvPr/>
          </p:nvCxnSpPr>
          <p:spPr>
            <a:xfrm flipH="1">
              <a:off x="8441412" y="2075214"/>
              <a:ext cx="391985" cy="3343931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ECAC6C1-91A2-4D30-A88D-DDB1CDFA220A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8441412" y="2075214"/>
              <a:ext cx="391985" cy="2825257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B445F3CD-F7FD-402D-9541-6EF251F275F9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8441412" y="2952392"/>
              <a:ext cx="391968" cy="1428720"/>
            </a:xfrm>
            <a:prstGeom prst="bentConnector3">
              <a:avLst>
                <a:gd name="adj1" fmla="val -20551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0068E59-5BF3-45AE-A1F2-5CA5611F3523}"/>
                </a:ext>
              </a:extLst>
            </p:cNvPr>
            <p:cNvSpPr/>
            <p:nvPr/>
          </p:nvSpPr>
          <p:spPr>
            <a:xfrm>
              <a:off x="6738616" y="4197846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81" name="矢印: 右 80">
              <a:extLst>
                <a:ext uri="{FF2B5EF4-FFF2-40B4-BE49-F238E27FC236}">
                  <a16:creationId xmlns:a16="http://schemas.microsoft.com/office/drawing/2014/main" id="{63CA4160-93FC-4CAF-ABFB-F1D299FC4B27}"/>
                </a:ext>
              </a:extLst>
            </p:cNvPr>
            <p:cNvSpPr/>
            <p:nvPr/>
          </p:nvSpPr>
          <p:spPr>
            <a:xfrm>
              <a:off x="6738616" y="471720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32AD76C1-5C6D-437C-BC25-C34D29697E79}"/>
                </a:ext>
              </a:extLst>
            </p:cNvPr>
            <p:cNvSpPr/>
            <p:nvPr/>
          </p:nvSpPr>
          <p:spPr>
            <a:xfrm>
              <a:off x="6738616" y="523736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 flipH="1">
                <a:off x="8114354" y="2271506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31C8A610-BD7F-4706-BE2F-58D3880BEDEA}"/>
                </a:ext>
              </a:extLst>
            </p:cNvPr>
            <p:cNvSpPr/>
            <p:nvPr/>
          </p:nvSpPr>
          <p:spPr>
            <a:xfrm>
              <a:off x="6891531" y="3440106"/>
              <a:ext cx="6173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/>
                <a:t>コピー</a:t>
              </a:r>
              <a:endParaRPr kumimoji="1" lang="ja-JP" altLang="en-US" sz="800" dirty="0"/>
            </a:p>
          </p:txBody>
        </p:sp>
        <p:pic>
          <p:nvPicPr>
            <p:cNvPr id="127" name="Picture 40">
              <a:extLst>
                <a:ext uri="{FF2B5EF4-FFF2-40B4-BE49-F238E27FC236}">
                  <a16:creationId xmlns:a16="http://schemas.microsoft.com/office/drawing/2014/main" id="{14DAC9F9-AAE1-4199-B752-54633BEB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3714449"/>
              <a:ext cx="412625" cy="550167"/>
            </a:xfrm>
            <a:prstGeom prst="rect">
              <a:avLst/>
            </a:prstGeom>
          </p:spPr>
        </p:pic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A79BBC44-C4AB-419C-9B11-FA1714BCCCAE}"/>
                </a:ext>
              </a:extLst>
            </p:cNvPr>
            <p:cNvCxnSpPr>
              <a:cxnSpLocks/>
              <a:stCxn id="127" idx="3"/>
              <a:endCxn id="46" idx="1"/>
            </p:cNvCxnSpPr>
            <p:nvPr/>
          </p:nvCxnSpPr>
          <p:spPr>
            <a:xfrm flipV="1">
              <a:off x="1245262" y="1192692"/>
              <a:ext cx="4323914" cy="2796841"/>
            </a:xfrm>
            <a:prstGeom prst="bentConnector3">
              <a:avLst>
                <a:gd name="adj1" fmla="val 77616"/>
              </a:avLst>
            </a:prstGeom>
            <a:ln w="38100"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6811C6BD-D81A-471C-8E02-C98F82A8A85A}"/>
                </a:ext>
              </a:extLst>
            </p:cNvPr>
            <p:cNvSpPr txBox="1"/>
            <p:nvPr/>
          </p:nvSpPr>
          <p:spPr>
            <a:xfrm>
              <a:off x="718231" y="4230539"/>
              <a:ext cx="64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管理者</a:t>
              </a:r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9307879" y="865322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100" dirty="0"/>
                <a:t>yum update</a:t>
              </a:r>
              <a:r>
                <a:rPr kumimoji="1" lang="ja-JP" altLang="en-US" sz="1100" dirty="0"/>
                <a:t>を行う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62" idx="3"/>
              <a:endCxn id="131" idx="1"/>
            </p:cNvCxnSpPr>
            <p:nvPr/>
          </p:nvCxnSpPr>
          <p:spPr>
            <a:xfrm flipV="1">
              <a:off x="8833397" y="1172635"/>
              <a:ext cx="474482" cy="902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コネクタ: カギ線 132">
              <a:extLst>
                <a:ext uri="{FF2B5EF4-FFF2-40B4-BE49-F238E27FC236}">
                  <a16:creationId xmlns:a16="http://schemas.microsoft.com/office/drawing/2014/main" id="{6CDC2817-F642-479D-A237-9941178B88E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1107100" cy="614625"/>
            </a:xfrm>
            <a:prstGeom prst="bentConnector2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3169740" y="310170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アクセス元の</a:t>
              </a:r>
              <a:r>
                <a:rPr lang="en-US" altLang="ja-JP" sz="1100" dirty="0"/>
                <a:t>IP</a:t>
              </a:r>
              <a:r>
                <a:rPr lang="ja-JP" altLang="en-US" sz="1100" dirty="0"/>
                <a:t>アドレスで切り替える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46" idx="0"/>
              <a:endCxn id="134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28B4B08-7CFE-4F0A-8E53-9B1633092026}"/>
                </a:ext>
              </a:extLst>
            </p:cNvPr>
            <p:cNvSpPr txBox="1"/>
            <p:nvPr/>
          </p:nvSpPr>
          <p:spPr>
            <a:xfrm>
              <a:off x="592154" y="5050447"/>
              <a:ext cx="893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一般</a:t>
              </a:r>
              <a:r>
                <a:rPr kumimoji="1" lang="ja-JP" altLang="en-US" sz="1100" dirty="0"/>
                <a:t>利用者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12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8C98E6E-B47F-4F4D-89F2-7AFBE73E2109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0068E59-5BF3-45AE-A1F2-5CA5611F3523}"/>
                </a:ext>
              </a:extLst>
            </p:cNvPr>
            <p:cNvSpPr/>
            <p:nvPr/>
          </p:nvSpPr>
          <p:spPr>
            <a:xfrm>
              <a:off x="6738616" y="4197846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81" name="矢印: 右 80">
              <a:extLst>
                <a:ext uri="{FF2B5EF4-FFF2-40B4-BE49-F238E27FC236}">
                  <a16:creationId xmlns:a16="http://schemas.microsoft.com/office/drawing/2014/main" id="{63CA4160-93FC-4CAF-ABFB-F1D299FC4B27}"/>
                </a:ext>
              </a:extLst>
            </p:cNvPr>
            <p:cNvSpPr/>
            <p:nvPr/>
          </p:nvSpPr>
          <p:spPr>
            <a:xfrm>
              <a:off x="6738616" y="471720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32AD76C1-5C6D-437C-BC25-C34D29697E79}"/>
                </a:ext>
              </a:extLst>
            </p:cNvPr>
            <p:cNvSpPr/>
            <p:nvPr/>
          </p:nvSpPr>
          <p:spPr>
            <a:xfrm>
              <a:off x="6738616" y="523736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 flipH="1">
                <a:off x="8114354" y="2271506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31C8A610-BD7F-4706-BE2F-58D3880BEDEA}"/>
                </a:ext>
              </a:extLst>
            </p:cNvPr>
            <p:cNvSpPr/>
            <p:nvPr/>
          </p:nvSpPr>
          <p:spPr>
            <a:xfrm>
              <a:off x="6891531" y="3440106"/>
              <a:ext cx="6173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/>
                <a:t>コピー</a:t>
              </a:r>
              <a:endParaRPr kumimoji="1" lang="ja-JP" altLang="en-US" sz="800" dirty="0"/>
            </a:p>
          </p:txBody>
        </p: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2AD49214-E684-4CE0-809E-34665F089D4D}"/>
                </a:ext>
              </a:extLst>
            </p:cNvPr>
            <p:cNvSpPr/>
            <p:nvPr/>
          </p:nvSpPr>
          <p:spPr>
            <a:xfrm>
              <a:off x="9322904" y="930698"/>
              <a:ext cx="1168157" cy="535794"/>
            </a:xfrm>
            <a:prstGeom prst="flowChart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docker-</a:t>
              </a:r>
              <a:r>
                <a:rPr lang="en-US" altLang="ja-JP" sz="1200" dirty="0" err="1"/>
                <a:t>compose.yml</a:t>
              </a:r>
              <a:endParaRPr kumimoji="1" lang="ja-JP" altLang="en-US" sz="1200" dirty="0"/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2CAC1A16-D108-4F53-A69F-BC5CB548E8DB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C0D1EA28-57FF-4F70-88E7-E570D11094A5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5DA58F15-64DC-4EB6-8316-5F350998449D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D1615F7-4050-4A14-8808-9650BCFD9957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C1D1CD9-1AA6-46DC-B369-3AD651B54BAE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BB3FE-E7CB-4FCD-9E4A-112A55117F9B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ローチャート: 磁気ディスク 58">
                <a:extLst>
                  <a:ext uri="{FF2B5EF4-FFF2-40B4-BE49-F238E27FC236}">
                    <a16:creationId xmlns:a16="http://schemas.microsoft.com/office/drawing/2014/main" id="{992A6FD8-0B47-4150-BF9D-976CBB573566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0B6B31B-9322-4C71-9FF9-2ED41BD1D5E9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DCC300AD-3062-408E-8543-83833AFA141A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65" name="フローチャート: 書類 64">
                <a:extLst>
                  <a:ext uri="{FF2B5EF4-FFF2-40B4-BE49-F238E27FC236}">
                    <a16:creationId xmlns:a16="http://schemas.microsoft.com/office/drawing/2014/main" id="{00E44F2B-D960-4AAE-98F9-09D08B8F141D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B1E5483-2C13-4099-A4D8-6E6BE795A0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415CD1FE-7893-4608-BABA-84CE968F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20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2A6BA1-CCB5-40C3-8822-C9BA97720ACA}"/>
              </a:ext>
            </a:extLst>
          </p:cNvPr>
          <p:cNvGrpSpPr/>
          <p:nvPr/>
        </p:nvGrpSpPr>
        <p:grpSpPr>
          <a:xfrm>
            <a:off x="592154" y="310170"/>
            <a:ext cx="10410715" cy="5896437"/>
            <a:chOff x="592154" y="310170"/>
            <a:chExt cx="10410715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A192F992-A323-4B02-BCB1-519EE11E3C4E}"/>
                </a:ext>
              </a:extLst>
            </p:cNvPr>
            <p:cNvCxnSpPr>
              <a:cxnSpLocks/>
              <a:stCxn id="62" idx="3"/>
              <a:endCxn id="111" idx="4"/>
            </p:cNvCxnSpPr>
            <p:nvPr/>
          </p:nvCxnSpPr>
          <p:spPr>
            <a:xfrm flipH="1">
              <a:off x="8441412" y="2075214"/>
              <a:ext cx="391985" cy="3343931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ECAC6C1-91A2-4D30-A88D-DDB1CDFA220A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8441412" y="2075214"/>
              <a:ext cx="391985" cy="2825257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B445F3CD-F7FD-402D-9541-6EF251F275F9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8441412" y="2952392"/>
              <a:ext cx="391968" cy="1428720"/>
            </a:xfrm>
            <a:prstGeom prst="bentConnector3">
              <a:avLst>
                <a:gd name="adj1" fmla="val -20551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 flipH="1">
                <a:off x="8114354" y="2271506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pic>
          <p:nvPicPr>
            <p:cNvPr id="127" name="Picture 40">
              <a:extLst>
                <a:ext uri="{FF2B5EF4-FFF2-40B4-BE49-F238E27FC236}">
                  <a16:creationId xmlns:a16="http://schemas.microsoft.com/office/drawing/2014/main" id="{14DAC9F9-AAE1-4199-B752-54633BEB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3714449"/>
              <a:ext cx="412625" cy="550167"/>
            </a:xfrm>
            <a:prstGeom prst="rect">
              <a:avLst/>
            </a:prstGeom>
          </p:spPr>
        </p:pic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6811C6BD-D81A-471C-8E02-C98F82A8A85A}"/>
                </a:ext>
              </a:extLst>
            </p:cNvPr>
            <p:cNvSpPr txBox="1"/>
            <p:nvPr/>
          </p:nvSpPr>
          <p:spPr>
            <a:xfrm>
              <a:off x="718231" y="4230539"/>
              <a:ext cx="64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管理者</a:t>
              </a:r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9618245" y="975553"/>
              <a:ext cx="1198318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100" dirty="0"/>
                <a:t>2. yum update</a:t>
              </a:r>
              <a:r>
                <a:rPr kumimoji="1" lang="ja-JP" altLang="en-US" sz="1100" dirty="0"/>
                <a:t>を行う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62" idx="3"/>
              <a:endCxn id="131" idx="1"/>
            </p:cNvCxnSpPr>
            <p:nvPr/>
          </p:nvCxnSpPr>
          <p:spPr>
            <a:xfrm flipV="1">
              <a:off x="8833397" y="1282866"/>
              <a:ext cx="784848" cy="7923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コネクタ: カギ線 132">
              <a:extLst>
                <a:ext uri="{FF2B5EF4-FFF2-40B4-BE49-F238E27FC236}">
                  <a16:creationId xmlns:a16="http://schemas.microsoft.com/office/drawing/2014/main" id="{6CDC2817-F642-479D-A237-9941178B88E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1107100" cy="614625"/>
            </a:xfrm>
            <a:prstGeom prst="bentConnector2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3101865" y="310170"/>
              <a:ext cx="1505951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100" dirty="0"/>
                <a:t>3. </a:t>
              </a:r>
              <a:r>
                <a:rPr lang="ja-JP" altLang="en-US" sz="1100" dirty="0"/>
                <a:t>アクセス元の</a:t>
              </a:r>
              <a:r>
                <a:rPr lang="en-US" altLang="ja-JP" sz="1100" dirty="0"/>
                <a:t>IP</a:t>
              </a:r>
              <a:r>
                <a:rPr lang="ja-JP" altLang="en-US" sz="1100" dirty="0"/>
                <a:t>アドレスで切り替える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46" idx="0"/>
              <a:endCxn id="134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28B4B08-7CFE-4F0A-8E53-9B1633092026}"/>
                </a:ext>
              </a:extLst>
            </p:cNvPr>
            <p:cNvSpPr txBox="1"/>
            <p:nvPr/>
          </p:nvSpPr>
          <p:spPr>
            <a:xfrm>
              <a:off x="592154" y="5050447"/>
              <a:ext cx="893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一般</a:t>
              </a:r>
              <a:r>
                <a:rPr kumimoji="1" lang="ja-JP" altLang="en-US" sz="1100" dirty="0"/>
                <a:t>利用者</a:t>
              </a:r>
            </a:p>
          </p:txBody>
        </p: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C6103742-6D61-4165-B5FA-694ED2366F07}"/>
                </a:ext>
              </a:extLst>
            </p:cNvPr>
            <p:cNvSpPr/>
            <p:nvPr/>
          </p:nvSpPr>
          <p:spPr>
            <a:xfrm>
              <a:off x="9623492" y="3803025"/>
              <a:ext cx="1168157" cy="535794"/>
            </a:xfrm>
            <a:prstGeom prst="flowChartDocumen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docker-</a:t>
              </a:r>
              <a:r>
                <a:rPr lang="en-US" altLang="ja-JP" sz="1200" dirty="0" err="1"/>
                <a:t>compose.yml</a:t>
              </a:r>
              <a:endParaRPr kumimoji="1" lang="ja-JP" altLang="en-US" sz="1200" dirty="0"/>
            </a:p>
          </p:txBody>
        </p:sp>
        <p:cxnSp>
          <p:nvCxnSpPr>
            <p:cNvPr id="4" name="コネクタ: 曲線 3">
              <a:extLst>
                <a:ext uri="{FF2B5EF4-FFF2-40B4-BE49-F238E27FC236}">
                  <a16:creationId xmlns:a16="http://schemas.microsoft.com/office/drawing/2014/main" id="{12D41B2D-1E80-4E53-AA74-38CD5AFF7EFA}"/>
                </a:ext>
              </a:extLst>
            </p:cNvPr>
            <p:cNvCxnSpPr>
              <a:cxnSpLocks/>
              <a:stCxn id="64" idx="1"/>
              <a:endCxn id="62" idx="3"/>
            </p:cNvCxnSpPr>
            <p:nvPr/>
          </p:nvCxnSpPr>
          <p:spPr>
            <a:xfrm rot="10800000">
              <a:off x="8833398" y="2075214"/>
              <a:ext cx="790095" cy="19957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コネクタ: 曲線 9">
              <a:extLst>
                <a:ext uri="{FF2B5EF4-FFF2-40B4-BE49-F238E27FC236}">
                  <a16:creationId xmlns:a16="http://schemas.microsoft.com/office/drawing/2014/main" id="{9B711140-504D-4C6F-A397-AD64D2E405F6}"/>
                </a:ext>
              </a:extLst>
            </p:cNvPr>
            <p:cNvCxnSpPr>
              <a:cxnSpLocks/>
              <a:stCxn id="64" idx="1"/>
              <a:endCxn id="63" idx="3"/>
            </p:cNvCxnSpPr>
            <p:nvPr/>
          </p:nvCxnSpPr>
          <p:spPr>
            <a:xfrm rot="10800000">
              <a:off x="8833380" y="2952392"/>
              <a:ext cx="790112" cy="111853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CD62A87A-E8BA-436F-BB82-FDE6BBC5B59E}"/>
                </a:ext>
              </a:extLst>
            </p:cNvPr>
            <p:cNvSpPr txBox="1"/>
            <p:nvPr/>
          </p:nvSpPr>
          <p:spPr>
            <a:xfrm>
              <a:off x="9263586" y="3157585"/>
              <a:ext cx="1385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1. </a:t>
              </a:r>
              <a:r>
                <a:rPr kumimoji="1" lang="ja-JP" altLang="en-US" sz="1100" dirty="0"/>
                <a:t>検証環境コンテナの起動</a:t>
              </a:r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79CAF141-CC50-4CBE-A230-4935E1B43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69E4EA0E-06AF-4CA6-8E3B-BE331C1EB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2796841"/>
            </a:xfrm>
            <a:prstGeom prst="bentConnector3">
              <a:avLst>
                <a:gd name="adj1" fmla="val 77616"/>
              </a:avLst>
            </a:prstGeom>
            <a:ln w="38100"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306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403E45-BDD2-41DC-953E-64AFB2DF9F24}"/>
              </a:ext>
            </a:extLst>
          </p:cNvPr>
          <p:cNvGrpSpPr/>
          <p:nvPr/>
        </p:nvGrpSpPr>
        <p:grpSpPr>
          <a:xfrm>
            <a:off x="598549" y="301722"/>
            <a:ext cx="11098150" cy="5904885"/>
            <a:chOff x="598549" y="301722"/>
            <a:chExt cx="11098150" cy="590488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A192F992-A323-4B02-BCB1-519EE11E3C4E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ECAC6C1-91A2-4D30-A88D-DDB1CDFA220A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B445F3CD-F7FD-402D-9541-6EF251F275F9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1749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10016290" y="301722"/>
              <a:ext cx="1680409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検証環境のコンテナイメージ</a:t>
              </a:r>
              <a:r>
                <a:rPr lang="en-US" altLang="ja-JP" sz="1100" dirty="0"/>
                <a:t>(</a:t>
              </a:r>
              <a:r>
                <a:rPr lang="ja-JP" altLang="en-US" sz="1100" dirty="0"/>
                <a:t>パッケージアップデート済</a:t>
              </a:r>
              <a:r>
                <a:rPr lang="en-US" altLang="ja-JP" sz="1100" dirty="0"/>
                <a:t>)</a:t>
              </a:r>
              <a:r>
                <a:rPr lang="ja-JP" altLang="en-US" sz="1100" dirty="0"/>
                <a:t>を用いる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62" idx="3"/>
              <a:endCxn id="131" idx="2"/>
            </p:cNvCxnSpPr>
            <p:nvPr/>
          </p:nvCxnSpPr>
          <p:spPr>
            <a:xfrm flipV="1">
              <a:off x="10655206" y="916347"/>
              <a:ext cx="201289" cy="11514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3169740" y="310170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新しい運用環境に切り替える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46" idx="0"/>
              <a:endCxn id="134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31C8A610-BD7F-4706-BE2F-58D3880BEDEA}"/>
                </a:ext>
              </a:extLst>
            </p:cNvPr>
            <p:cNvSpPr/>
            <p:nvPr/>
          </p:nvSpPr>
          <p:spPr>
            <a:xfrm>
              <a:off x="8715225" y="3395378"/>
              <a:ext cx="6173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/>
                <a:t>コピー</a:t>
              </a:r>
              <a:endParaRPr kumimoji="1" lang="ja-JP" altLang="en-US" sz="800" dirty="0"/>
            </a:p>
          </p:txBody>
        </p:sp>
        <p:sp>
          <p:nvSpPr>
            <p:cNvPr id="104" name="矢印: 右 103">
              <a:extLst>
                <a:ext uri="{FF2B5EF4-FFF2-40B4-BE49-F238E27FC236}">
                  <a16:creationId xmlns:a16="http://schemas.microsoft.com/office/drawing/2014/main" id="{7588CFEF-408F-4B76-BE04-902397F44201}"/>
                </a:ext>
              </a:extLst>
            </p:cNvPr>
            <p:cNvSpPr/>
            <p:nvPr/>
          </p:nvSpPr>
          <p:spPr>
            <a:xfrm>
              <a:off x="7012432" y="4201274"/>
              <a:ext cx="221206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105" name="矢印: 右 104">
              <a:extLst>
                <a:ext uri="{FF2B5EF4-FFF2-40B4-BE49-F238E27FC236}">
                  <a16:creationId xmlns:a16="http://schemas.microsoft.com/office/drawing/2014/main" id="{20B45A77-108C-4386-893E-36B54B5FEF32}"/>
                </a:ext>
              </a:extLst>
            </p:cNvPr>
            <p:cNvSpPr/>
            <p:nvPr/>
          </p:nvSpPr>
          <p:spPr>
            <a:xfrm>
              <a:off x="7007243" y="4717205"/>
              <a:ext cx="22120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108" name="矢印: 右 107">
              <a:extLst>
                <a:ext uri="{FF2B5EF4-FFF2-40B4-BE49-F238E27FC236}">
                  <a16:creationId xmlns:a16="http://schemas.microsoft.com/office/drawing/2014/main" id="{49847770-35CD-4CE2-97AC-54BF15CA6380}"/>
                </a:ext>
              </a:extLst>
            </p:cNvPr>
            <p:cNvSpPr/>
            <p:nvPr/>
          </p:nvSpPr>
          <p:spPr>
            <a:xfrm>
              <a:off x="8565073" y="523736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cxnSp>
          <p:nvCxnSpPr>
            <p:cNvPr id="133" name="コネクタ: カギ線 132">
              <a:extLst>
                <a:ext uri="{FF2B5EF4-FFF2-40B4-BE49-F238E27FC236}">
                  <a16:creationId xmlns:a16="http://schemas.microsoft.com/office/drawing/2014/main" id="{6CDC2817-F642-479D-A237-9941178B88E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D10006A3-2B8E-4AAE-BA7C-2F55B863C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53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271DAE6-23DD-40F2-8502-D6006594C033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69E9EF61-1476-4F6D-8F7F-BFB649788F32}"/>
                  </a:ext>
                </a:extLst>
              </p:cNvPr>
              <p:cNvSpPr/>
              <p:nvPr/>
            </p:nvSpPr>
            <p:spPr>
              <a:xfrm>
                <a:off x="7395306" y="1732479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EDA169F8-9F47-49FB-91DF-C848F5828473}"/>
                  </a:ext>
                </a:extLst>
              </p:cNvPr>
              <p:cNvSpPr/>
              <p:nvPr/>
            </p:nvSpPr>
            <p:spPr>
              <a:xfrm>
                <a:off x="7388235" y="2609658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7993182" y="833592"/>
              <a:ext cx="1680409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検証環境のコンテナイメージ</a:t>
              </a:r>
              <a:r>
                <a:rPr lang="en-US" altLang="ja-JP" sz="1100" dirty="0"/>
                <a:t>(</a:t>
              </a:r>
              <a:r>
                <a:rPr lang="ja-JP" altLang="en-US" sz="1100" dirty="0"/>
                <a:t>パッケージアップデート済</a:t>
              </a:r>
              <a:r>
                <a:rPr lang="en-US" altLang="ja-JP" sz="1100" dirty="0"/>
                <a:t>)</a:t>
              </a:r>
              <a:r>
                <a:rPr lang="ja-JP" altLang="en-US" sz="1100" dirty="0"/>
                <a:t>を用いる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71" idx="0"/>
              <a:endCxn id="131" idx="2"/>
            </p:cNvCxnSpPr>
            <p:nvPr/>
          </p:nvCxnSpPr>
          <p:spPr>
            <a:xfrm flipH="1" flipV="1">
              <a:off x="8833387" y="1448217"/>
              <a:ext cx="246214" cy="4362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2820170" y="1269865"/>
              <a:ext cx="1540253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メンテナンスモードに切り替える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9" idx="1"/>
              <a:endCxn id="134" idx="3"/>
            </p:cNvCxnSpPr>
            <p:nvPr/>
          </p:nvCxnSpPr>
          <p:spPr>
            <a:xfrm flipH="1" flipV="1">
              <a:off x="4360423" y="1577178"/>
              <a:ext cx="1208745" cy="4948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31C8A610-BD7F-4706-BE2F-58D3880BEDEA}"/>
                </a:ext>
              </a:extLst>
            </p:cNvPr>
            <p:cNvSpPr/>
            <p:nvPr/>
          </p:nvSpPr>
          <p:spPr>
            <a:xfrm>
              <a:off x="8715225" y="3395378"/>
              <a:ext cx="6173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/>
                <a:t>コピー</a:t>
              </a:r>
              <a:endParaRPr kumimoji="1" lang="ja-JP" altLang="en-US" sz="800" dirty="0"/>
            </a:p>
          </p:txBody>
        </p:sp>
        <p:sp>
          <p:nvSpPr>
            <p:cNvPr id="104" name="矢印: 右 103">
              <a:extLst>
                <a:ext uri="{FF2B5EF4-FFF2-40B4-BE49-F238E27FC236}">
                  <a16:creationId xmlns:a16="http://schemas.microsoft.com/office/drawing/2014/main" id="{7588CFEF-408F-4B76-BE04-902397F44201}"/>
                </a:ext>
              </a:extLst>
            </p:cNvPr>
            <p:cNvSpPr/>
            <p:nvPr/>
          </p:nvSpPr>
          <p:spPr>
            <a:xfrm>
              <a:off x="7012432" y="4201274"/>
              <a:ext cx="221206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105" name="矢印: 右 104">
              <a:extLst>
                <a:ext uri="{FF2B5EF4-FFF2-40B4-BE49-F238E27FC236}">
                  <a16:creationId xmlns:a16="http://schemas.microsoft.com/office/drawing/2014/main" id="{20B45A77-108C-4386-893E-36B54B5FEF32}"/>
                </a:ext>
              </a:extLst>
            </p:cNvPr>
            <p:cNvSpPr/>
            <p:nvPr/>
          </p:nvSpPr>
          <p:spPr>
            <a:xfrm>
              <a:off x="7007243" y="4717205"/>
              <a:ext cx="22120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108" name="矢印: 右 107">
              <a:extLst>
                <a:ext uri="{FF2B5EF4-FFF2-40B4-BE49-F238E27FC236}">
                  <a16:creationId xmlns:a16="http://schemas.microsoft.com/office/drawing/2014/main" id="{49847770-35CD-4CE2-97AC-54BF15CA6380}"/>
                </a:ext>
              </a:extLst>
            </p:cNvPr>
            <p:cNvSpPr/>
            <p:nvPr/>
          </p:nvSpPr>
          <p:spPr>
            <a:xfrm>
              <a:off x="8565073" y="523736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95BFF1B7-10C2-4B1F-97DC-0B7AD8736086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28575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矢印: 右 70">
              <a:extLst>
                <a:ext uri="{FF2B5EF4-FFF2-40B4-BE49-F238E27FC236}">
                  <a16:creationId xmlns:a16="http://schemas.microsoft.com/office/drawing/2014/main" id="{EF9EFAE3-33B3-481A-9070-331FDF79F082}"/>
                </a:ext>
              </a:extLst>
            </p:cNvPr>
            <p:cNvSpPr/>
            <p:nvPr/>
          </p:nvSpPr>
          <p:spPr>
            <a:xfrm>
              <a:off x="8809578" y="1884490"/>
              <a:ext cx="453288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18BC056E-67EA-4EFA-82A9-DB20317C3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8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22E5EC-8E25-4B0E-BF44-B8F072A5CC05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8546029" y="885379"/>
              <a:ext cx="1680409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検証環境を削除する</a:t>
              </a:r>
              <a:endParaRPr lang="en-US" altLang="ja-JP" sz="1100" dirty="0"/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80" idx="0"/>
              <a:endCxn id="131" idx="1"/>
            </p:cNvCxnSpPr>
            <p:nvPr/>
          </p:nvCxnSpPr>
          <p:spPr>
            <a:xfrm flipV="1">
              <a:off x="8112188" y="1192692"/>
              <a:ext cx="433841" cy="4725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95BFF1B7-10C2-4B1F-97DC-0B7AD8736086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28575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18BC056E-67EA-4EFA-82A9-DB20317C3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フローチャート: 磁気ディスク 60">
              <a:extLst>
                <a:ext uri="{FF2B5EF4-FFF2-40B4-BE49-F238E27FC236}">
                  <a16:creationId xmlns:a16="http://schemas.microsoft.com/office/drawing/2014/main" id="{BCD0D95C-8874-465C-9624-E6E186F5B107}"/>
                </a:ext>
              </a:extLst>
            </p:cNvPr>
            <p:cNvSpPr/>
            <p:nvPr/>
          </p:nvSpPr>
          <p:spPr>
            <a:xfrm>
              <a:off x="7773112" y="4177419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65" name="フローチャート: 磁気ディスク 64">
              <a:extLst>
                <a:ext uri="{FF2B5EF4-FFF2-40B4-BE49-F238E27FC236}">
                  <a16:creationId xmlns:a16="http://schemas.microsoft.com/office/drawing/2014/main" id="{160B6274-E88C-4EE4-ADB7-D1FBC4774C9E}"/>
                </a:ext>
              </a:extLst>
            </p:cNvPr>
            <p:cNvSpPr/>
            <p:nvPr/>
          </p:nvSpPr>
          <p:spPr>
            <a:xfrm>
              <a:off x="7773112" y="4691487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381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CC35EF4-42C4-4901-9407-8104944461A5}"/>
              </a:ext>
            </a:extLst>
          </p:cNvPr>
          <p:cNvGrpSpPr/>
          <p:nvPr/>
        </p:nvGrpSpPr>
        <p:grpSpPr>
          <a:xfrm>
            <a:off x="598549" y="310170"/>
            <a:ext cx="11263769" cy="5896437"/>
            <a:chOff x="598549" y="310170"/>
            <a:chExt cx="11263769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10322065" y="401662"/>
              <a:ext cx="1540253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メンテナンスモードを解除する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62" idx="3"/>
              <a:endCxn id="134" idx="2"/>
            </p:cNvCxnSpPr>
            <p:nvPr/>
          </p:nvCxnSpPr>
          <p:spPr>
            <a:xfrm flipV="1">
              <a:off x="10655206" y="1016287"/>
              <a:ext cx="436986" cy="10514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2430299E-E2AC-4132-9C48-3A310EDF47A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3169740" y="310170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新しい運用環境に切り替える</a:t>
              </a: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96A81B1-AA71-4F73-840D-917A99D58290}"/>
                </a:ext>
              </a:extLst>
            </p:cNvPr>
            <p:cNvCxnSpPr>
              <a:cxnSpLocks/>
              <a:stCxn id="46" idx="0"/>
              <a:endCxn id="81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7337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CC35EF4-42C4-4901-9407-8104944461A5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2430299E-E2AC-4132-9C48-3A310EDF47A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7073975" y="2272396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古い運用環境のコンテナを停止する</a:t>
              </a:r>
            </a:p>
          </p:txBody>
        </p: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83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92E7EA6-2E77-4066-9491-7374B5DAE5FB}"/>
              </a:ext>
            </a:extLst>
          </p:cNvPr>
          <p:cNvGrpSpPr/>
          <p:nvPr/>
        </p:nvGrpSpPr>
        <p:grpSpPr>
          <a:xfrm>
            <a:off x="598549" y="435529"/>
            <a:ext cx="9352667" cy="5907219"/>
            <a:chOff x="598549" y="435529"/>
            <a:chExt cx="9352667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4016544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629752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35529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46D809D-C73D-4188-88BB-6BAF99F21DBD}"/>
                </a:ext>
              </a:extLst>
            </p:cNvPr>
            <p:cNvSpPr/>
            <p:nvPr/>
          </p:nvSpPr>
          <p:spPr>
            <a:xfrm>
              <a:off x="5181134" y="500930"/>
              <a:ext cx="3733200" cy="3110073"/>
            </a:xfrm>
            <a:prstGeom prst="roundRect">
              <a:avLst>
                <a:gd name="adj" fmla="val 6819"/>
              </a:avLst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500930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611003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40046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4021231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38328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502640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22C35B68-F356-43D4-BFEE-7B10976C042B}"/>
                </a:ext>
              </a:extLst>
            </p:cNvPr>
            <p:cNvSpPr/>
            <p:nvPr/>
          </p:nvSpPr>
          <p:spPr>
            <a:xfrm>
              <a:off x="6521616" y="943138"/>
              <a:ext cx="3429600" cy="2273038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/>
            </a:p>
            <a:p>
              <a:r>
                <a:rPr lang="en-US" altLang="ja-JP" sz="1200" dirty="0"/>
                <a:t>1. VC</a:t>
              </a:r>
              <a:r>
                <a:rPr lang="ja-JP" altLang="en-US" sz="1200" dirty="0"/>
                <a:t>ノードに関するパラメータを指定する</a:t>
              </a:r>
              <a:endParaRPr lang="en-US" altLang="ja-JP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200" dirty="0"/>
                <a:t>クラウドプロバイダ</a:t>
              </a:r>
              <a:endParaRPr lang="en-US" altLang="ja-JP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flavor(</a:t>
              </a:r>
              <a:r>
                <a:rPr lang="ja-JP" altLang="en-US" sz="1200" dirty="0"/>
                <a:t>仮想マシンのリソース量の指定</a:t>
              </a:r>
              <a:r>
                <a:rPr lang="en-US" altLang="ja-JP" sz="1200" dirty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IP</a:t>
              </a:r>
              <a:r>
                <a:rPr lang="ja-JP" altLang="en-US" sz="1200" dirty="0"/>
                <a:t>アドレス</a:t>
              </a:r>
              <a:endParaRPr lang="en-US" altLang="ja-JP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VC</a:t>
              </a:r>
              <a:r>
                <a:rPr lang="ja-JP" altLang="en-US" sz="1200" dirty="0"/>
                <a:t>ノードに登録する</a:t>
              </a:r>
              <a:r>
                <a:rPr lang="en-US" altLang="ja-JP" sz="1200" dirty="0"/>
                <a:t>SSH</a:t>
              </a:r>
              <a:r>
                <a:rPr lang="ja-JP" altLang="en-US" sz="1200" dirty="0"/>
                <a:t>公開鍵</a:t>
              </a:r>
            </a:p>
            <a:p>
              <a:pPr algn="ctr"/>
              <a:endParaRPr kumimoji="1" lang="ja-JP" altLang="en-US" sz="12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E7C36EA-E856-4E9D-B52E-C2A2A7A8F6C0}"/>
                </a:ext>
              </a:extLst>
            </p:cNvPr>
            <p:cNvSpPr txBox="1"/>
            <p:nvPr/>
          </p:nvSpPr>
          <p:spPr>
            <a:xfrm>
              <a:off x="8035132" y="4735748"/>
              <a:ext cx="1341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2</a:t>
              </a:r>
              <a:r>
                <a:rPr kumimoji="1" lang="en-US" altLang="ja-JP" sz="1000" dirty="0"/>
                <a:t>. </a:t>
              </a:r>
              <a:r>
                <a:rPr lang="ja-JP" altLang="en-US" sz="1000" dirty="0"/>
                <a:t>パラメータをファイルに保存する</a:t>
              </a:r>
              <a:endParaRPr kumimoji="1" lang="ja-JP" altLang="en-US" sz="1000" dirty="0"/>
            </a:p>
          </p:txBody>
        </p:sp>
        <p:cxnSp>
          <p:nvCxnSpPr>
            <p:cNvPr id="65" name="コネクタ: 曲線 64">
              <a:extLst>
                <a:ext uri="{FF2B5EF4-FFF2-40B4-BE49-F238E27FC236}">
                  <a16:creationId xmlns:a16="http://schemas.microsoft.com/office/drawing/2014/main" id="{FD204540-7694-4A25-B9F6-6F3A567917DA}"/>
                </a:ext>
              </a:extLst>
            </p:cNvPr>
            <p:cNvCxnSpPr>
              <a:cxnSpLocks/>
              <a:stCxn id="55" idx="3"/>
              <a:endCxn id="78" idx="3"/>
            </p:cNvCxnSpPr>
            <p:nvPr/>
          </p:nvCxnSpPr>
          <p:spPr>
            <a:xfrm flipH="1">
              <a:off x="7614329" y="2079657"/>
              <a:ext cx="2336887" cy="3329075"/>
            </a:xfrm>
            <a:prstGeom prst="curvedConnector3">
              <a:avLst>
                <a:gd name="adj1" fmla="val -9782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1" name="コネクタ: カギ線 140">
              <a:extLst>
                <a:ext uri="{FF2B5EF4-FFF2-40B4-BE49-F238E27FC236}">
                  <a16:creationId xmlns:a16="http://schemas.microsoft.com/office/drawing/2014/main" id="{CAD4568F-7E9D-49B1-8DF2-E645057CD36C}"/>
                </a:ext>
              </a:extLst>
            </p:cNvPr>
            <p:cNvCxnSpPr>
              <a:cxnSpLocks/>
              <a:stCxn id="145" idx="3"/>
              <a:endCxn id="24" idx="1"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934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07EAABA3-FE72-44D1-A9F1-AB19045FFEB6}"/>
              </a:ext>
            </a:extLst>
          </p:cNvPr>
          <p:cNvGrpSpPr/>
          <p:nvPr/>
        </p:nvGrpSpPr>
        <p:grpSpPr>
          <a:xfrm>
            <a:off x="598549" y="401662"/>
            <a:ext cx="11263769" cy="5804945"/>
            <a:chOff x="598549" y="401662"/>
            <a:chExt cx="11263769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10322065" y="401662"/>
              <a:ext cx="1540253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メンテナンスモードに変更する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62" idx="3"/>
              <a:endCxn id="134" idx="2"/>
            </p:cNvCxnSpPr>
            <p:nvPr/>
          </p:nvCxnSpPr>
          <p:spPr>
            <a:xfrm flipV="1">
              <a:off x="10655206" y="1016287"/>
              <a:ext cx="436986" cy="10514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7407353" y="1513142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元の運用環境に切り替える</a:t>
              </a: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96A81B1-AA71-4F73-840D-917A99D58290}"/>
                </a:ext>
              </a:extLst>
            </p:cNvPr>
            <p:cNvCxnSpPr>
              <a:cxnSpLocks/>
              <a:stCxn id="46" idx="3"/>
              <a:endCxn id="81" idx="0"/>
            </p:cNvCxnSpPr>
            <p:nvPr/>
          </p:nvCxnSpPr>
          <p:spPr>
            <a:xfrm>
              <a:off x="7007251" y="1192692"/>
              <a:ext cx="1119140" cy="3204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02682192-78FB-44DE-8E1B-BBC434ADD959}"/>
                </a:ext>
              </a:extLst>
            </p:cNvPr>
            <p:cNvCxnSpPr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四角形: メモ 55">
              <a:extLst>
                <a:ext uri="{FF2B5EF4-FFF2-40B4-BE49-F238E27FC236}">
                  <a16:creationId xmlns:a16="http://schemas.microsoft.com/office/drawing/2014/main" id="{6CB1D867-F720-4487-A8A1-A050C3CDFCC4}"/>
                </a:ext>
              </a:extLst>
            </p:cNvPr>
            <p:cNvSpPr/>
            <p:nvPr/>
          </p:nvSpPr>
          <p:spPr>
            <a:xfrm>
              <a:off x="7409340" y="2685149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元の運用環境を起動する</a:t>
              </a: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A33E7FA2-B515-485C-92EB-7468479E70E0}"/>
                </a:ext>
              </a:extLst>
            </p:cNvPr>
            <p:cNvCxnSpPr>
              <a:cxnSpLocks/>
              <a:stCxn id="31" idx="3"/>
              <a:endCxn id="56" idx="2"/>
            </p:cNvCxnSpPr>
            <p:nvPr/>
          </p:nvCxnSpPr>
          <p:spPr>
            <a:xfrm flipV="1">
              <a:off x="7128420" y="3299774"/>
              <a:ext cx="999958" cy="5197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四角形: メモ 65">
              <a:extLst>
                <a:ext uri="{FF2B5EF4-FFF2-40B4-BE49-F238E27FC236}">
                  <a16:creationId xmlns:a16="http://schemas.microsoft.com/office/drawing/2014/main" id="{07160777-59EA-4A75-AE76-150B1E46BFED}"/>
                </a:ext>
              </a:extLst>
            </p:cNvPr>
            <p:cNvSpPr/>
            <p:nvPr/>
          </p:nvSpPr>
          <p:spPr>
            <a:xfrm>
              <a:off x="7407353" y="4282089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新しい運用環境を停止する</a:t>
              </a:r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E9EE1604-A02E-47EA-8BC2-7B499F01B1A7}"/>
                </a:ext>
              </a:extLst>
            </p:cNvPr>
            <p:cNvCxnSpPr>
              <a:cxnSpLocks/>
              <a:stCxn id="66" idx="0"/>
              <a:endCxn id="64" idx="1"/>
            </p:cNvCxnSpPr>
            <p:nvPr/>
          </p:nvCxnSpPr>
          <p:spPr>
            <a:xfrm flipV="1">
              <a:off x="8126391" y="3819546"/>
              <a:ext cx="971746" cy="4625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435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5CD35FE-E29A-4D2A-BFC1-A5A5F8B0FA84}"/>
              </a:ext>
            </a:extLst>
          </p:cNvPr>
          <p:cNvGrpSpPr/>
          <p:nvPr/>
        </p:nvGrpSpPr>
        <p:grpSpPr>
          <a:xfrm>
            <a:off x="598549" y="401662"/>
            <a:ext cx="11263769" cy="5804945"/>
            <a:chOff x="598549" y="401662"/>
            <a:chExt cx="11263769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10322065" y="401662"/>
              <a:ext cx="1540253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メンテナンスモードに変更する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62" idx="3"/>
              <a:endCxn id="134" idx="2"/>
            </p:cNvCxnSpPr>
            <p:nvPr/>
          </p:nvCxnSpPr>
          <p:spPr>
            <a:xfrm flipV="1">
              <a:off x="10655206" y="1016287"/>
              <a:ext cx="436986" cy="10514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E4CDCADA-09CF-4035-AE49-2EE5DC7AFE36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358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930ACB8-AEF3-474E-ADF2-D17A82A967DE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四角形: メモ 55">
              <a:extLst>
                <a:ext uri="{FF2B5EF4-FFF2-40B4-BE49-F238E27FC236}">
                  <a16:creationId xmlns:a16="http://schemas.microsoft.com/office/drawing/2014/main" id="{6CB1D867-F720-4487-A8A1-A050C3CDFCC4}"/>
                </a:ext>
              </a:extLst>
            </p:cNvPr>
            <p:cNvSpPr/>
            <p:nvPr/>
          </p:nvSpPr>
          <p:spPr>
            <a:xfrm>
              <a:off x="7409340" y="2685149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元の運用環境を起動する</a:t>
              </a: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A33E7FA2-B515-485C-92EB-7468479E70E0}"/>
                </a:ext>
              </a:extLst>
            </p:cNvPr>
            <p:cNvCxnSpPr>
              <a:cxnSpLocks/>
              <a:stCxn id="31" idx="3"/>
              <a:endCxn id="56" idx="2"/>
            </p:cNvCxnSpPr>
            <p:nvPr/>
          </p:nvCxnSpPr>
          <p:spPr>
            <a:xfrm flipV="1">
              <a:off x="7128420" y="3299774"/>
              <a:ext cx="999958" cy="5197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DCAC24AC-E9FC-4988-A281-4D752931F9B0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42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07EAABA3-FE72-44D1-A9F1-AB19045FFEB6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7407353" y="1513142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元の運用環境に切り替える</a:t>
              </a: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96A81B1-AA71-4F73-840D-917A99D58290}"/>
                </a:ext>
              </a:extLst>
            </p:cNvPr>
            <p:cNvCxnSpPr>
              <a:cxnSpLocks/>
              <a:stCxn id="46" idx="3"/>
              <a:endCxn id="81" idx="0"/>
            </p:cNvCxnSpPr>
            <p:nvPr/>
          </p:nvCxnSpPr>
          <p:spPr>
            <a:xfrm>
              <a:off x="7007251" y="1192692"/>
              <a:ext cx="1119140" cy="3204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02682192-78FB-44DE-8E1B-BBC434ADD959}"/>
                </a:ext>
              </a:extLst>
            </p:cNvPr>
            <p:cNvCxnSpPr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595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DD6A6E9-3D6C-4092-9DCE-C408F8CD4D17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02682192-78FB-44DE-8E1B-BBC434ADD959}"/>
                </a:ext>
              </a:extLst>
            </p:cNvPr>
            <p:cNvCxnSpPr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四角形: メモ 65">
              <a:extLst>
                <a:ext uri="{FF2B5EF4-FFF2-40B4-BE49-F238E27FC236}">
                  <a16:creationId xmlns:a16="http://schemas.microsoft.com/office/drawing/2014/main" id="{07160777-59EA-4A75-AE76-150B1E46BFED}"/>
                </a:ext>
              </a:extLst>
            </p:cNvPr>
            <p:cNvSpPr/>
            <p:nvPr/>
          </p:nvSpPr>
          <p:spPr>
            <a:xfrm>
              <a:off x="7407353" y="4282089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新しい運用環境を停止する</a:t>
              </a:r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E9EE1604-A02E-47EA-8BC2-7B499F01B1A7}"/>
                </a:ext>
              </a:extLst>
            </p:cNvPr>
            <p:cNvCxnSpPr>
              <a:cxnSpLocks/>
              <a:stCxn id="66" idx="0"/>
              <a:endCxn id="64" idx="1"/>
            </p:cNvCxnSpPr>
            <p:nvPr/>
          </p:nvCxnSpPr>
          <p:spPr>
            <a:xfrm flipV="1">
              <a:off x="8126391" y="3819546"/>
              <a:ext cx="971746" cy="4625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四角形: メモ 46">
              <a:extLst>
                <a:ext uri="{FF2B5EF4-FFF2-40B4-BE49-F238E27FC236}">
                  <a16:creationId xmlns:a16="http://schemas.microsoft.com/office/drawing/2014/main" id="{DFADC6D1-E66A-47D4-860B-E7381DA8CC9D}"/>
                </a:ext>
              </a:extLst>
            </p:cNvPr>
            <p:cNvSpPr/>
            <p:nvPr/>
          </p:nvSpPr>
          <p:spPr>
            <a:xfrm>
              <a:off x="7407353" y="1513142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元の運用環境に切り替える</a:t>
              </a: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21869DB3-3B27-4A19-A04F-AD8594D002B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007251" y="1192692"/>
              <a:ext cx="1119140" cy="3204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11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E5BF560-B106-4C4D-B72C-821B3D9309CA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2430299E-E2AC-4132-9C48-3A310EDF47A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6991875" y="3484113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古い運用環境を削除する</a:t>
              </a:r>
            </a:p>
          </p:txBody>
        </p:sp>
        <p:cxnSp>
          <p:nvCxnSpPr>
            <p:cNvPr id="45" name="コネクタ: カギ線 44">
              <a:extLst>
                <a:ext uri="{FF2B5EF4-FFF2-40B4-BE49-F238E27FC236}">
                  <a16:creationId xmlns:a16="http://schemas.microsoft.com/office/drawing/2014/main" id="{4E1FD15F-B4F8-43DA-9954-5AA5E2360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875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E5BF560-B106-4C4D-B72C-821B3D9309CA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2430299E-E2AC-4132-9C48-3A310EDF47A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6991875" y="3484113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古い運用環境を削除する</a:t>
              </a:r>
            </a:p>
          </p:txBody>
        </p:sp>
        <p:cxnSp>
          <p:nvCxnSpPr>
            <p:cNvPr id="45" name="コネクタ: カギ線 44">
              <a:extLst>
                <a:ext uri="{FF2B5EF4-FFF2-40B4-BE49-F238E27FC236}">
                  <a16:creationId xmlns:a16="http://schemas.microsoft.com/office/drawing/2014/main" id="{4E1FD15F-B4F8-43DA-9954-5AA5E2360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862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7158A99-7AEA-4347-A0AF-76142392E479}"/>
              </a:ext>
            </a:extLst>
          </p:cNvPr>
          <p:cNvGrpSpPr/>
          <p:nvPr/>
        </p:nvGrpSpPr>
        <p:grpSpPr>
          <a:xfrm>
            <a:off x="598549" y="310170"/>
            <a:ext cx="10404320" cy="5896437"/>
            <a:chOff x="598549" y="310170"/>
            <a:chExt cx="10404320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  <a:noFill/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grpFill/>
              <a:ln w="28575">
                <a:prstDash val="soli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grp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solidFill>
                <a:srgbClr val="FFD78C"/>
              </a:solidFill>
              <a:ln>
                <a:prstDash val="soli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solidFill>
                <a:srgbClr val="FFD78C"/>
              </a:solidFill>
              <a:ln>
                <a:prstDash val="soli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solidFill>
                <a:srgbClr val="FFD78C"/>
              </a:solidFill>
              <a:ln>
                <a:prstDash val="solid"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grp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grp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3363254" y="310170"/>
              <a:ext cx="1244561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100" dirty="0"/>
                <a:t>1. </a:t>
              </a:r>
              <a:r>
                <a:rPr lang="ja-JP" altLang="en-US" sz="1100" dirty="0"/>
                <a:t>元の運用環境に切り戻す</a:t>
              </a: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96A81B1-AA71-4F73-840D-917A99D58290}"/>
                </a:ext>
              </a:extLst>
            </p:cNvPr>
            <p:cNvCxnSpPr>
              <a:cxnSpLocks/>
              <a:stCxn id="46" idx="0"/>
              <a:endCxn id="81" idx="3"/>
            </p:cNvCxnSpPr>
            <p:nvPr/>
          </p:nvCxnSpPr>
          <p:spPr>
            <a:xfrm flipH="1" flipV="1">
              <a:off x="4607815" y="617483"/>
              <a:ext cx="1680399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922FAE7-EB50-4E7C-B087-80F408711FB4}"/>
                </a:ext>
              </a:extLst>
            </p:cNvPr>
            <p:cNvCxnSpPr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BF83FDA1-176D-4BB3-BD59-3753013B26C4}"/>
                </a:ext>
              </a:extLst>
            </p:cNvPr>
            <p:cNvSpPr/>
            <p:nvPr/>
          </p:nvSpPr>
          <p:spPr>
            <a:xfrm>
              <a:off x="7939610" y="4076863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100" dirty="0"/>
                <a:t>2. </a:t>
              </a:r>
              <a:r>
                <a:rPr lang="ja-JP" altLang="en-US" sz="1100" dirty="0"/>
                <a:t>新しい運用環境を削除する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70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2A6BA1-CCB5-40C3-8822-C9BA97720ACA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9479658" y="3217057"/>
              <a:ext cx="1198318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dirty="0"/>
                <a:t>検証環境を削除する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80" idx="3"/>
              <a:endCxn id="131" idx="1"/>
            </p:cNvCxnSpPr>
            <p:nvPr/>
          </p:nvCxnSpPr>
          <p:spPr>
            <a:xfrm flipV="1">
              <a:off x="8952392" y="3524370"/>
              <a:ext cx="527266" cy="2951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7710074" y="839300"/>
              <a:ext cx="1505951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リバースプロキシの設定を元に戻す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46" idx="3"/>
              <a:endCxn id="134" idx="1"/>
            </p:cNvCxnSpPr>
            <p:nvPr/>
          </p:nvCxnSpPr>
          <p:spPr>
            <a:xfrm flipV="1">
              <a:off x="7007251" y="1146613"/>
              <a:ext cx="702823" cy="460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79CAF141-CC50-4CBE-A230-4935E1B43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10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2A6BA1-CCB5-40C3-8822-C9BA97720ACA}"/>
              </a:ext>
            </a:extLst>
          </p:cNvPr>
          <p:cNvGrpSpPr/>
          <p:nvPr/>
        </p:nvGrpSpPr>
        <p:grpSpPr>
          <a:xfrm>
            <a:off x="592154" y="310170"/>
            <a:ext cx="10410715" cy="5896437"/>
            <a:chOff x="592154" y="310170"/>
            <a:chExt cx="10410715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A192F992-A323-4B02-BCB1-519EE11E3C4E}"/>
                </a:ext>
              </a:extLst>
            </p:cNvPr>
            <p:cNvCxnSpPr>
              <a:cxnSpLocks/>
              <a:stCxn id="62" idx="3"/>
              <a:endCxn id="111" idx="4"/>
            </p:cNvCxnSpPr>
            <p:nvPr/>
          </p:nvCxnSpPr>
          <p:spPr>
            <a:xfrm flipH="1">
              <a:off x="8441412" y="2075214"/>
              <a:ext cx="391985" cy="3343931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ECAC6C1-91A2-4D30-A88D-DDB1CDFA220A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8441412" y="2075214"/>
              <a:ext cx="391985" cy="2825257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B445F3CD-F7FD-402D-9541-6EF251F275F9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8441412" y="2952392"/>
              <a:ext cx="391968" cy="1428720"/>
            </a:xfrm>
            <a:prstGeom prst="bentConnector3">
              <a:avLst>
                <a:gd name="adj1" fmla="val -20551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 flipH="1">
                <a:off x="8114354" y="2271506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pic>
          <p:nvPicPr>
            <p:cNvPr id="127" name="Picture 40">
              <a:extLst>
                <a:ext uri="{FF2B5EF4-FFF2-40B4-BE49-F238E27FC236}">
                  <a16:creationId xmlns:a16="http://schemas.microsoft.com/office/drawing/2014/main" id="{14DAC9F9-AAE1-4199-B752-54633BEB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3714449"/>
              <a:ext cx="412625" cy="550167"/>
            </a:xfrm>
            <a:prstGeom prst="rect">
              <a:avLst/>
            </a:prstGeom>
          </p:spPr>
        </p:pic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6811C6BD-D81A-471C-8E02-C98F82A8A85A}"/>
                </a:ext>
              </a:extLst>
            </p:cNvPr>
            <p:cNvSpPr txBox="1"/>
            <p:nvPr/>
          </p:nvSpPr>
          <p:spPr>
            <a:xfrm>
              <a:off x="718231" y="4230539"/>
              <a:ext cx="64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管理者</a:t>
              </a:r>
            </a:p>
          </p:txBody>
        </p: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3101865" y="310170"/>
              <a:ext cx="1505951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リバースプロキシの設定を元に戻す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46" idx="0"/>
              <a:endCxn id="134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28B4B08-7CFE-4F0A-8E53-9B1633092026}"/>
                </a:ext>
              </a:extLst>
            </p:cNvPr>
            <p:cNvSpPr txBox="1"/>
            <p:nvPr/>
          </p:nvSpPr>
          <p:spPr>
            <a:xfrm>
              <a:off x="592154" y="5050447"/>
              <a:ext cx="893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一般</a:t>
              </a:r>
              <a:r>
                <a:rPr kumimoji="1" lang="ja-JP" altLang="en-US" sz="1100" dirty="0"/>
                <a:t>利用者</a:t>
              </a:r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79CAF141-CC50-4CBE-A230-4935E1B43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69E4EA0E-06AF-4CA6-8E3B-BE331C1EB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2796841"/>
            </a:xfrm>
            <a:prstGeom prst="bentConnector3">
              <a:avLst>
                <a:gd name="adj1" fmla="val 77616"/>
              </a:avLst>
            </a:prstGeom>
            <a:ln w="38100"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58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736E6AD-7371-4495-B30C-A2E9D9CAC41F}"/>
              </a:ext>
            </a:extLst>
          </p:cNvPr>
          <p:cNvGrpSpPr/>
          <p:nvPr/>
        </p:nvGrpSpPr>
        <p:grpSpPr>
          <a:xfrm>
            <a:off x="598549" y="435529"/>
            <a:ext cx="10987714" cy="5907219"/>
            <a:chOff x="598549" y="435529"/>
            <a:chExt cx="10987714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4016544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629752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35529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4" y="500930"/>
              <a:ext cx="3733200" cy="3110073"/>
              <a:chOff x="4812077" y="1408801"/>
              <a:chExt cx="3733200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7" y="1408801"/>
                <a:ext cx="3733200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329103" y="2683136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</p:grp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256094" y="1256079"/>
              <a:ext cx="2224706" cy="1574165"/>
            </a:xfrm>
            <a:prstGeom prst="flowChartMagneticDisk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1512000" rtlCol="0" anchor="t"/>
            <a:lstStyle/>
            <a:p>
              <a:pPr algn="ctr"/>
              <a:r>
                <a:rPr lang="en-US" altLang="ja-JP" dirty="0"/>
                <a:t>VC</a:t>
              </a:r>
              <a:r>
                <a:rPr lang="ja-JP" altLang="en-US" dirty="0"/>
                <a:t>ディスク</a:t>
              </a:r>
              <a:endParaRPr lang="en-US" altLang="ja-JP" dirty="0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500930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611003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40046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4021231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38328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502640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cxnSpLocks/>
              <a:stCxn id="9" idx="3"/>
              <a:endCxn id="18" idx="2"/>
            </p:cNvCxnSpPr>
            <p:nvPr/>
          </p:nvCxnSpPr>
          <p:spPr>
            <a:xfrm>
              <a:off x="7136252" y="2043162"/>
              <a:ext cx="2119842" cy="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7E9EE576-2948-46A9-A7DC-666EDBF7849E}"/>
                </a:ext>
              </a:extLst>
            </p:cNvPr>
            <p:cNvSpPr/>
            <p:nvPr/>
          </p:nvSpPr>
          <p:spPr>
            <a:xfrm>
              <a:off x="8709789" y="3358063"/>
              <a:ext cx="2876474" cy="1807744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100" dirty="0"/>
                <a:t>1. Moodle</a:t>
              </a:r>
              <a:r>
                <a:rPr lang="ja-JP" altLang="en-US" sz="1100" dirty="0"/>
                <a:t>に関するパラメータを指定する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100" dirty="0"/>
                <a:t>Moodle</a:t>
              </a:r>
              <a:r>
                <a:rPr lang="ja-JP" altLang="en-US" sz="1100" dirty="0"/>
                <a:t>のバージョン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管理者ユーザ名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管理者パスワード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コンテナイメージ名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ディスクサイズ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ボリュームサイズ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100" dirty="0"/>
                <a:t>URL</a:t>
              </a:r>
            </a:p>
          </p:txBody>
        </p:sp>
        <p:cxnSp>
          <p:nvCxnSpPr>
            <p:cNvPr id="56" name="コネクタ: 曲線 55">
              <a:extLst>
                <a:ext uri="{FF2B5EF4-FFF2-40B4-BE49-F238E27FC236}">
                  <a16:creationId xmlns:a16="http://schemas.microsoft.com/office/drawing/2014/main" id="{2B23DBB9-AF86-46A0-B161-94FECFE695DB}"/>
                </a:ext>
              </a:extLst>
            </p:cNvPr>
            <p:cNvCxnSpPr>
              <a:cxnSpLocks/>
              <a:stCxn id="55" idx="1"/>
              <a:endCxn id="54" idx="3"/>
            </p:cNvCxnSpPr>
            <p:nvPr/>
          </p:nvCxnSpPr>
          <p:spPr>
            <a:xfrm rot="10800000">
              <a:off x="3494103" y="1900521"/>
              <a:ext cx="5215687" cy="2361415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F75A492-0808-41B2-9C13-4BE7F3B90130}"/>
                </a:ext>
              </a:extLst>
            </p:cNvPr>
            <p:cNvSpPr txBox="1"/>
            <p:nvPr/>
          </p:nvSpPr>
          <p:spPr>
            <a:xfrm>
              <a:off x="6103516" y="2938892"/>
              <a:ext cx="18077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2. </a:t>
              </a:r>
              <a:r>
                <a:rPr kumimoji="1" lang="ja-JP" altLang="en-US" sz="1050" dirty="0"/>
                <a:t>管理者パスワードは</a:t>
              </a:r>
              <a:r>
                <a:rPr kumimoji="1" lang="en-US" altLang="ja-JP" sz="1050" dirty="0"/>
                <a:t>VCC</a:t>
              </a:r>
              <a:r>
                <a:rPr kumimoji="1" lang="ja-JP" altLang="en-US" sz="1050" dirty="0"/>
                <a:t>の</a:t>
              </a:r>
              <a:r>
                <a:rPr kumimoji="1" lang="en-US" altLang="ja-JP" sz="1050" dirty="0"/>
                <a:t>Vault</a:t>
              </a:r>
              <a:r>
                <a:rPr kumimoji="1" lang="ja-JP" altLang="en-US" sz="1050" dirty="0"/>
                <a:t>サーバに保存する</a:t>
              </a:r>
            </a:p>
          </p:txBody>
        </p:sp>
        <p:cxnSp>
          <p:nvCxnSpPr>
            <p:cNvPr id="70" name="コネクタ: 曲線 69">
              <a:extLst>
                <a:ext uri="{FF2B5EF4-FFF2-40B4-BE49-F238E27FC236}">
                  <a16:creationId xmlns:a16="http://schemas.microsoft.com/office/drawing/2014/main" id="{6392622A-E8AE-40BC-9FC5-38C39B02D07E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rot="10800000" flipV="1">
              <a:off x="7614329" y="4261934"/>
              <a:ext cx="1095460" cy="1146797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85883FC1-33DC-49E5-BDD4-8173696077FB}"/>
                </a:ext>
              </a:extLst>
            </p:cNvPr>
            <p:cNvSpPr txBox="1"/>
            <p:nvPr/>
          </p:nvSpPr>
          <p:spPr>
            <a:xfrm>
              <a:off x="7957183" y="5293516"/>
              <a:ext cx="21311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3</a:t>
              </a:r>
              <a:r>
                <a:rPr lang="en-US" altLang="ja-JP" sz="1050" dirty="0"/>
                <a:t>. </a:t>
              </a:r>
              <a:r>
                <a:rPr lang="ja-JP" altLang="en-US" sz="1050" dirty="0"/>
                <a:t>その他のパラメータは </a:t>
              </a:r>
              <a:r>
                <a:rPr lang="en-US" altLang="ja-JP" sz="1050" dirty="0" err="1"/>
                <a:t>group_vars</a:t>
              </a:r>
              <a:r>
                <a:rPr lang="ja-JP" altLang="en-US" sz="1050" dirty="0"/>
                <a:t>ファイルに記録する</a:t>
              </a:r>
              <a:endParaRPr kumimoji="1" lang="ja-JP" altLang="en-US" sz="1050" dirty="0"/>
            </a:p>
          </p:txBody>
        </p:sp>
        <p:sp>
          <p:nvSpPr>
            <p:cNvPr id="77" name="フローチャート: 磁気ディスク 76">
              <a:extLst>
                <a:ext uri="{FF2B5EF4-FFF2-40B4-BE49-F238E27FC236}">
                  <a16:creationId xmlns:a16="http://schemas.microsoft.com/office/drawing/2014/main" id="{2FB7BA92-569E-4E12-8EE7-C457E82A247C}"/>
                </a:ext>
              </a:extLst>
            </p:cNvPr>
            <p:cNvSpPr/>
            <p:nvPr/>
          </p:nvSpPr>
          <p:spPr>
            <a:xfrm>
              <a:off x="9396593" y="1852666"/>
              <a:ext cx="897467" cy="696036"/>
            </a:xfrm>
            <a:prstGeom prst="flowChartMagneticDisk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データ</a:t>
              </a:r>
              <a:r>
                <a:rPr lang="en-US" altLang="ja-JP" sz="1200" dirty="0"/>
                <a:t>LV</a:t>
              </a:r>
              <a:endParaRPr lang="ja-JP" altLang="en-US" sz="1200" dirty="0"/>
            </a:p>
          </p:txBody>
        </p:sp>
        <p:sp>
          <p:nvSpPr>
            <p:cNvPr id="87" name="フローチャート: 磁気ディスク 86">
              <a:extLst>
                <a:ext uri="{FF2B5EF4-FFF2-40B4-BE49-F238E27FC236}">
                  <a16:creationId xmlns:a16="http://schemas.microsoft.com/office/drawing/2014/main" id="{10139819-6432-4AB5-A22C-538E3FD102D1}"/>
                </a:ext>
              </a:extLst>
            </p:cNvPr>
            <p:cNvSpPr/>
            <p:nvPr/>
          </p:nvSpPr>
          <p:spPr>
            <a:xfrm>
              <a:off x="10434559" y="1852666"/>
              <a:ext cx="897467" cy="696036"/>
            </a:xfrm>
            <a:prstGeom prst="flowChartMagneticDisk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PHP LV</a:t>
              </a:r>
              <a:endParaRPr lang="ja-JP" altLang="en-US" sz="1400" dirty="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CD852B6C-D542-4AE4-97D3-01D72D0657EC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921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2A6BA1-CCB5-40C3-8822-C9BA97720ACA}"/>
              </a:ext>
            </a:extLst>
          </p:cNvPr>
          <p:cNvGrpSpPr/>
          <p:nvPr/>
        </p:nvGrpSpPr>
        <p:grpSpPr>
          <a:xfrm>
            <a:off x="592154" y="401662"/>
            <a:ext cx="10410715" cy="5804945"/>
            <a:chOff x="592154" y="401662"/>
            <a:chExt cx="10410715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28B4B08-7CFE-4F0A-8E53-9B1633092026}"/>
                </a:ext>
              </a:extLst>
            </p:cNvPr>
            <p:cNvSpPr txBox="1"/>
            <p:nvPr/>
          </p:nvSpPr>
          <p:spPr>
            <a:xfrm>
              <a:off x="592154" y="5050447"/>
              <a:ext cx="893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一般</a:t>
              </a:r>
              <a:r>
                <a:rPr kumimoji="1" lang="ja-JP" altLang="en-US" sz="1100" dirty="0"/>
                <a:t>利用者</a:t>
              </a:r>
            </a:p>
          </p:txBody>
        </p: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C6103742-6D61-4165-B5FA-694ED2366F07}"/>
                </a:ext>
              </a:extLst>
            </p:cNvPr>
            <p:cNvSpPr/>
            <p:nvPr/>
          </p:nvSpPr>
          <p:spPr>
            <a:xfrm>
              <a:off x="9623492" y="3803025"/>
              <a:ext cx="1168157" cy="535794"/>
            </a:xfrm>
            <a:prstGeom prst="flowChartDocumen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docker-</a:t>
              </a:r>
              <a:r>
                <a:rPr lang="en-US" altLang="ja-JP" sz="1200" dirty="0" err="1"/>
                <a:t>compose.yml</a:t>
              </a:r>
              <a:endParaRPr kumimoji="1" lang="ja-JP" altLang="en-US" sz="1200" dirty="0"/>
            </a:p>
          </p:txBody>
        </p:sp>
        <p:cxnSp>
          <p:nvCxnSpPr>
            <p:cNvPr id="4" name="コネクタ: 曲線 3">
              <a:extLst>
                <a:ext uri="{FF2B5EF4-FFF2-40B4-BE49-F238E27FC236}">
                  <a16:creationId xmlns:a16="http://schemas.microsoft.com/office/drawing/2014/main" id="{12D41B2D-1E80-4E53-AA74-38CD5AFF7EFA}"/>
                </a:ext>
              </a:extLst>
            </p:cNvPr>
            <p:cNvCxnSpPr>
              <a:cxnSpLocks/>
              <a:stCxn id="64" idx="1"/>
              <a:endCxn id="62" idx="3"/>
            </p:cNvCxnSpPr>
            <p:nvPr/>
          </p:nvCxnSpPr>
          <p:spPr>
            <a:xfrm rot="10800000">
              <a:off x="8833398" y="2075214"/>
              <a:ext cx="790095" cy="19957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コネクタ: 曲線 9">
              <a:extLst>
                <a:ext uri="{FF2B5EF4-FFF2-40B4-BE49-F238E27FC236}">
                  <a16:creationId xmlns:a16="http://schemas.microsoft.com/office/drawing/2014/main" id="{9B711140-504D-4C6F-A397-AD64D2E405F6}"/>
                </a:ext>
              </a:extLst>
            </p:cNvPr>
            <p:cNvCxnSpPr>
              <a:cxnSpLocks/>
              <a:stCxn id="64" idx="1"/>
              <a:endCxn id="63" idx="3"/>
            </p:cNvCxnSpPr>
            <p:nvPr/>
          </p:nvCxnSpPr>
          <p:spPr>
            <a:xfrm rot="10800000">
              <a:off x="8833380" y="2952392"/>
              <a:ext cx="790112" cy="111853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CD62A87A-E8BA-436F-BB82-FDE6BBC5B59E}"/>
                </a:ext>
              </a:extLst>
            </p:cNvPr>
            <p:cNvSpPr txBox="1"/>
            <p:nvPr/>
          </p:nvSpPr>
          <p:spPr>
            <a:xfrm>
              <a:off x="9263586" y="3157585"/>
              <a:ext cx="1385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検証環境コンテナの停止</a:t>
              </a:r>
              <a:endParaRPr kumimoji="1" lang="en-US" altLang="ja-JP" sz="1100" dirty="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79CAF141-CC50-4CBE-A230-4935E1B43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163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2A6BA1-CCB5-40C3-8822-C9BA97720ACA}"/>
              </a:ext>
            </a:extLst>
          </p:cNvPr>
          <p:cNvGrpSpPr/>
          <p:nvPr/>
        </p:nvGrpSpPr>
        <p:grpSpPr>
          <a:xfrm>
            <a:off x="592154" y="425109"/>
            <a:ext cx="10410715" cy="5804945"/>
            <a:chOff x="592154" y="401662"/>
            <a:chExt cx="10410715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9618245" y="3004396"/>
              <a:ext cx="1198318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dirty="0"/>
                <a:t>検証環境を削除する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80" idx="3"/>
              <a:endCxn id="131" idx="1"/>
            </p:cNvCxnSpPr>
            <p:nvPr/>
          </p:nvCxnSpPr>
          <p:spPr>
            <a:xfrm flipV="1">
              <a:off x="8952392" y="3311709"/>
              <a:ext cx="665853" cy="5078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28B4B08-7CFE-4F0A-8E53-9B1633092026}"/>
                </a:ext>
              </a:extLst>
            </p:cNvPr>
            <p:cNvSpPr txBox="1"/>
            <p:nvPr/>
          </p:nvSpPr>
          <p:spPr>
            <a:xfrm>
              <a:off x="592154" y="5050447"/>
              <a:ext cx="893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一般</a:t>
              </a:r>
              <a:r>
                <a:rPr kumimoji="1" lang="ja-JP" altLang="en-US" sz="1100" dirty="0"/>
                <a:t>利用者</a:t>
              </a:r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79CAF141-CC50-4CBE-A230-4935E1B43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26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B15DF9A-8D01-4D12-B020-FB812DDA7714}"/>
              </a:ext>
            </a:extLst>
          </p:cNvPr>
          <p:cNvGrpSpPr/>
          <p:nvPr/>
        </p:nvGrpSpPr>
        <p:grpSpPr>
          <a:xfrm>
            <a:off x="598549" y="310170"/>
            <a:ext cx="10404320" cy="5896437"/>
            <a:chOff x="598549" y="310170"/>
            <a:chExt cx="10404320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3363254" y="310170"/>
              <a:ext cx="1244561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元の運用環境に切り戻す</a:t>
              </a: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96A81B1-AA71-4F73-840D-917A99D58290}"/>
                </a:ext>
              </a:extLst>
            </p:cNvPr>
            <p:cNvCxnSpPr>
              <a:cxnSpLocks/>
              <a:stCxn id="46" idx="0"/>
              <a:endCxn id="81" idx="3"/>
            </p:cNvCxnSpPr>
            <p:nvPr/>
          </p:nvCxnSpPr>
          <p:spPr>
            <a:xfrm flipH="1" flipV="1">
              <a:off x="4607815" y="617483"/>
              <a:ext cx="1680399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922FAE7-EB50-4E7C-B087-80F408711FB4}"/>
                </a:ext>
              </a:extLst>
            </p:cNvPr>
            <p:cNvCxnSpPr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488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7158A99-7AEA-4347-A0AF-76142392E479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0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  <a:noFill/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grpFill/>
              <a:ln w="28575">
                <a:prstDash val="soli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grp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solidFill>
                <a:srgbClr val="FFD78C"/>
              </a:solidFill>
              <a:ln>
                <a:prstDash val="soli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Moodle:0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solidFill>
                <a:srgbClr val="FFD78C"/>
              </a:solidFill>
              <a:ln>
                <a:prstDash val="soli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solidFill>
                <a:srgbClr val="FFD78C"/>
              </a:solidFill>
              <a:ln>
                <a:prstDash val="solid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grp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grp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35BCE1B6-97D5-4A50-968D-BD37E5A5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922FAE7-EB50-4E7C-B087-80F408711FB4}"/>
                </a:ext>
              </a:extLst>
            </p:cNvPr>
            <p:cNvCxnSpPr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BF83FDA1-176D-4BB3-BD59-3753013B26C4}"/>
                </a:ext>
              </a:extLst>
            </p:cNvPr>
            <p:cNvSpPr/>
            <p:nvPr/>
          </p:nvSpPr>
          <p:spPr>
            <a:xfrm>
              <a:off x="7939610" y="4076863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新しい運用環境を削除する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446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E2FF7984-94CF-49B8-BA46-BA756519BB09}"/>
              </a:ext>
            </a:extLst>
          </p:cNvPr>
          <p:cNvGrpSpPr/>
          <p:nvPr/>
        </p:nvGrpSpPr>
        <p:grpSpPr>
          <a:xfrm>
            <a:off x="598549" y="925620"/>
            <a:ext cx="8972171" cy="5280987"/>
            <a:chOff x="598549" y="925620"/>
            <a:chExt cx="8972171" cy="5280987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46142" y="4583569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コネクタ: カギ線 140">
              <a:extLst>
                <a:ext uri="{FF2B5EF4-FFF2-40B4-BE49-F238E27FC236}">
                  <a16:creationId xmlns:a16="http://schemas.microsoft.com/office/drawing/2014/main" id="{CAD4568F-7E9D-49B1-8DF2-E645057CD36C}"/>
                </a:ext>
              </a:extLst>
            </p:cNvPr>
            <p:cNvCxnSpPr>
              <a:cxnSpLocks/>
              <a:stCxn id="145" idx="3"/>
              <a:endCxn id="59" idx="0"/>
            </p:cNvCxnSpPr>
            <p:nvPr/>
          </p:nvCxnSpPr>
          <p:spPr>
            <a:xfrm flipV="1">
              <a:off x="1245262" y="1564023"/>
              <a:ext cx="4927382" cy="3215522"/>
            </a:xfrm>
            <a:prstGeom prst="bentConnector4">
              <a:avLst>
                <a:gd name="adj1" fmla="val 69648"/>
                <a:gd name="adj2" fmla="val 107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603895"/>
              <a:ext cx="2718392" cy="602712"/>
              <a:chOff x="2627417" y="966852"/>
              <a:chExt cx="2718392" cy="60271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1065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設定ファイル</a:t>
                </a:r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3901711" y="1336832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6" y="925620"/>
              <a:ext cx="0" cy="4657642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46D809D-C73D-4188-88BB-6BAF99F21DBD}"/>
                </a:ext>
              </a:extLst>
            </p:cNvPr>
            <p:cNvSpPr/>
            <p:nvPr/>
          </p:nvSpPr>
          <p:spPr>
            <a:xfrm>
              <a:off x="5181134" y="1071475"/>
              <a:ext cx="4389586" cy="3125140"/>
            </a:xfrm>
            <a:prstGeom prst="roundRect">
              <a:avLst>
                <a:gd name="adj" fmla="val 6819"/>
              </a:avLst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277F575-5896-40A4-BEC5-6E21528E7D6E}"/>
                </a:ext>
              </a:extLst>
            </p:cNvPr>
            <p:cNvSpPr/>
            <p:nvPr/>
          </p:nvSpPr>
          <p:spPr>
            <a:xfrm>
              <a:off x="7786307" y="2488370"/>
              <a:ext cx="1438092" cy="535794"/>
            </a:xfrm>
            <a:prstGeom prst="rect">
              <a:avLst/>
            </a:prstGeom>
            <a:ln/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Moodle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C1089AC-462B-4FAA-972D-7BC487493750}"/>
                </a:ext>
              </a:extLst>
            </p:cNvPr>
            <p:cNvSpPr/>
            <p:nvPr/>
          </p:nvSpPr>
          <p:spPr>
            <a:xfrm>
              <a:off x="7786307" y="3412717"/>
              <a:ext cx="1438075" cy="535794"/>
            </a:xfrm>
            <a:prstGeom prst="rect">
              <a:avLst/>
            </a:prstGeom>
            <a:ln/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MariaDB</a:t>
              </a:r>
              <a:endParaRPr kumimoji="1" lang="en-US" altLang="ja-JP" sz="16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D84A2D0-D7E0-410F-A057-8EFF7F0D9CC9}"/>
                </a:ext>
              </a:extLst>
            </p:cNvPr>
            <p:cNvSpPr/>
            <p:nvPr/>
          </p:nvSpPr>
          <p:spPr>
            <a:xfrm>
              <a:off x="7786307" y="1564023"/>
              <a:ext cx="1438075" cy="535794"/>
            </a:xfrm>
            <a:prstGeom prst="rect">
              <a:avLst/>
            </a:prstGeom>
            <a:ln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httpd:2 (httpd:2.4.YY)</a:t>
              </a:r>
              <a:endParaRPr kumimoji="1" lang="en-US" altLang="ja-JP" sz="1400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261F0D-6692-4281-B264-A376CEF1A608}"/>
                </a:ext>
              </a:extLst>
            </p:cNvPr>
            <p:cNvSpPr/>
            <p:nvPr/>
          </p:nvSpPr>
          <p:spPr>
            <a:xfrm>
              <a:off x="5453606" y="1564023"/>
              <a:ext cx="1438075" cy="535794"/>
            </a:xfrm>
            <a:prstGeom prst="rect">
              <a:avLst/>
            </a:prstGeom>
            <a:noFill/>
            <a:ln w="19050">
              <a:prstDash val="dash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httpd:2.4.XX</a:t>
              </a:r>
              <a:endParaRPr kumimoji="1" lang="en-US" altLang="ja-JP" sz="1400" dirty="0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375927" y="4196615"/>
              <a:ext cx="0" cy="38695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55" name="フローチャート: 書類 54">
              <a:extLst>
                <a:ext uri="{FF2B5EF4-FFF2-40B4-BE49-F238E27FC236}">
                  <a16:creationId xmlns:a16="http://schemas.microsoft.com/office/drawing/2014/main" id="{607B846D-A67E-48A9-A564-65E503BC95AB}"/>
                </a:ext>
              </a:extLst>
            </p:cNvPr>
            <p:cNvSpPr/>
            <p:nvPr/>
          </p:nvSpPr>
          <p:spPr>
            <a:xfrm>
              <a:off x="5643553" y="2792416"/>
              <a:ext cx="1107016" cy="535793"/>
            </a:xfrm>
            <a:prstGeom prst="flowChart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docker-</a:t>
              </a:r>
              <a:r>
                <a:rPr kumimoji="1" lang="en-US" altLang="ja-JP" sz="1000" dirty="0" err="1"/>
                <a:t>compose.yml</a:t>
              </a:r>
              <a:endParaRPr kumimoji="1" lang="ja-JP" altLang="en-US" sz="1000" dirty="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97280060-A8FA-40B1-B386-DEEDDB8E9EB8}"/>
                </a:ext>
              </a:extLst>
            </p:cNvPr>
            <p:cNvCxnSpPr>
              <a:cxnSpLocks/>
              <a:stCxn id="145" idx="3"/>
              <a:endCxn id="46" idx="0"/>
            </p:cNvCxnSpPr>
            <p:nvPr/>
          </p:nvCxnSpPr>
          <p:spPr>
            <a:xfrm flipV="1">
              <a:off x="1245262" y="1564023"/>
              <a:ext cx="7260083" cy="3215522"/>
            </a:xfrm>
            <a:prstGeom prst="bentConnector4">
              <a:avLst>
                <a:gd name="adj1" fmla="val 47271"/>
                <a:gd name="adj2" fmla="val 107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3654F98-103F-4F77-B002-F7DB3D818E83}"/>
                </a:ext>
              </a:extLst>
            </p:cNvPr>
            <p:cNvCxnSpPr>
              <a:stCxn id="46" idx="2"/>
              <a:endCxn id="9" idx="0"/>
            </p:cNvCxnSpPr>
            <p:nvPr/>
          </p:nvCxnSpPr>
          <p:spPr>
            <a:xfrm>
              <a:off x="8505345" y="2099817"/>
              <a:ext cx="8" cy="388553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491F10BC-0FCA-49E7-B967-63A3D8D80A0F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8505345" y="3024164"/>
              <a:ext cx="8" cy="38855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コネクタ: カギ線 30">
              <a:extLst>
                <a:ext uri="{FF2B5EF4-FFF2-40B4-BE49-F238E27FC236}">
                  <a16:creationId xmlns:a16="http://schemas.microsoft.com/office/drawing/2014/main" id="{779DBA71-5330-4328-8147-66B0B29B0C80}"/>
                </a:ext>
              </a:extLst>
            </p:cNvPr>
            <p:cNvCxnSpPr>
              <a:stCxn id="59" idx="2"/>
              <a:endCxn id="9" idx="0"/>
            </p:cNvCxnSpPr>
            <p:nvPr/>
          </p:nvCxnSpPr>
          <p:spPr>
            <a:xfrm rot="16200000" flipH="1">
              <a:off x="7144722" y="1127738"/>
              <a:ext cx="388553" cy="2332709"/>
            </a:xfrm>
            <a:prstGeom prst="bentConnector3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5" name="矢印: 右 234">
              <a:extLst>
                <a:ext uri="{FF2B5EF4-FFF2-40B4-BE49-F238E27FC236}">
                  <a16:creationId xmlns:a16="http://schemas.microsoft.com/office/drawing/2014/main" id="{21CE300C-E47B-4D26-AF99-7754A67F5D02}"/>
                </a:ext>
              </a:extLst>
            </p:cNvPr>
            <p:cNvSpPr/>
            <p:nvPr/>
          </p:nvSpPr>
          <p:spPr>
            <a:xfrm>
              <a:off x="7014704" y="1649820"/>
              <a:ext cx="648587" cy="36419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281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2E1C75C-009B-44FB-882A-E6218FE0277C}"/>
              </a:ext>
            </a:extLst>
          </p:cNvPr>
          <p:cNvGrpSpPr/>
          <p:nvPr/>
        </p:nvGrpSpPr>
        <p:grpSpPr>
          <a:xfrm>
            <a:off x="592154" y="310170"/>
            <a:ext cx="10410715" cy="5896437"/>
            <a:chOff x="592154" y="310170"/>
            <a:chExt cx="10410715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A192F992-A323-4B02-BCB1-519EE11E3C4E}"/>
                </a:ext>
              </a:extLst>
            </p:cNvPr>
            <p:cNvCxnSpPr>
              <a:cxnSpLocks/>
              <a:stCxn id="62" idx="3"/>
              <a:endCxn id="111" idx="4"/>
            </p:cNvCxnSpPr>
            <p:nvPr/>
          </p:nvCxnSpPr>
          <p:spPr>
            <a:xfrm flipH="1">
              <a:off x="8441412" y="2075214"/>
              <a:ext cx="391985" cy="3343931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ECAC6C1-91A2-4D30-A88D-DDB1CDFA220A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8441412" y="2075214"/>
              <a:ext cx="391985" cy="2825257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B445F3CD-F7FD-402D-9541-6EF251F275F9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8441412" y="2952392"/>
              <a:ext cx="391968" cy="1428720"/>
            </a:xfrm>
            <a:prstGeom prst="bentConnector3">
              <a:avLst>
                <a:gd name="adj1" fmla="val -20551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0068E59-5BF3-45AE-A1F2-5CA5611F3523}"/>
                </a:ext>
              </a:extLst>
            </p:cNvPr>
            <p:cNvSpPr/>
            <p:nvPr/>
          </p:nvSpPr>
          <p:spPr>
            <a:xfrm>
              <a:off x="6738616" y="4197846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81" name="矢印: 右 80">
              <a:extLst>
                <a:ext uri="{FF2B5EF4-FFF2-40B4-BE49-F238E27FC236}">
                  <a16:creationId xmlns:a16="http://schemas.microsoft.com/office/drawing/2014/main" id="{63CA4160-93FC-4CAF-ABFB-F1D299FC4B27}"/>
                </a:ext>
              </a:extLst>
            </p:cNvPr>
            <p:cNvSpPr/>
            <p:nvPr/>
          </p:nvSpPr>
          <p:spPr>
            <a:xfrm>
              <a:off x="6738616" y="471720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32AD76C1-5C6D-437C-BC25-C34D29697E79}"/>
                </a:ext>
              </a:extLst>
            </p:cNvPr>
            <p:cNvSpPr/>
            <p:nvPr/>
          </p:nvSpPr>
          <p:spPr>
            <a:xfrm>
              <a:off x="6738616" y="523736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 flipH="1">
                <a:off x="8114354" y="2271506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31C8A610-BD7F-4706-BE2F-58D3880BEDEA}"/>
                </a:ext>
              </a:extLst>
            </p:cNvPr>
            <p:cNvSpPr/>
            <p:nvPr/>
          </p:nvSpPr>
          <p:spPr>
            <a:xfrm>
              <a:off x="6891531" y="3440106"/>
              <a:ext cx="6173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/>
                <a:t>コピー</a:t>
              </a:r>
              <a:endParaRPr kumimoji="1" lang="ja-JP" altLang="en-US" sz="800" dirty="0"/>
            </a:p>
          </p:txBody>
        </p:sp>
        <p:pic>
          <p:nvPicPr>
            <p:cNvPr id="127" name="Picture 40">
              <a:extLst>
                <a:ext uri="{FF2B5EF4-FFF2-40B4-BE49-F238E27FC236}">
                  <a16:creationId xmlns:a16="http://schemas.microsoft.com/office/drawing/2014/main" id="{14DAC9F9-AAE1-4199-B752-54633BEB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3714449"/>
              <a:ext cx="412625" cy="550167"/>
            </a:xfrm>
            <a:prstGeom prst="rect">
              <a:avLst/>
            </a:prstGeom>
          </p:spPr>
        </p:pic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6811C6BD-D81A-471C-8E02-C98F82A8A85A}"/>
                </a:ext>
              </a:extLst>
            </p:cNvPr>
            <p:cNvSpPr txBox="1"/>
            <p:nvPr/>
          </p:nvSpPr>
          <p:spPr>
            <a:xfrm>
              <a:off x="718231" y="4230539"/>
              <a:ext cx="64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管理者</a:t>
              </a:r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9307879" y="865322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100" dirty="0"/>
                <a:t>Moodle</a:t>
              </a:r>
              <a:r>
                <a:rPr kumimoji="1" lang="ja-JP" altLang="en-US" sz="1100" dirty="0"/>
                <a:t>のバージョンアップを行う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62" idx="3"/>
              <a:endCxn id="131" idx="1"/>
            </p:cNvCxnSpPr>
            <p:nvPr/>
          </p:nvCxnSpPr>
          <p:spPr>
            <a:xfrm flipV="1">
              <a:off x="8833397" y="1172635"/>
              <a:ext cx="474482" cy="902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コネクタ: カギ線 132">
              <a:extLst>
                <a:ext uri="{FF2B5EF4-FFF2-40B4-BE49-F238E27FC236}">
                  <a16:creationId xmlns:a16="http://schemas.microsoft.com/office/drawing/2014/main" id="{6CDC2817-F642-479D-A237-9941178B88E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1107100" cy="614625"/>
            </a:xfrm>
            <a:prstGeom prst="bentConnector2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3169740" y="310170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アクセス元の</a:t>
              </a:r>
              <a:r>
                <a:rPr lang="en-US" altLang="ja-JP" sz="1100" dirty="0"/>
                <a:t>IP</a:t>
              </a:r>
              <a:r>
                <a:rPr lang="ja-JP" altLang="en-US" sz="1100" dirty="0"/>
                <a:t>アドレスで切り替える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46" idx="0"/>
              <a:endCxn id="134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28B4B08-7CFE-4F0A-8E53-9B1633092026}"/>
                </a:ext>
              </a:extLst>
            </p:cNvPr>
            <p:cNvSpPr txBox="1"/>
            <p:nvPr/>
          </p:nvSpPr>
          <p:spPr>
            <a:xfrm>
              <a:off x="592154" y="5050447"/>
              <a:ext cx="893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一般</a:t>
              </a:r>
              <a:r>
                <a:rPr kumimoji="1" lang="ja-JP" altLang="en-US" sz="1100" dirty="0"/>
                <a:t>利用者</a:t>
              </a:r>
            </a:p>
          </p:txBody>
        </p:sp>
        <p:cxnSp>
          <p:nvCxnSpPr>
            <p:cNvPr id="64" name="コネクタ: カギ線 63">
              <a:extLst>
                <a:ext uri="{FF2B5EF4-FFF2-40B4-BE49-F238E27FC236}">
                  <a16:creationId xmlns:a16="http://schemas.microsoft.com/office/drawing/2014/main" id="{97F299AF-A30C-4D0E-B09B-78DDE856A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912C4DF3-11FA-4CE5-9874-AEDC3B9FA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2796841"/>
            </a:xfrm>
            <a:prstGeom prst="bentConnector3">
              <a:avLst>
                <a:gd name="adj1" fmla="val 77616"/>
              </a:avLst>
            </a:prstGeom>
            <a:ln w="38100"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945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8F821A9-F51B-46E1-A692-1A7E44B4C42B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0068E59-5BF3-45AE-A1F2-5CA5611F3523}"/>
                </a:ext>
              </a:extLst>
            </p:cNvPr>
            <p:cNvSpPr/>
            <p:nvPr/>
          </p:nvSpPr>
          <p:spPr>
            <a:xfrm>
              <a:off x="6738616" y="4197846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81" name="矢印: 右 80">
              <a:extLst>
                <a:ext uri="{FF2B5EF4-FFF2-40B4-BE49-F238E27FC236}">
                  <a16:creationId xmlns:a16="http://schemas.microsoft.com/office/drawing/2014/main" id="{63CA4160-93FC-4CAF-ABFB-F1D299FC4B27}"/>
                </a:ext>
              </a:extLst>
            </p:cNvPr>
            <p:cNvSpPr/>
            <p:nvPr/>
          </p:nvSpPr>
          <p:spPr>
            <a:xfrm>
              <a:off x="6738616" y="471720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32AD76C1-5C6D-437C-BC25-C34D29697E79}"/>
                </a:ext>
              </a:extLst>
            </p:cNvPr>
            <p:cNvSpPr/>
            <p:nvPr/>
          </p:nvSpPr>
          <p:spPr>
            <a:xfrm>
              <a:off x="6738616" y="523736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 flipH="1">
                <a:off x="8114354" y="2271506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31C8A610-BD7F-4706-BE2F-58D3880BEDEA}"/>
                </a:ext>
              </a:extLst>
            </p:cNvPr>
            <p:cNvSpPr/>
            <p:nvPr/>
          </p:nvSpPr>
          <p:spPr>
            <a:xfrm>
              <a:off x="6891531" y="3440106"/>
              <a:ext cx="6173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/>
                <a:t>コピー</a:t>
              </a:r>
              <a:endParaRPr kumimoji="1" lang="ja-JP" altLang="en-US" sz="800" dirty="0"/>
            </a:p>
          </p:txBody>
        </p: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2AD49214-E684-4CE0-809E-34665F089D4D}"/>
                </a:ext>
              </a:extLst>
            </p:cNvPr>
            <p:cNvSpPr/>
            <p:nvPr/>
          </p:nvSpPr>
          <p:spPr>
            <a:xfrm>
              <a:off x="9322904" y="930698"/>
              <a:ext cx="1168157" cy="535794"/>
            </a:xfrm>
            <a:prstGeom prst="flowChart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docker-</a:t>
              </a:r>
              <a:r>
                <a:rPr lang="en-US" altLang="ja-JP" sz="1200" dirty="0" err="1"/>
                <a:t>compose.yml</a:t>
              </a:r>
              <a:endParaRPr kumimoji="1" lang="ja-JP" altLang="en-US" sz="1200" dirty="0"/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2CAC1A16-D108-4F53-A69F-BC5CB548E8DB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C0D1EA28-57FF-4F70-88E7-E570D11094A5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5DA58F15-64DC-4EB6-8316-5F350998449D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D1615F7-4050-4A14-8808-9650BCFD9957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C1D1CD9-1AA6-46DC-B369-3AD651B54BAE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BB3FE-E7CB-4FCD-9E4A-112A55117F9B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ローチャート: 磁気ディスク 58">
                <a:extLst>
                  <a:ext uri="{FF2B5EF4-FFF2-40B4-BE49-F238E27FC236}">
                    <a16:creationId xmlns:a16="http://schemas.microsoft.com/office/drawing/2014/main" id="{992A6FD8-0B47-4150-BF9D-976CBB573566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0B6B31B-9322-4C71-9FF9-2ED41BD1D5E9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DCC300AD-3062-408E-8543-83833AFA141A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65" name="フローチャート: 書類 64">
                <a:extLst>
                  <a:ext uri="{FF2B5EF4-FFF2-40B4-BE49-F238E27FC236}">
                    <a16:creationId xmlns:a16="http://schemas.microsoft.com/office/drawing/2014/main" id="{00E44F2B-D960-4AAE-98F9-09D08B8F141D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B1E5483-2C13-4099-A4D8-6E6BE795A0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4E399998-EAF0-4692-8869-5B27290CD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3686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A68F83-7BA8-45F1-B94D-4C5437A4E4D2}"/>
              </a:ext>
            </a:extLst>
          </p:cNvPr>
          <p:cNvGrpSpPr/>
          <p:nvPr/>
        </p:nvGrpSpPr>
        <p:grpSpPr>
          <a:xfrm>
            <a:off x="592154" y="310170"/>
            <a:ext cx="10410715" cy="5896437"/>
            <a:chOff x="592154" y="310170"/>
            <a:chExt cx="10410715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A192F992-A323-4B02-BCB1-519EE11E3C4E}"/>
                </a:ext>
              </a:extLst>
            </p:cNvPr>
            <p:cNvCxnSpPr>
              <a:cxnSpLocks/>
              <a:stCxn id="62" idx="3"/>
              <a:endCxn id="111" idx="4"/>
            </p:cNvCxnSpPr>
            <p:nvPr/>
          </p:nvCxnSpPr>
          <p:spPr>
            <a:xfrm flipH="1">
              <a:off x="8441412" y="2075214"/>
              <a:ext cx="391985" cy="3343931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ECAC6C1-91A2-4D30-A88D-DDB1CDFA220A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8441412" y="2075214"/>
              <a:ext cx="391985" cy="2825257"/>
            </a:xfrm>
            <a:prstGeom prst="bentConnector3">
              <a:avLst>
                <a:gd name="adj1" fmla="val -58319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B445F3CD-F7FD-402D-9541-6EF251F275F9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8441412" y="2952392"/>
              <a:ext cx="391968" cy="1428720"/>
            </a:xfrm>
            <a:prstGeom prst="bentConnector3">
              <a:avLst>
                <a:gd name="adj1" fmla="val -20551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7773112" y="4172129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7773112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7395316" y="1735712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7395316" y="2612890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 flipH="1">
                <a:off x="8114354" y="2271506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AC6A19A-5104-417F-ACF6-B40A67A12252}"/>
                  </a:ext>
                </a:extLst>
              </p:cNvPr>
              <p:cNvCxnSpPr>
                <a:stCxn id="46" idx="2"/>
                <a:endCxn id="9" idx="0"/>
              </p:cNvCxnSpPr>
              <p:nvPr/>
            </p:nvCxnSpPr>
            <p:spPr>
              <a:xfrm>
                <a:off x="6288225" y="1388984"/>
                <a:ext cx="0" cy="343496"/>
              </a:xfrm>
              <a:prstGeom prst="straightConnector1">
                <a:avLst/>
              </a:prstGeom>
              <a:ln w="28575">
                <a:prstDash val="sysDot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pic>
          <p:nvPicPr>
            <p:cNvPr id="127" name="Picture 40">
              <a:extLst>
                <a:ext uri="{FF2B5EF4-FFF2-40B4-BE49-F238E27FC236}">
                  <a16:creationId xmlns:a16="http://schemas.microsoft.com/office/drawing/2014/main" id="{14DAC9F9-AAE1-4199-B752-54633BEB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3714449"/>
              <a:ext cx="412625" cy="550167"/>
            </a:xfrm>
            <a:prstGeom prst="rect">
              <a:avLst/>
            </a:prstGeom>
          </p:spPr>
        </p:pic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6811C6BD-D81A-471C-8E02-C98F82A8A85A}"/>
                </a:ext>
              </a:extLst>
            </p:cNvPr>
            <p:cNvSpPr txBox="1"/>
            <p:nvPr/>
          </p:nvSpPr>
          <p:spPr>
            <a:xfrm>
              <a:off x="718231" y="4230539"/>
              <a:ext cx="64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/>
                <a:t>管理者</a:t>
              </a:r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9618245" y="975553"/>
              <a:ext cx="1198318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100" dirty="0"/>
                <a:t>2. Moodle</a:t>
              </a:r>
              <a:r>
                <a:rPr kumimoji="1" lang="ja-JP" altLang="en-US" sz="1100" dirty="0"/>
                <a:t>のバージョンアップを行う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62" idx="3"/>
              <a:endCxn id="131" idx="1"/>
            </p:cNvCxnSpPr>
            <p:nvPr/>
          </p:nvCxnSpPr>
          <p:spPr>
            <a:xfrm flipV="1">
              <a:off x="8833397" y="1282866"/>
              <a:ext cx="784848" cy="7923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コネクタ: カギ線 132">
              <a:extLst>
                <a:ext uri="{FF2B5EF4-FFF2-40B4-BE49-F238E27FC236}">
                  <a16:creationId xmlns:a16="http://schemas.microsoft.com/office/drawing/2014/main" id="{6CDC2817-F642-479D-A237-9941178B88E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1107100" cy="614625"/>
            </a:xfrm>
            <a:prstGeom prst="bentConnector2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3101865" y="310170"/>
              <a:ext cx="1505951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100" dirty="0"/>
                <a:t>3. </a:t>
              </a:r>
              <a:r>
                <a:rPr lang="ja-JP" altLang="en-US" sz="1100" dirty="0"/>
                <a:t>アクセス元の</a:t>
              </a:r>
              <a:r>
                <a:rPr lang="en-US" altLang="ja-JP" sz="1100" dirty="0"/>
                <a:t>IP</a:t>
              </a:r>
              <a:r>
                <a:rPr lang="ja-JP" altLang="en-US" sz="1100" dirty="0"/>
                <a:t>アドレスで切り替える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46" idx="0"/>
              <a:endCxn id="134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28B4B08-7CFE-4F0A-8E53-9B1633092026}"/>
                </a:ext>
              </a:extLst>
            </p:cNvPr>
            <p:cNvSpPr txBox="1"/>
            <p:nvPr/>
          </p:nvSpPr>
          <p:spPr>
            <a:xfrm>
              <a:off x="592154" y="5050447"/>
              <a:ext cx="893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/>
                <a:t>一般</a:t>
              </a:r>
              <a:r>
                <a:rPr kumimoji="1" lang="ja-JP" altLang="en-US" sz="1100" dirty="0"/>
                <a:t>利用者</a:t>
              </a:r>
            </a:p>
          </p:txBody>
        </p: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C6103742-6D61-4165-B5FA-694ED2366F07}"/>
                </a:ext>
              </a:extLst>
            </p:cNvPr>
            <p:cNvSpPr/>
            <p:nvPr/>
          </p:nvSpPr>
          <p:spPr>
            <a:xfrm>
              <a:off x="9623492" y="3803025"/>
              <a:ext cx="1168157" cy="535794"/>
            </a:xfrm>
            <a:prstGeom prst="flowChartDocumen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docker-</a:t>
              </a:r>
              <a:r>
                <a:rPr lang="en-US" altLang="ja-JP" sz="1200" dirty="0" err="1"/>
                <a:t>compose.yml</a:t>
              </a:r>
              <a:endParaRPr kumimoji="1" lang="ja-JP" altLang="en-US" sz="1200" dirty="0"/>
            </a:p>
          </p:txBody>
        </p:sp>
        <p:cxnSp>
          <p:nvCxnSpPr>
            <p:cNvPr id="4" name="コネクタ: 曲線 3">
              <a:extLst>
                <a:ext uri="{FF2B5EF4-FFF2-40B4-BE49-F238E27FC236}">
                  <a16:creationId xmlns:a16="http://schemas.microsoft.com/office/drawing/2014/main" id="{12D41B2D-1E80-4E53-AA74-38CD5AFF7EFA}"/>
                </a:ext>
              </a:extLst>
            </p:cNvPr>
            <p:cNvCxnSpPr>
              <a:cxnSpLocks/>
              <a:stCxn id="64" idx="1"/>
              <a:endCxn id="62" idx="3"/>
            </p:cNvCxnSpPr>
            <p:nvPr/>
          </p:nvCxnSpPr>
          <p:spPr>
            <a:xfrm rot="10800000">
              <a:off x="8833398" y="2075214"/>
              <a:ext cx="790095" cy="19957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コネクタ: 曲線 9">
              <a:extLst>
                <a:ext uri="{FF2B5EF4-FFF2-40B4-BE49-F238E27FC236}">
                  <a16:creationId xmlns:a16="http://schemas.microsoft.com/office/drawing/2014/main" id="{9B711140-504D-4C6F-A397-AD64D2E405F6}"/>
                </a:ext>
              </a:extLst>
            </p:cNvPr>
            <p:cNvCxnSpPr>
              <a:cxnSpLocks/>
              <a:stCxn id="64" idx="1"/>
              <a:endCxn id="63" idx="3"/>
            </p:cNvCxnSpPr>
            <p:nvPr/>
          </p:nvCxnSpPr>
          <p:spPr>
            <a:xfrm rot="10800000">
              <a:off x="8833380" y="2952392"/>
              <a:ext cx="790112" cy="111853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CD62A87A-E8BA-436F-BB82-FDE6BBC5B59E}"/>
                </a:ext>
              </a:extLst>
            </p:cNvPr>
            <p:cNvSpPr txBox="1"/>
            <p:nvPr/>
          </p:nvSpPr>
          <p:spPr>
            <a:xfrm>
              <a:off x="9263586" y="3157585"/>
              <a:ext cx="1385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1. </a:t>
              </a:r>
              <a:r>
                <a:rPr kumimoji="1" lang="ja-JP" altLang="en-US" sz="1100" dirty="0"/>
                <a:t>検証環境コンテナの起動</a:t>
              </a:r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010D63B2-28CC-4991-8572-2EE5A6AF8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BAD10D08-7FC1-44AE-8EE6-0A21475C4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2796841"/>
            </a:xfrm>
            <a:prstGeom prst="bentConnector3">
              <a:avLst>
                <a:gd name="adj1" fmla="val 77616"/>
              </a:avLst>
            </a:prstGeom>
            <a:ln w="38100"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16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695297D-8C82-4B7F-ACF5-5CFE81745E15}"/>
              </a:ext>
            </a:extLst>
          </p:cNvPr>
          <p:cNvGrpSpPr/>
          <p:nvPr/>
        </p:nvGrpSpPr>
        <p:grpSpPr>
          <a:xfrm>
            <a:off x="598549" y="301722"/>
            <a:ext cx="11098150" cy="5904885"/>
            <a:chOff x="598549" y="301722"/>
            <a:chExt cx="11098150" cy="590488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A192F992-A323-4B02-BCB1-519EE11E3C4E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ECAC6C1-91A2-4D30-A88D-DDB1CDFA220A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B445F3CD-F7FD-402D-9541-6EF251F275F9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1749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10016290" y="301722"/>
              <a:ext cx="1680409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検証環境のコンテナイメージを用いる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62" idx="3"/>
              <a:endCxn id="131" idx="2"/>
            </p:cNvCxnSpPr>
            <p:nvPr/>
          </p:nvCxnSpPr>
          <p:spPr>
            <a:xfrm flipV="1">
              <a:off x="10655206" y="916347"/>
              <a:ext cx="201289" cy="11514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3169740" y="310170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新しい運用環境に切り替える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46" idx="0"/>
              <a:endCxn id="134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31C8A610-BD7F-4706-BE2F-58D3880BEDEA}"/>
                </a:ext>
              </a:extLst>
            </p:cNvPr>
            <p:cNvSpPr/>
            <p:nvPr/>
          </p:nvSpPr>
          <p:spPr>
            <a:xfrm>
              <a:off x="8715225" y="3395378"/>
              <a:ext cx="6173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/>
                <a:t>コピー</a:t>
              </a:r>
              <a:endParaRPr kumimoji="1" lang="ja-JP" altLang="en-US" sz="800" dirty="0"/>
            </a:p>
          </p:txBody>
        </p:sp>
        <p:sp>
          <p:nvSpPr>
            <p:cNvPr id="104" name="矢印: 右 103">
              <a:extLst>
                <a:ext uri="{FF2B5EF4-FFF2-40B4-BE49-F238E27FC236}">
                  <a16:creationId xmlns:a16="http://schemas.microsoft.com/office/drawing/2014/main" id="{7588CFEF-408F-4B76-BE04-902397F44201}"/>
                </a:ext>
              </a:extLst>
            </p:cNvPr>
            <p:cNvSpPr/>
            <p:nvPr/>
          </p:nvSpPr>
          <p:spPr>
            <a:xfrm>
              <a:off x="7012432" y="4201274"/>
              <a:ext cx="221206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105" name="矢印: 右 104">
              <a:extLst>
                <a:ext uri="{FF2B5EF4-FFF2-40B4-BE49-F238E27FC236}">
                  <a16:creationId xmlns:a16="http://schemas.microsoft.com/office/drawing/2014/main" id="{20B45A77-108C-4386-893E-36B54B5FEF32}"/>
                </a:ext>
              </a:extLst>
            </p:cNvPr>
            <p:cNvSpPr/>
            <p:nvPr/>
          </p:nvSpPr>
          <p:spPr>
            <a:xfrm>
              <a:off x="7007243" y="4717205"/>
              <a:ext cx="22120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108" name="矢印: 右 107">
              <a:extLst>
                <a:ext uri="{FF2B5EF4-FFF2-40B4-BE49-F238E27FC236}">
                  <a16:creationId xmlns:a16="http://schemas.microsoft.com/office/drawing/2014/main" id="{49847770-35CD-4CE2-97AC-54BF15CA6380}"/>
                </a:ext>
              </a:extLst>
            </p:cNvPr>
            <p:cNvSpPr/>
            <p:nvPr/>
          </p:nvSpPr>
          <p:spPr>
            <a:xfrm>
              <a:off x="8565073" y="523736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cxnSp>
          <p:nvCxnSpPr>
            <p:cNvPr id="133" name="コネクタ: カギ線 132">
              <a:extLst>
                <a:ext uri="{FF2B5EF4-FFF2-40B4-BE49-F238E27FC236}">
                  <a16:creationId xmlns:a16="http://schemas.microsoft.com/office/drawing/2014/main" id="{6CDC2817-F642-479D-A237-9941178B88E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CC6DAE8D-D5CC-4DFE-905C-28A64EF0E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575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763C464-CC99-4A52-9DA8-4318518C6BB4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69E9EF61-1476-4F6D-8F7F-BFB649788F32}"/>
                  </a:ext>
                </a:extLst>
              </p:cNvPr>
              <p:cNvSpPr/>
              <p:nvPr/>
            </p:nvSpPr>
            <p:spPr>
              <a:xfrm>
                <a:off x="7395306" y="1732479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EDA169F8-9F47-49FB-91DF-C848F5828473}"/>
                  </a:ext>
                </a:extLst>
              </p:cNvPr>
              <p:cNvSpPr/>
              <p:nvPr/>
            </p:nvSpPr>
            <p:spPr>
              <a:xfrm>
                <a:off x="7388235" y="2609658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7993182" y="833592"/>
              <a:ext cx="1680409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検証環境のコンテナイメージを用いる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71" idx="0"/>
              <a:endCxn id="131" idx="2"/>
            </p:cNvCxnSpPr>
            <p:nvPr/>
          </p:nvCxnSpPr>
          <p:spPr>
            <a:xfrm flipH="1" flipV="1">
              <a:off x="8833387" y="1448217"/>
              <a:ext cx="246214" cy="4362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2820170" y="1269865"/>
              <a:ext cx="1540253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メンテナンスモードに切り替える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9" idx="1"/>
              <a:endCxn id="134" idx="3"/>
            </p:cNvCxnSpPr>
            <p:nvPr/>
          </p:nvCxnSpPr>
          <p:spPr>
            <a:xfrm flipH="1" flipV="1">
              <a:off x="4360423" y="1577178"/>
              <a:ext cx="1208745" cy="4948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25" name="矢印: 右 124">
              <a:extLst>
                <a:ext uri="{FF2B5EF4-FFF2-40B4-BE49-F238E27FC236}">
                  <a16:creationId xmlns:a16="http://schemas.microsoft.com/office/drawing/2014/main" id="{31C8A610-BD7F-4706-BE2F-58D3880BEDEA}"/>
                </a:ext>
              </a:extLst>
            </p:cNvPr>
            <p:cNvSpPr/>
            <p:nvPr/>
          </p:nvSpPr>
          <p:spPr>
            <a:xfrm>
              <a:off x="8715225" y="3395378"/>
              <a:ext cx="6173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/>
                <a:t>コピー</a:t>
              </a:r>
              <a:endParaRPr kumimoji="1" lang="ja-JP" altLang="en-US" sz="800" dirty="0"/>
            </a:p>
          </p:txBody>
        </p:sp>
        <p:sp>
          <p:nvSpPr>
            <p:cNvPr id="104" name="矢印: 右 103">
              <a:extLst>
                <a:ext uri="{FF2B5EF4-FFF2-40B4-BE49-F238E27FC236}">
                  <a16:creationId xmlns:a16="http://schemas.microsoft.com/office/drawing/2014/main" id="{7588CFEF-408F-4B76-BE04-902397F44201}"/>
                </a:ext>
              </a:extLst>
            </p:cNvPr>
            <p:cNvSpPr/>
            <p:nvPr/>
          </p:nvSpPr>
          <p:spPr>
            <a:xfrm>
              <a:off x="7012432" y="4201274"/>
              <a:ext cx="221206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105" name="矢印: 右 104">
              <a:extLst>
                <a:ext uri="{FF2B5EF4-FFF2-40B4-BE49-F238E27FC236}">
                  <a16:creationId xmlns:a16="http://schemas.microsoft.com/office/drawing/2014/main" id="{20B45A77-108C-4386-893E-36B54B5FEF32}"/>
                </a:ext>
              </a:extLst>
            </p:cNvPr>
            <p:cNvSpPr/>
            <p:nvPr/>
          </p:nvSpPr>
          <p:spPr>
            <a:xfrm>
              <a:off x="7007243" y="4717205"/>
              <a:ext cx="221204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sp>
          <p:nvSpPr>
            <p:cNvPr id="108" name="矢印: 右 107">
              <a:extLst>
                <a:ext uri="{FF2B5EF4-FFF2-40B4-BE49-F238E27FC236}">
                  <a16:creationId xmlns:a16="http://schemas.microsoft.com/office/drawing/2014/main" id="{49847770-35CD-4CE2-97AC-54BF15CA6380}"/>
                </a:ext>
              </a:extLst>
            </p:cNvPr>
            <p:cNvSpPr/>
            <p:nvPr/>
          </p:nvSpPr>
          <p:spPr>
            <a:xfrm>
              <a:off x="8565073" y="5237365"/>
              <a:ext cx="915512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snapshot</a:t>
              </a:r>
              <a:endParaRPr kumimoji="1" lang="ja-JP" altLang="en-US" sz="1100" dirty="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95BFF1B7-10C2-4B1F-97DC-0B7AD8736086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28575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矢印: 右 70">
              <a:extLst>
                <a:ext uri="{FF2B5EF4-FFF2-40B4-BE49-F238E27FC236}">
                  <a16:creationId xmlns:a16="http://schemas.microsoft.com/office/drawing/2014/main" id="{EF9EFAE3-33B3-481A-9070-331FDF79F082}"/>
                </a:ext>
              </a:extLst>
            </p:cNvPr>
            <p:cNvSpPr/>
            <p:nvPr/>
          </p:nvSpPr>
          <p:spPr>
            <a:xfrm>
              <a:off x="8809578" y="1884490"/>
              <a:ext cx="453288" cy="3665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8F3D4C1A-FD43-4517-A9BF-C887B221C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3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B635A2-F0D0-4B25-B926-D23734FD0A0E}"/>
              </a:ext>
            </a:extLst>
          </p:cNvPr>
          <p:cNvGrpSpPr/>
          <p:nvPr/>
        </p:nvGrpSpPr>
        <p:grpSpPr>
          <a:xfrm>
            <a:off x="598549" y="435529"/>
            <a:ext cx="10610710" cy="5907219"/>
            <a:chOff x="598549" y="435529"/>
            <a:chExt cx="10610710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4016544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629752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35529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4" y="500930"/>
              <a:ext cx="3733200" cy="3110073"/>
              <a:chOff x="4812077" y="1408801"/>
              <a:chExt cx="3733200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7" y="1408801"/>
                <a:ext cx="3733200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329103" y="3560314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500930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611003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40046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4021231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38328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502640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cxnSpLocks/>
              <a:stCxn id="11" idx="3"/>
              <a:endCxn id="97" idx="2"/>
            </p:cNvCxnSpPr>
            <p:nvPr/>
          </p:nvCxnSpPr>
          <p:spPr>
            <a:xfrm>
              <a:off x="7136235" y="2920340"/>
              <a:ext cx="2129263" cy="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5197D59-266F-4EA4-B1B3-18888669EB77}"/>
                </a:ext>
              </a:extLst>
            </p:cNvPr>
            <p:cNvSpPr/>
            <p:nvPr/>
          </p:nvSpPr>
          <p:spPr>
            <a:xfrm>
              <a:off x="7443296" y="596790"/>
              <a:ext cx="2876474" cy="1456111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100" dirty="0"/>
                <a:t>1. MariaDB</a:t>
              </a:r>
              <a:r>
                <a:rPr lang="ja-JP" altLang="en-US" sz="1100" dirty="0"/>
                <a:t>に関するパラメータを指定する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コンテナイメージ名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データベース名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接続ユーザ名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接続パスワード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ディスクサイズ</a:t>
              </a:r>
              <a:endParaRPr lang="en-US" altLang="ja-JP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100" dirty="0"/>
                <a:t>ボリュームサイズ</a:t>
              </a:r>
              <a:endParaRPr lang="en-US" altLang="ja-JP" sz="1100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E018B3EE-6F5E-40FF-A26C-02CDBF66F654}"/>
                </a:ext>
              </a:extLst>
            </p:cNvPr>
            <p:cNvGrpSpPr/>
            <p:nvPr/>
          </p:nvGrpSpPr>
          <p:grpSpPr>
            <a:xfrm>
              <a:off x="9265498" y="2192285"/>
              <a:ext cx="1943761" cy="1456110"/>
              <a:chOff x="9378120" y="2569807"/>
              <a:chExt cx="1943761" cy="1456110"/>
            </a:xfrm>
          </p:grpSpPr>
          <p:sp>
            <p:nvSpPr>
              <p:cNvPr id="97" name="フローチャート: 磁気ディスク 96">
                <a:extLst>
                  <a:ext uri="{FF2B5EF4-FFF2-40B4-BE49-F238E27FC236}">
                    <a16:creationId xmlns:a16="http://schemas.microsoft.com/office/drawing/2014/main" id="{23DE3C76-28EB-44F3-B350-CC3544077603}"/>
                  </a:ext>
                </a:extLst>
              </p:cNvPr>
              <p:cNvSpPr/>
              <p:nvPr/>
            </p:nvSpPr>
            <p:spPr>
              <a:xfrm>
                <a:off x="9378120" y="2569807"/>
                <a:ext cx="1943761" cy="1456110"/>
              </a:xfrm>
              <a:prstGeom prst="flowChartMagneticDisk">
                <a:avLst/>
              </a:prstGeom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0" bIns="1368000" rtlCol="0" anchor="t"/>
              <a:lstStyle/>
              <a:p>
                <a:pPr algn="ctr"/>
                <a:r>
                  <a:rPr kumimoji="1" lang="en-US" altLang="ja-JP" dirty="0"/>
                  <a:t>VC</a:t>
                </a:r>
                <a:r>
                  <a:rPr kumimoji="1" lang="ja-JP" altLang="en-US" dirty="0"/>
                  <a:t>ディスク</a:t>
                </a:r>
                <a:endParaRPr kumimoji="1" lang="en-US" altLang="ja-JP" dirty="0"/>
              </a:p>
            </p:txBody>
          </p:sp>
          <p:sp>
            <p:nvSpPr>
              <p:cNvPr id="58" name="フローチャート: 磁気ディスク 57">
                <a:extLst>
                  <a:ext uri="{FF2B5EF4-FFF2-40B4-BE49-F238E27FC236}">
                    <a16:creationId xmlns:a16="http://schemas.microsoft.com/office/drawing/2014/main" id="{3E018B18-7D25-4BC9-8EA0-705A08A6D09D}"/>
                  </a:ext>
                </a:extLst>
              </p:cNvPr>
              <p:cNvSpPr/>
              <p:nvPr/>
            </p:nvSpPr>
            <p:spPr>
              <a:xfrm>
                <a:off x="9658760" y="3131978"/>
                <a:ext cx="1370530" cy="696036"/>
              </a:xfrm>
              <a:prstGeom prst="flowChartMagneticDisk">
                <a:avLst/>
              </a:prstGeom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ja-JP" altLang="en-US" sz="1400" dirty="0"/>
                  <a:t>データベース </a:t>
                </a:r>
                <a:r>
                  <a:rPr kumimoji="1" lang="en-US" altLang="ja-JP" sz="1400" dirty="0"/>
                  <a:t>LV</a:t>
                </a:r>
                <a:endParaRPr kumimoji="1" lang="ja-JP" altLang="en-US" sz="1400" dirty="0"/>
              </a:p>
            </p:txBody>
          </p:sp>
        </p:grpSp>
        <p:cxnSp>
          <p:nvCxnSpPr>
            <p:cNvPr id="65" name="コネクタ: 曲線 64">
              <a:extLst>
                <a:ext uri="{FF2B5EF4-FFF2-40B4-BE49-F238E27FC236}">
                  <a16:creationId xmlns:a16="http://schemas.microsoft.com/office/drawing/2014/main" id="{FDC7148F-284F-498F-A609-130E5011373F}"/>
                </a:ext>
              </a:extLst>
            </p:cNvPr>
            <p:cNvCxnSpPr>
              <a:cxnSpLocks/>
              <a:stCxn id="55" idx="1"/>
              <a:endCxn id="54" idx="3"/>
            </p:cNvCxnSpPr>
            <p:nvPr/>
          </p:nvCxnSpPr>
          <p:spPr>
            <a:xfrm rot="10800000" flipV="1">
              <a:off x="3494102" y="1324846"/>
              <a:ext cx="3949194" cy="575674"/>
            </a:xfrm>
            <a:prstGeom prst="curvedConnector3">
              <a:avLst>
                <a:gd name="adj1" fmla="val 42282"/>
              </a:avLst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コネクタ: 曲線 68">
              <a:extLst>
                <a:ext uri="{FF2B5EF4-FFF2-40B4-BE49-F238E27FC236}">
                  <a16:creationId xmlns:a16="http://schemas.microsoft.com/office/drawing/2014/main" id="{302A1251-2C23-40DF-A8EC-9520C2238AB6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rot="10800000" flipH="1" flipV="1">
              <a:off x="7443295" y="1324846"/>
              <a:ext cx="171033" cy="4083886"/>
            </a:xfrm>
            <a:prstGeom prst="curvedConnector5">
              <a:avLst>
                <a:gd name="adj1" fmla="val -87455"/>
                <a:gd name="adj2" fmla="val 47899"/>
                <a:gd name="adj3" fmla="val 616482"/>
              </a:avLst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CCD7B68-12FC-46B9-81A6-2DA69DF20A69}"/>
                </a:ext>
              </a:extLst>
            </p:cNvPr>
            <p:cNvSpPr txBox="1"/>
            <p:nvPr/>
          </p:nvSpPr>
          <p:spPr>
            <a:xfrm>
              <a:off x="5369722" y="950105"/>
              <a:ext cx="20419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2. DB</a:t>
              </a:r>
              <a:r>
                <a:rPr kumimoji="1" lang="ja-JP" altLang="en-US" sz="1050" dirty="0"/>
                <a:t>の接続パスワードは</a:t>
              </a:r>
              <a:r>
                <a:rPr kumimoji="1" lang="en-US" altLang="ja-JP" sz="1050" dirty="0"/>
                <a:t>VCC</a:t>
              </a:r>
              <a:r>
                <a:rPr kumimoji="1" lang="ja-JP" altLang="en-US" sz="1050" dirty="0"/>
                <a:t>の</a:t>
              </a:r>
              <a:r>
                <a:rPr kumimoji="1" lang="en-US" altLang="ja-JP" sz="1050" dirty="0"/>
                <a:t>Vault</a:t>
              </a:r>
              <a:r>
                <a:rPr kumimoji="1" lang="ja-JP" altLang="en-US" sz="1050" dirty="0"/>
                <a:t>サーバに保存する</a:t>
              </a: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B15F9E9-68BC-4C16-A788-C3B7E5117AC8}"/>
                </a:ext>
              </a:extLst>
            </p:cNvPr>
            <p:cNvSpPr txBox="1"/>
            <p:nvPr/>
          </p:nvSpPr>
          <p:spPr>
            <a:xfrm>
              <a:off x="8470661" y="4459284"/>
              <a:ext cx="22154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3. </a:t>
              </a:r>
              <a:r>
                <a:rPr lang="ja-JP" altLang="en-US" sz="1050" dirty="0"/>
                <a:t>その他のパラメータは </a:t>
              </a:r>
              <a:r>
                <a:rPr lang="en-US" altLang="ja-JP" sz="1050" dirty="0" err="1"/>
                <a:t>group_vars</a:t>
              </a:r>
              <a:r>
                <a:rPr lang="ja-JP" altLang="en-US" sz="1050" dirty="0"/>
                <a:t>ファイルに記録する</a:t>
              </a: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2F424958-5AA5-4A4E-8E83-F9993F3DB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7948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68F8035-598C-4B8C-B1F1-6D037444267E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C8574D38-FC78-4798-9D49-F51FB43EDC14}"/>
                </a:ext>
              </a:extLst>
            </p:cNvPr>
            <p:cNvSpPr/>
            <p:nvPr/>
          </p:nvSpPr>
          <p:spPr>
            <a:xfrm>
              <a:off x="7271983" y="1665230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検証環境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11" name="フローチャート: 磁気ディスク 110">
              <a:extLst>
                <a:ext uri="{FF2B5EF4-FFF2-40B4-BE49-F238E27FC236}">
                  <a16:creationId xmlns:a16="http://schemas.microsoft.com/office/drawing/2014/main" id="{A7A6DAD5-952A-4DF7-9A53-C87D6A4D1033}"/>
                </a:ext>
              </a:extLst>
            </p:cNvPr>
            <p:cNvSpPr/>
            <p:nvPr/>
          </p:nvSpPr>
          <p:spPr>
            <a:xfrm>
              <a:off x="7773112" y="5210162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24" name="フローチャート: 複数書類 123">
              <a:extLst>
                <a:ext uri="{FF2B5EF4-FFF2-40B4-BE49-F238E27FC236}">
                  <a16:creationId xmlns:a16="http://schemas.microsoft.com/office/drawing/2014/main" id="{2C300991-917E-4E7F-84F8-D9BF2D0B2628}"/>
                </a:ext>
              </a:extLst>
            </p:cNvPr>
            <p:cNvSpPr/>
            <p:nvPr/>
          </p:nvSpPr>
          <p:spPr>
            <a:xfrm>
              <a:off x="7564416" y="3356324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1" name="四角形: メモ 130">
              <a:extLst>
                <a:ext uri="{FF2B5EF4-FFF2-40B4-BE49-F238E27FC236}">
                  <a16:creationId xmlns:a16="http://schemas.microsoft.com/office/drawing/2014/main" id="{C811D4E3-530B-4815-888B-49933F8C801B}"/>
                </a:ext>
              </a:extLst>
            </p:cNvPr>
            <p:cNvSpPr/>
            <p:nvPr/>
          </p:nvSpPr>
          <p:spPr>
            <a:xfrm>
              <a:off x="8480069" y="859016"/>
              <a:ext cx="1680409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検証環境を削除する</a:t>
              </a: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5AF3593E-5B6A-4922-90AC-C62BB3631930}"/>
                </a:ext>
              </a:extLst>
            </p:cNvPr>
            <p:cNvCxnSpPr>
              <a:cxnSpLocks/>
              <a:stCxn id="80" idx="0"/>
              <a:endCxn id="131" idx="1"/>
            </p:cNvCxnSpPr>
            <p:nvPr/>
          </p:nvCxnSpPr>
          <p:spPr>
            <a:xfrm flipV="1">
              <a:off x="8112188" y="1166329"/>
              <a:ext cx="367881" cy="4989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95BFF1B7-10C2-4B1F-97DC-0B7AD8736086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>
              <a:off x="6288214" y="1460589"/>
              <a:ext cx="0" cy="343496"/>
            </a:xfrm>
            <a:prstGeom prst="straightConnector1">
              <a:avLst/>
            </a:prstGeom>
            <a:ln w="28575"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8F3D4C1A-FD43-4517-A9BF-C887B221C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フローチャート: 磁気ディスク 60">
              <a:extLst>
                <a:ext uri="{FF2B5EF4-FFF2-40B4-BE49-F238E27FC236}">
                  <a16:creationId xmlns:a16="http://schemas.microsoft.com/office/drawing/2014/main" id="{31F7A230-32B4-447A-9DD3-DEEEC557E538}"/>
                </a:ext>
              </a:extLst>
            </p:cNvPr>
            <p:cNvSpPr/>
            <p:nvPr/>
          </p:nvSpPr>
          <p:spPr>
            <a:xfrm>
              <a:off x="7778038" y="4172129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65" name="フローチャート: 磁気ディスク 64">
              <a:extLst>
                <a:ext uri="{FF2B5EF4-FFF2-40B4-BE49-F238E27FC236}">
                  <a16:creationId xmlns:a16="http://schemas.microsoft.com/office/drawing/2014/main" id="{D49810D5-7D32-4F73-9EE6-ECCB02D5BFB7}"/>
                </a:ext>
              </a:extLst>
            </p:cNvPr>
            <p:cNvSpPr/>
            <p:nvPr/>
          </p:nvSpPr>
          <p:spPr>
            <a:xfrm>
              <a:off x="7778038" y="4686197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096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576756A-ECF3-44D2-ACA0-632A93681585}"/>
              </a:ext>
            </a:extLst>
          </p:cNvPr>
          <p:cNvGrpSpPr/>
          <p:nvPr/>
        </p:nvGrpSpPr>
        <p:grpSpPr>
          <a:xfrm>
            <a:off x="598549" y="310170"/>
            <a:ext cx="11263769" cy="5896437"/>
            <a:chOff x="598549" y="310170"/>
            <a:chExt cx="11263769" cy="5896437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533AB548-D86D-4F0F-BC08-798D1293284D}"/>
                </a:ext>
              </a:extLst>
            </p:cNvPr>
            <p:cNvCxnSpPr>
              <a:cxnSpLocks/>
              <a:stCxn id="9" idx="1"/>
              <a:endCxn id="101" idx="2"/>
            </p:cNvCxnSpPr>
            <p:nvPr/>
          </p:nvCxnSpPr>
          <p:spPr>
            <a:xfrm rot="10800000" flipH="1" flipV="1">
              <a:off x="5569167" y="2071981"/>
              <a:ext cx="384897" cy="334784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コネクタ: カギ線 101">
              <a:extLst>
                <a:ext uri="{FF2B5EF4-FFF2-40B4-BE49-F238E27FC236}">
                  <a16:creationId xmlns:a16="http://schemas.microsoft.com/office/drawing/2014/main" id="{DF1FFEF4-764E-4B73-BED1-8D5E1ADD8DE1}"/>
                </a:ext>
              </a:extLst>
            </p:cNvPr>
            <p:cNvCxnSpPr>
              <a:cxnSpLocks/>
              <a:stCxn id="9" idx="1"/>
              <a:endCxn id="100" idx="2"/>
            </p:cNvCxnSpPr>
            <p:nvPr/>
          </p:nvCxnSpPr>
          <p:spPr>
            <a:xfrm rot="10800000" flipH="1" flipV="1">
              <a:off x="5569167" y="2071981"/>
              <a:ext cx="384897" cy="2828489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E9F398D7-D32F-489E-AB0F-EE97355756F4}"/>
                </a:ext>
              </a:extLst>
            </p:cNvPr>
            <p:cNvCxnSpPr>
              <a:cxnSpLocks/>
              <a:stCxn id="11" idx="1"/>
              <a:endCxn id="97" idx="2"/>
            </p:cNvCxnSpPr>
            <p:nvPr/>
          </p:nvCxnSpPr>
          <p:spPr>
            <a:xfrm rot="10800000" flipH="1" flipV="1">
              <a:off x="5569167" y="2949160"/>
              <a:ext cx="384897" cy="1431952"/>
            </a:xfrm>
            <a:prstGeom prst="bentConnector3">
              <a:avLst>
                <a:gd name="adj1" fmla="val -16404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6288217" y="2268274"/>
                <a:ext cx="8" cy="3413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72511-7CF0-4B14-A0FE-5490094B766A}"/>
                </a:ext>
              </a:extLst>
            </p:cNvPr>
            <p:cNvSpPr/>
            <p:nvPr/>
          </p:nvSpPr>
          <p:spPr>
            <a:xfrm>
              <a:off x="10322065" y="401662"/>
              <a:ext cx="1540253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メンテナンスモードを解除する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E41FE1D-9E1D-42E5-BDD5-1C1A39E9A5F2}"/>
                </a:ext>
              </a:extLst>
            </p:cNvPr>
            <p:cNvCxnSpPr>
              <a:cxnSpLocks/>
              <a:stCxn id="62" idx="3"/>
              <a:endCxn id="134" idx="2"/>
            </p:cNvCxnSpPr>
            <p:nvPr/>
          </p:nvCxnSpPr>
          <p:spPr>
            <a:xfrm flipV="1">
              <a:off x="10655206" y="1016287"/>
              <a:ext cx="436986" cy="10514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2430299E-E2AC-4132-9C48-3A310EDF47A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3169740" y="310170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新しい運用環境に切り替える</a:t>
              </a: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96A81B1-AA71-4F73-840D-917A99D58290}"/>
                </a:ext>
              </a:extLst>
            </p:cNvPr>
            <p:cNvCxnSpPr>
              <a:cxnSpLocks/>
              <a:stCxn id="46" idx="0"/>
              <a:endCxn id="81" idx="3"/>
            </p:cNvCxnSpPr>
            <p:nvPr/>
          </p:nvCxnSpPr>
          <p:spPr>
            <a:xfrm flipH="1" flipV="1">
              <a:off x="4607816" y="617483"/>
              <a:ext cx="1680398" cy="307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016F5070-8B27-4119-A87D-49E412A4E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CC5E70E0-D5B6-4C07-A663-EA6283EEAA4B}"/>
                </a:ext>
              </a:extLst>
            </p:cNvPr>
            <p:cNvSpPr/>
            <p:nvPr/>
          </p:nvSpPr>
          <p:spPr>
            <a:xfrm>
              <a:off x="7340393" y="2580583"/>
              <a:ext cx="1540253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新しいバージョンの</a:t>
              </a:r>
              <a:r>
                <a:rPr lang="en-US" altLang="ja-JP" sz="1100" dirty="0"/>
                <a:t>Moodle</a:t>
              </a:r>
              <a:r>
                <a:rPr lang="ja-JP" altLang="en-US" sz="1100" dirty="0"/>
                <a:t>に対応するための更新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96D7C76-7D13-424D-B4D5-F991D8894A67}"/>
                </a:ext>
              </a:extLst>
            </p:cNvPr>
            <p:cNvCxnSpPr>
              <a:cxnSpLocks/>
              <a:stCxn id="63" idx="1"/>
              <a:endCxn id="51" idx="3"/>
            </p:cNvCxnSpPr>
            <p:nvPr/>
          </p:nvCxnSpPr>
          <p:spPr>
            <a:xfrm flipH="1" flipV="1">
              <a:off x="8880646" y="2887896"/>
              <a:ext cx="339392" cy="538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020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67D6D83-3FCB-4F45-919A-829532622DC3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2430299E-E2AC-4132-9C48-3A310EDF47A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7073975" y="2431956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古い運用環境のコンテナを停止する</a:t>
              </a:r>
            </a:p>
          </p:txBody>
        </p:sp>
        <p:cxnSp>
          <p:nvCxnSpPr>
            <p:cNvPr id="53" name="コネクタ: カギ線 52">
              <a:extLst>
                <a:ext uri="{FF2B5EF4-FFF2-40B4-BE49-F238E27FC236}">
                  <a16:creationId xmlns:a16="http://schemas.microsoft.com/office/drawing/2014/main" id="{016F5070-8B27-4119-A87D-49E412A4E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559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6238EFD-45BE-4599-8C7D-54FB0944220A}"/>
              </a:ext>
            </a:extLst>
          </p:cNvPr>
          <p:cNvGrpSpPr/>
          <p:nvPr/>
        </p:nvGrpSpPr>
        <p:grpSpPr>
          <a:xfrm>
            <a:off x="598549" y="401662"/>
            <a:ext cx="10404320" cy="5804945"/>
            <a:chOff x="598549" y="401662"/>
            <a:chExt cx="10404320" cy="5804945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04D0B6EE-C055-4FE3-9588-BBEA204CF99A}"/>
                </a:ext>
              </a:extLst>
            </p:cNvPr>
            <p:cNvSpPr/>
            <p:nvPr/>
          </p:nvSpPr>
          <p:spPr>
            <a:xfrm>
              <a:off x="5448011" y="1665231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1</a:t>
              </a:r>
              <a:endParaRPr kumimoji="1" lang="ja-JP" altLang="en-US" sz="1200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82" y="497915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091996" y="492611"/>
              <a:ext cx="0" cy="2275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5954065" y="4172129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00" name="フローチャート: 磁気ディスク 99">
              <a:extLst>
                <a:ext uri="{FF2B5EF4-FFF2-40B4-BE49-F238E27FC236}">
                  <a16:creationId xmlns:a16="http://schemas.microsoft.com/office/drawing/2014/main" id="{92BB8291-C133-4E8A-B917-1046A826D858}"/>
                </a:ext>
              </a:extLst>
            </p:cNvPr>
            <p:cNvSpPr/>
            <p:nvPr/>
          </p:nvSpPr>
          <p:spPr>
            <a:xfrm>
              <a:off x="5954065" y="469148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sp>
          <p:nvSpPr>
            <p:cNvPr id="101" name="フローチャート: 磁気ディスク 100">
              <a:extLst>
                <a:ext uri="{FF2B5EF4-FFF2-40B4-BE49-F238E27FC236}">
                  <a16:creationId xmlns:a16="http://schemas.microsoft.com/office/drawing/2014/main" id="{11DC733C-4B99-49B3-8F8C-71BEFEA48514}"/>
                </a:ext>
              </a:extLst>
            </p:cNvPr>
            <p:cNvSpPr/>
            <p:nvPr/>
          </p:nvSpPr>
          <p:spPr>
            <a:xfrm>
              <a:off x="5954065" y="5210848"/>
              <a:ext cx="668300" cy="417965"/>
            </a:xfrm>
            <a:prstGeom prst="flowChartMagneticDisk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sp>
          <p:nvSpPr>
            <p:cNvPr id="109" name="フローチャート: 磁気ディスク 108">
              <a:extLst>
                <a:ext uri="{FF2B5EF4-FFF2-40B4-BE49-F238E27FC236}">
                  <a16:creationId xmlns:a16="http://schemas.microsoft.com/office/drawing/2014/main" id="{DC940266-5442-43ED-A517-12E1BCB01AFD}"/>
                </a:ext>
              </a:extLst>
            </p:cNvPr>
            <p:cNvSpPr/>
            <p:nvPr/>
          </p:nvSpPr>
          <p:spPr>
            <a:xfrm>
              <a:off x="9602009" y="4177420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DB</a:t>
              </a:r>
              <a:endParaRPr lang="ja-JP" altLang="en-US" sz="1000" dirty="0"/>
            </a:p>
          </p:txBody>
        </p:sp>
        <p:sp>
          <p:nvSpPr>
            <p:cNvPr id="110" name="フローチャート: 磁気ディスク 109">
              <a:extLst>
                <a:ext uri="{FF2B5EF4-FFF2-40B4-BE49-F238E27FC236}">
                  <a16:creationId xmlns:a16="http://schemas.microsoft.com/office/drawing/2014/main" id="{8D962BB5-D407-418C-928E-C1E96A8A3E34}"/>
                </a:ext>
              </a:extLst>
            </p:cNvPr>
            <p:cNvSpPr/>
            <p:nvPr/>
          </p:nvSpPr>
          <p:spPr>
            <a:xfrm>
              <a:off x="9602009" y="4691488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moodledata</a:t>
              </a:r>
              <a:endParaRPr lang="ja-JP" altLang="en-US" sz="1000" dirty="0"/>
            </a:p>
          </p:txBody>
        </p: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848B686-B226-47FE-8B5B-43C4792CED53}"/>
                </a:ext>
              </a:extLst>
            </p:cNvPr>
            <p:cNvGrpSpPr/>
            <p:nvPr/>
          </p:nvGrpSpPr>
          <p:grpSpPr>
            <a:xfrm>
              <a:off x="5181123" y="720153"/>
              <a:ext cx="5821746" cy="5445297"/>
              <a:chOff x="5181134" y="648548"/>
              <a:chExt cx="5821746" cy="5445297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648548"/>
                <a:ext cx="5821746" cy="5445297"/>
              </a:xfrm>
              <a:prstGeom prst="roundRect">
                <a:avLst>
                  <a:gd name="adj" fmla="val 3301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5569179" y="1732480"/>
                <a:ext cx="1438092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Moodle:1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5569179" y="2609658"/>
                <a:ext cx="1438075" cy="53579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569187" y="853190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0FC1659-DA7E-4595-B544-56279B2874CD}"/>
                  </a:ext>
                </a:extLst>
              </p:cNvPr>
              <p:cNvSpPr/>
              <p:nvPr/>
            </p:nvSpPr>
            <p:spPr>
              <a:xfrm>
                <a:off x="9217125" y="1728253"/>
                <a:ext cx="1438092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Moodle:2</a:t>
                </a: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D4406D9-4303-48B5-B5CD-229E482286C0}"/>
                  </a:ext>
                </a:extLst>
              </p:cNvPr>
              <p:cNvSpPr/>
              <p:nvPr/>
            </p:nvSpPr>
            <p:spPr>
              <a:xfrm>
                <a:off x="9220049" y="2602256"/>
                <a:ext cx="1438075" cy="535794"/>
              </a:xfrm>
              <a:prstGeom prst="rect">
                <a:avLst/>
              </a:prstGeom>
              <a:ln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61B13E15-2E64-4D0A-BF1A-65D98C4E5C7B}"/>
                  </a:ext>
                </a:extLst>
              </p:cNvPr>
              <p:cNvCxnSpPr>
                <a:cxnSpLocks/>
                <a:stCxn id="62" idx="2"/>
                <a:endCxn id="63" idx="0"/>
              </p:cNvCxnSpPr>
              <p:nvPr/>
            </p:nvCxnSpPr>
            <p:spPr>
              <a:xfrm>
                <a:off x="9936171" y="2264047"/>
                <a:ext cx="2916" cy="338209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8D893F1-7C6A-42B4-82F5-5BC4B63A1B7E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C1DBC70-EB09-471D-A9CB-9ED1018C7582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D2055F99-9A01-41E0-A701-49A7EE7E6822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50C5A61-FD32-4406-9913-E7704EBA1810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EB0EDB1-4152-45BE-9D71-AFD2A51E4E21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74B80B8-5071-4863-A5CE-695F090013D1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フローチャート: 磁気ディスク 92">
                <a:extLst>
                  <a:ext uri="{FF2B5EF4-FFF2-40B4-BE49-F238E27FC236}">
                    <a16:creationId xmlns:a16="http://schemas.microsoft.com/office/drawing/2014/main" id="{BFF7C442-578C-4E22-886F-7011D6E0C20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28470D7-12E2-4797-941B-B48CFFBF35E0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8B8FA91-C92C-4C9D-8F8A-FDEC18F7C872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論理ボリューム</a:t>
                </a:r>
              </a:p>
            </p:txBody>
          </p:sp>
          <p:sp>
            <p:nvSpPr>
              <p:cNvPr id="98" name="フローチャート: 書類 97">
                <a:extLst>
                  <a:ext uri="{FF2B5EF4-FFF2-40B4-BE49-F238E27FC236}">
                    <a16:creationId xmlns:a16="http://schemas.microsoft.com/office/drawing/2014/main" id="{72FF8375-44EE-46DA-8E0B-884C6CC6124B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80F97FC-576B-4568-A75C-B864BC664645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sp>
          <p:nvSpPr>
            <p:cNvPr id="107" name="フローチャート: 複数書類 106">
              <a:extLst>
                <a:ext uri="{FF2B5EF4-FFF2-40B4-BE49-F238E27FC236}">
                  <a16:creationId xmlns:a16="http://schemas.microsoft.com/office/drawing/2014/main" id="{3E228791-2041-40D6-8834-D9AC31ADD1F9}"/>
                </a:ext>
              </a:extLst>
            </p:cNvPr>
            <p:cNvSpPr/>
            <p:nvPr/>
          </p:nvSpPr>
          <p:spPr>
            <a:xfrm>
              <a:off x="5738288" y="3356488"/>
              <a:ext cx="1099851" cy="538976"/>
            </a:xfrm>
            <a:prstGeom prst="flowChartMultidocument">
              <a:avLst/>
            </a:prstGeom>
            <a:noFill/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921730A6-0892-48C2-A8B2-0D6FC64392B1}"/>
                </a:ext>
              </a:extLst>
            </p:cNvPr>
            <p:cNvSpPr/>
            <p:nvPr/>
          </p:nvSpPr>
          <p:spPr>
            <a:xfrm>
              <a:off x="9098137" y="1665223"/>
              <a:ext cx="1680409" cy="4308645"/>
            </a:xfrm>
            <a:prstGeom prst="roundRect">
              <a:avLst>
                <a:gd name="adj" fmla="val 398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sz="1200" dirty="0"/>
                <a:t>運用環境</a:t>
              </a:r>
              <a:r>
                <a:rPr lang="en-US" altLang="ja-JP" sz="1200" dirty="0"/>
                <a:t>: 2</a:t>
              </a:r>
              <a:endParaRPr lang="ja-JP" altLang="en-US" sz="1200" dirty="0"/>
            </a:p>
          </p:txBody>
        </p:sp>
        <p:sp>
          <p:nvSpPr>
            <p:cNvPr id="70" name="フローチャート: 複数書類 69">
              <a:extLst>
                <a:ext uri="{FF2B5EF4-FFF2-40B4-BE49-F238E27FC236}">
                  <a16:creationId xmlns:a16="http://schemas.microsoft.com/office/drawing/2014/main" id="{9D7E906F-EC2C-40E1-8B34-5DB782931E9D}"/>
                </a:ext>
              </a:extLst>
            </p:cNvPr>
            <p:cNvSpPr/>
            <p:nvPr/>
          </p:nvSpPr>
          <p:spPr>
            <a:xfrm>
              <a:off x="9386234" y="3356324"/>
              <a:ext cx="1099851" cy="538976"/>
            </a:xfrm>
            <a:prstGeom prst="flowChartMultidocumen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A1B10254-3607-4775-87AE-B9D97439B717}"/>
                </a:ext>
              </a:extLst>
            </p:cNvPr>
            <p:cNvSpPr/>
            <p:nvPr/>
          </p:nvSpPr>
          <p:spPr>
            <a:xfrm>
              <a:off x="9602009" y="5212123"/>
              <a:ext cx="668300" cy="417965"/>
            </a:xfrm>
            <a:prstGeom prst="flowChartMagneticDisk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PHP</a:t>
              </a:r>
              <a:endParaRPr lang="ja-JP" altLang="en-US" sz="1000" dirty="0"/>
            </a:p>
          </p:txBody>
        </p:sp>
        <p:cxnSp>
          <p:nvCxnSpPr>
            <p:cNvPr id="60" name="コネクタ: カギ線 59">
              <a:extLst>
                <a:ext uri="{FF2B5EF4-FFF2-40B4-BE49-F238E27FC236}">
                  <a16:creationId xmlns:a16="http://schemas.microsoft.com/office/drawing/2014/main" id="{2430299E-E2AC-4132-9C48-3A310EDF47AF}"/>
                </a:ext>
              </a:extLst>
            </p:cNvPr>
            <p:cNvCxnSpPr>
              <a:cxnSpLocks/>
              <a:stCxn id="46" idx="3"/>
              <a:endCxn id="62" idx="0"/>
            </p:cNvCxnSpPr>
            <p:nvPr/>
          </p:nvCxnSpPr>
          <p:spPr>
            <a:xfrm>
              <a:off x="7007251" y="1192692"/>
              <a:ext cx="2928909" cy="607166"/>
            </a:xfrm>
            <a:prstGeom prst="bentConnector2">
              <a:avLst/>
            </a:prstGeom>
            <a:ln w="3810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2FD6D0BA-6831-4D15-9010-1BBC73CC58F9}"/>
                </a:ext>
              </a:extLst>
            </p:cNvPr>
            <p:cNvCxnSpPr>
              <a:cxnSpLocks/>
              <a:stCxn id="62" idx="3"/>
              <a:endCxn id="99" idx="4"/>
            </p:cNvCxnSpPr>
            <p:nvPr/>
          </p:nvCxnSpPr>
          <p:spPr>
            <a:xfrm flipH="1">
              <a:off x="10270309" y="2067755"/>
              <a:ext cx="384897" cy="3353351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7DF720E6-DB76-468D-B637-5837BC22F2DC}"/>
                </a:ext>
              </a:extLst>
            </p:cNvPr>
            <p:cNvCxnSpPr>
              <a:cxnSpLocks/>
              <a:stCxn id="63" idx="3"/>
              <a:endCxn id="109" idx="4"/>
            </p:cNvCxnSpPr>
            <p:nvPr/>
          </p:nvCxnSpPr>
          <p:spPr>
            <a:xfrm flipH="1">
              <a:off x="10270309" y="2941758"/>
              <a:ext cx="387804" cy="1444645"/>
            </a:xfrm>
            <a:prstGeom prst="bentConnector3">
              <a:avLst>
                <a:gd name="adj1" fmla="val -23017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7068560-7F43-4086-9E76-2C2838FF57BD}"/>
                </a:ext>
              </a:extLst>
            </p:cNvPr>
            <p:cNvCxnSpPr>
              <a:cxnSpLocks/>
              <a:stCxn id="62" idx="3"/>
              <a:endCxn id="110" idx="4"/>
            </p:cNvCxnSpPr>
            <p:nvPr/>
          </p:nvCxnSpPr>
          <p:spPr>
            <a:xfrm flipH="1">
              <a:off x="10270309" y="2067755"/>
              <a:ext cx="384897" cy="2832716"/>
            </a:xfrm>
            <a:prstGeom prst="bentConnector3">
              <a:avLst>
                <a:gd name="adj1" fmla="val -59393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四角形: メモ 80">
              <a:extLst>
                <a:ext uri="{FF2B5EF4-FFF2-40B4-BE49-F238E27FC236}">
                  <a16:creationId xmlns:a16="http://schemas.microsoft.com/office/drawing/2014/main" id="{5FC0F0C3-4B51-430B-97FD-BA0BD3878833}"/>
                </a:ext>
              </a:extLst>
            </p:cNvPr>
            <p:cNvSpPr/>
            <p:nvPr/>
          </p:nvSpPr>
          <p:spPr>
            <a:xfrm>
              <a:off x="6991875" y="3484113"/>
              <a:ext cx="1438076" cy="6146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古い運用環境を削除する</a:t>
              </a:r>
            </a:p>
          </p:txBody>
        </p:sp>
        <p:cxnSp>
          <p:nvCxnSpPr>
            <p:cNvPr id="45" name="コネクタ: カギ線 44">
              <a:extLst>
                <a:ext uri="{FF2B5EF4-FFF2-40B4-BE49-F238E27FC236}">
                  <a16:creationId xmlns:a16="http://schemas.microsoft.com/office/drawing/2014/main" id="{2549E5E2-8CA8-4880-B951-88F0DA557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262" y="1192692"/>
              <a:ext cx="4323914" cy="3707778"/>
            </a:xfrm>
            <a:prstGeom prst="bentConnector3">
              <a:avLst>
                <a:gd name="adj1" fmla="val 79109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477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3F8C3F4-8D64-4404-A10E-82604A3B36F3}"/>
              </a:ext>
            </a:extLst>
          </p:cNvPr>
          <p:cNvGrpSpPr/>
          <p:nvPr/>
        </p:nvGrpSpPr>
        <p:grpSpPr>
          <a:xfrm>
            <a:off x="607257" y="384245"/>
            <a:ext cx="9651109" cy="5907219"/>
            <a:chOff x="598549" y="401662"/>
            <a:chExt cx="9651109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352191" y="1661277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577136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352191" y="2538455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stCxn id="9" idx="3"/>
              <a:endCxn id="18" idx="2"/>
            </p:cNvCxnSpPr>
            <p:nvPr/>
          </p:nvCxnSpPr>
          <p:spPr>
            <a:xfrm>
              <a:off x="8659314" y="2009295"/>
              <a:ext cx="692877" cy="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stCxn id="11" idx="3"/>
              <a:endCxn id="97" idx="2"/>
            </p:cNvCxnSpPr>
            <p:nvPr/>
          </p:nvCxnSpPr>
          <p:spPr>
            <a:xfrm>
              <a:off x="8659314" y="2886169"/>
              <a:ext cx="692877" cy="304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コネクタ: カギ線 140">
              <a:extLst>
                <a:ext uri="{FF2B5EF4-FFF2-40B4-BE49-F238E27FC236}">
                  <a16:creationId xmlns:a16="http://schemas.microsoft.com/office/drawing/2014/main" id="{CAD4568F-7E9D-49B1-8DF2-E645057CD36C}"/>
                </a:ext>
              </a:extLst>
            </p:cNvPr>
            <p:cNvCxnSpPr>
              <a:cxnSpLocks/>
              <a:stCxn id="145" idx="3"/>
              <a:endCxn id="24" idx="1"/>
            </p:cNvCxnSpPr>
            <p:nvPr/>
          </p:nvCxnSpPr>
          <p:spPr>
            <a:xfrm>
              <a:off x="1245262" y="4779545"/>
              <a:ext cx="4413354" cy="609282"/>
            </a:xfrm>
            <a:prstGeom prst="bentConnector3">
              <a:avLst>
                <a:gd name="adj1" fmla="val 6827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4C591F1F-7BA9-49CD-A997-A81309FB41F4}"/>
                </a:ext>
              </a:extLst>
            </p:cNvPr>
            <p:cNvCxnSpPr>
              <a:cxnSpLocks/>
              <a:stCxn id="145" idx="3"/>
              <a:endCxn id="46" idx="1"/>
            </p:cNvCxnSpPr>
            <p:nvPr/>
          </p:nvCxnSpPr>
          <p:spPr>
            <a:xfrm flipV="1">
              <a:off x="1245262" y="1132421"/>
              <a:ext cx="4192697" cy="3647124"/>
            </a:xfrm>
            <a:prstGeom prst="bentConnector3">
              <a:avLst>
                <a:gd name="adj1" fmla="val 71996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コネクタ: カギ線 223">
              <a:extLst>
                <a:ext uri="{FF2B5EF4-FFF2-40B4-BE49-F238E27FC236}">
                  <a16:creationId xmlns:a16="http://schemas.microsoft.com/office/drawing/2014/main" id="{4941F163-E1EC-4297-9089-3A9D9493D1BB}"/>
                </a:ext>
              </a:extLst>
            </p:cNvPr>
            <p:cNvCxnSpPr>
              <a:cxnSpLocks/>
              <a:stCxn id="145" idx="3"/>
              <a:endCxn id="23" idx="3"/>
            </p:cNvCxnSpPr>
            <p:nvPr/>
          </p:nvCxnSpPr>
          <p:spPr>
            <a:xfrm flipV="1">
              <a:off x="1245262" y="3446130"/>
              <a:ext cx="2248840" cy="1333415"/>
            </a:xfrm>
            <a:prstGeom prst="bentConnector3">
              <a:avLst>
                <a:gd name="adj1" fmla="val 134083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8713876E-2DCE-4619-93A0-1B0FAFA45765}"/>
                </a:ext>
              </a:extLst>
            </p:cNvPr>
            <p:cNvGrpSpPr/>
            <p:nvPr/>
          </p:nvGrpSpPr>
          <p:grpSpPr>
            <a:xfrm>
              <a:off x="5181134" y="467063"/>
              <a:ext cx="3733200" cy="3110073"/>
              <a:chOff x="5181134" y="467063"/>
              <a:chExt cx="3733200" cy="311007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>
                <a:off x="7940268" y="2277192"/>
                <a:ext cx="9" cy="341080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270A501C-A1BF-4E95-A4E4-412509CA885A}"/>
                  </a:ext>
                </a:extLst>
              </p:cNvPr>
              <p:cNvCxnSpPr>
                <a:cxnSpLocks/>
                <a:stCxn id="57" idx="2"/>
                <a:endCxn id="9" idx="0"/>
              </p:cNvCxnSpPr>
              <p:nvPr/>
            </p:nvCxnSpPr>
            <p:spPr>
              <a:xfrm flipH="1">
                <a:off x="7940268" y="1397505"/>
                <a:ext cx="9" cy="343893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467063"/>
                <a:ext cx="3733200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7221222" y="1741398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7221239" y="2618272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437959" y="864524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/>
                  <a:t>Shibboleth SP (Apache HTTP)</a:t>
                </a:r>
                <a:endParaRPr kumimoji="1" lang="en-US" altLang="ja-JP" sz="1100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5CBC18E-735C-4168-A584-47809A90D78F}"/>
                  </a:ext>
                </a:extLst>
              </p:cNvPr>
              <p:cNvSpPr/>
              <p:nvPr/>
            </p:nvSpPr>
            <p:spPr>
              <a:xfrm>
                <a:off x="7221239" y="861711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Apache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HTTP Server</a:t>
                </a: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9EBE5C8C-5E86-4864-A1FE-0E9A7D6B9E69}"/>
                  </a:ext>
                </a:extLst>
              </p:cNvPr>
              <p:cNvCxnSpPr>
                <a:cxnSpLocks/>
                <a:stCxn id="46" idx="3"/>
                <a:endCxn id="57" idx="1"/>
              </p:cNvCxnSpPr>
              <p:nvPr/>
            </p:nvCxnSpPr>
            <p:spPr>
              <a:xfrm flipV="1">
                <a:off x="6876034" y="1129608"/>
                <a:ext cx="345205" cy="2813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0" name="フローチャート: 複数書類 49">
              <a:extLst>
                <a:ext uri="{FF2B5EF4-FFF2-40B4-BE49-F238E27FC236}">
                  <a16:creationId xmlns:a16="http://schemas.microsoft.com/office/drawing/2014/main" id="{814A90A8-F33F-4DA6-9CF6-9378F6F1EF82}"/>
                </a:ext>
              </a:extLst>
            </p:cNvPr>
            <p:cNvSpPr/>
            <p:nvPr/>
          </p:nvSpPr>
          <p:spPr>
            <a:xfrm>
              <a:off x="5639066" y="2426507"/>
              <a:ext cx="1099851" cy="538976"/>
            </a:xfrm>
            <a:prstGeom prst="flowChartMulti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9629CE8A-A504-45B6-97B7-89721A845B8B}"/>
                </a:ext>
              </a:extLst>
            </p:cNvPr>
            <p:cNvSpPr/>
            <p:nvPr/>
          </p:nvSpPr>
          <p:spPr>
            <a:xfrm>
              <a:off x="4953012" y="1618697"/>
              <a:ext cx="1686269" cy="670268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100" dirty="0"/>
                <a:t>Shibboleth</a:t>
              </a:r>
              <a:r>
                <a:rPr lang="ja-JP" altLang="en-US" sz="1100" dirty="0"/>
                <a:t>コンテナと関連した設定ファイルを追加する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0912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8F1F22ED-833B-49E6-B67A-AD645E466CA9}"/>
              </a:ext>
            </a:extLst>
          </p:cNvPr>
          <p:cNvGrpSpPr/>
          <p:nvPr/>
        </p:nvGrpSpPr>
        <p:grpSpPr>
          <a:xfrm>
            <a:off x="607257" y="384245"/>
            <a:ext cx="9651109" cy="5907219"/>
            <a:chOff x="607257" y="384245"/>
            <a:chExt cx="9651109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61517" y="3965260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607257" y="5578468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9624" y="384245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360899" y="1643860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9467" y="449646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56442" y="3559719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97486" y="2188762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13530" y="3969947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67324" y="4451356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360899" y="2521038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stCxn id="9" idx="3"/>
              <a:endCxn id="18" idx="2"/>
            </p:cNvCxnSpPr>
            <p:nvPr/>
          </p:nvCxnSpPr>
          <p:spPr>
            <a:xfrm>
              <a:off x="8668022" y="1991878"/>
              <a:ext cx="692877" cy="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stCxn id="11" idx="3"/>
              <a:endCxn id="97" idx="2"/>
            </p:cNvCxnSpPr>
            <p:nvPr/>
          </p:nvCxnSpPr>
          <p:spPr>
            <a:xfrm>
              <a:off x="8668022" y="2868752"/>
              <a:ext cx="692877" cy="304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8713876E-2DCE-4619-93A0-1B0FAFA45765}"/>
                </a:ext>
              </a:extLst>
            </p:cNvPr>
            <p:cNvGrpSpPr/>
            <p:nvPr/>
          </p:nvGrpSpPr>
          <p:grpSpPr>
            <a:xfrm>
              <a:off x="5189842" y="449646"/>
              <a:ext cx="3733200" cy="3110073"/>
              <a:chOff x="5181134" y="467063"/>
              <a:chExt cx="3733200" cy="311007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>
                <a:off x="7940268" y="2277192"/>
                <a:ext cx="9" cy="341080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270A501C-A1BF-4E95-A4E4-412509CA885A}"/>
                  </a:ext>
                </a:extLst>
              </p:cNvPr>
              <p:cNvCxnSpPr>
                <a:cxnSpLocks/>
                <a:stCxn id="57" idx="2"/>
                <a:endCxn id="9" idx="0"/>
              </p:cNvCxnSpPr>
              <p:nvPr/>
            </p:nvCxnSpPr>
            <p:spPr>
              <a:xfrm flipH="1">
                <a:off x="7940268" y="1397505"/>
                <a:ext cx="9" cy="343893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467063"/>
                <a:ext cx="3733200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7221222" y="1741398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7221239" y="2618272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437959" y="864524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/>
                  <a:t>Shibboleth SP (Apache HTTP)</a:t>
                </a:r>
                <a:endParaRPr kumimoji="1" lang="en-US" altLang="ja-JP" sz="1100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5CBC18E-735C-4168-A584-47809A90D78F}"/>
                  </a:ext>
                </a:extLst>
              </p:cNvPr>
              <p:cNvSpPr/>
              <p:nvPr/>
            </p:nvSpPr>
            <p:spPr>
              <a:xfrm>
                <a:off x="7221239" y="861711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Apache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HTTP Server</a:t>
                </a: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9EBE5C8C-5E86-4864-A1FE-0E9A7D6B9E69}"/>
                  </a:ext>
                </a:extLst>
              </p:cNvPr>
              <p:cNvCxnSpPr>
                <a:cxnSpLocks/>
                <a:stCxn id="46" idx="3"/>
                <a:endCxn id="57" idx="1"/>
              </p:cNvCxnSpPr>
              <p:nvPr/>
            </p:nvCxnSpPr>
            <p:spPr>
              <a:xfrm flipV="1">
                <a:off x="6876034" y="1129608"/>
                <a:ext cx="345205" cy="2813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0" name="フローチャート: 書類 49">
              <a:extLst>
                <a:ext uri="{FF2B5EF4-FFF2-40B4-BE49-F238E27FC236}">
                  <a16:creationId xmlns:a16="http://schemas.microsoft.com/office/drawing/2014/main" id="{814A90A8-F33F-4DA6-9CF6-9378F6F1EF82}"/>
                </a:ext>
              </a:extLst>
            </p:cNvPr>
            <p:cNvSpPr/>
            <p:nvPr/>
          </p:nvSpPr>
          <p:spPr>
            <a:xfrm>
              <a:off x="5534392" y="2674849"/>
              <a:ext cx="1099851" cy="538976"/>
            </a:xfrm>
            <a:prstGeom prst="flowChart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docker-</a:t>
              </a:r>
              <a:r>
                <a:rPr kumimoji="1" lang="en-US" altLang="ja-JP" sz="1000" dirty="0" err="1"/>
                <a:t>compose.yml</a:t>
              </a:r>
              <a:endParaRPr kumimoji="1" lang="ja-JP" altLang="en-US" sz="1000" dirty="0"/>
            </a:p>
          </p:txBody>
        </p:sp>
        <p:sp>
          <p:nvSpPr>
            <p:cNvPr id="53" name="フローチャート: 複数書類 52">
              <a:extLst>
                <a:ext uri="{FF2B5EF4-FFF2-40B4-BE49-F238E27FC236}">
                  <a16:creationId xmlns:a16="http://schemas.microsoft.com/office/drawing/2014/main" id="{83178693-EC1C-40B2-8EE7-A136FAF26149}"/>
                </a:ext>
              </a:extLst>
            </p:cNvPr>
            <p:cNvSpPr/>
            <p:nvPr/>
          </p:nvSpPr>
          <p:spPr>
            <a:xfrm>
              <a:off x="5531253" y="1948084"/>
              <a:ext cx="1099851" cy="538976"/>
            </a:xfrm>
            <a:prstGeom prst="flowChartMulti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B65F1290-9C97-4B4A-9339-A85F9747DAE4}"/>
                </a:ext>
              </a:extLst>
            </p:cNvPr>
            <p:cNvCxnSpPr>
              <a:cxnSpLocks/>
              <a:stCxn id="24" idx="1"/>
              <a:endCxn id="57" idx="0"/>
            </p:cNvCxnSpPr>
            <p:nvPr/>
          </p:nvCxnSpPr>
          <p:spPr>
            <a:xfrm rot="10800000" flipH="1">
              <a:off x="5667323" y="844294"/>
              <a:ext cx="2281661" cy="4527116"/>
            </a:xfrm>
            <a:prstGeom prst="bentConnector4">
              <a:avLst>
                <a:gd name="adj1" fmla="val -50095"/>
                <a:gd name="adj2" fmla="val 105050"/>
              </a:avLst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4C591F1F-7BA9-49CD-A997-A81309FB41F4}"/>
                </a:ext>
              </a:extLst>
            </p:cNvPr>
            <p:cNvCxnSpPr>
              <a:cxnSpLocks/>
              <a:stCxn id="24" idx="1"/>
              <a:endCxn id="46" idx="1"/>
            </p:cNvCxnSpPr>
            <p:nvPr/>
          </p:nvCxnSpPr>
          <p:spPr>
            <a:xfrm rot="10800000">
              <a:off x="5446668" y="1115004"/>
              <a:ext cx="220657" cy="4256406"/>
            </a:xfrm>
            <a:prstGeom prst="bentConnector3">
              <a:avLst>
                <a:gd name="adj1" fmla="val 515386"/>
              </a:avLst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四角形: メモ 62">
              <a:extLst>
                <a:ext uri="{FF2B5EF4-FFF2-40B4-BE49-F238E27FC236}">
                  <a16:creationId xmlns:a16="http://schemas.microsoft.com/office/drawing/2014/main" id="{6A683B1C-A57C-44FB-9D28-DB8EB7892B57}"/>
                </a:ext>
              </a:extLst>
            </p:cNvPr>
            <p:cNvSpPr/>
            <p:nvPr/>
          </p:nvSpPr>
          <p:spPr>
            <a:xfrm>
              <a:off x="3988762" y="760645"/>
              <a:ext cx="1098960" cy="502332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dirty="0"/>
                <a:t>2.</a:t>
              </a:r>
              <a:r>
                <a:rPr lang="ja-JP" altLang="en-US" sz="1000" dirty="0"/>
                <a:t>コンテナ構成変更の反映</a:t>
              </a: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A054617-1EB3-401C-81CA-038B75153DF4}"/>
                </a:ext>
              </a:extLst>
            </p:cNvPr>
            <p:cNvCxnSpPr>
              <a:stCxn id="46" idx="2"/>
              <a:endCxn id="53" idx="0"/>
            </p:cNvCxnSpPr>
            <p:nvPr/>
          </p:nvCxnSpPr>
          <p:spPr>
            <a:xfrm flipH="1">
              <a:off x="6156844" y="1382901"/>
              <a:ext cx="8861" cy="5651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四角形: メモ 70">
              <a:extLst>
                <a:ext uri="{FF2B5EF4-FFF2-40B4-BE49-F238E27FC236}">
                  <a16:creationId xmlns:a16="http://schemas.microsoft.com/office/drawing/2014/main" id="{EE435696-412A-4AE2-9A1E-43BCFC11A89D}"/>
                </a:ext>
              </a:extLst>
            </p:cNvPr>
            <p:cNvSpPr/>
            <p:nvPr/>
          </p:nvSpPr>
          <p:spPr>
            <a:xfrm>
              <a:off x="5003897" y="1465812"/>
              <a:ext cx="1112224" cy="386289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dirty="0"/>
                <a:t>3. </a:t>
              </a:r>
              <a:r>
                <a:rPr lang="ja-JP" altLang="en-US" sz="1000" dirty="0"/>
                <a:t>設定ファイルのコピー</a:t>
              </a:r>
            </a:p>
          </p:txBody>
        </p:sp>
        <p:cxnSp>
          <p:nvCxnSpPr>
            <p:cNvPr id="141" name="コネクタ: カギ線 140">
              <a:extLst>
                <a:ext uri="{FF2B5EF4-FFF2-40B4-BE49-F238E27FC236}">
                  <a16:creationId xmlns:a16="http://schemas.microsoft.com/office/drawing/2014/main" id="{CAD4568F-7E9D-49B1-8DF2-E645057CD36C}"/>
                </a:ext>
              </a:extLst>
            </p:cNvPr>
            <p:cNvCxnSpPr>
              <a:cxnSpLocks/>
              <a:stCxn id="50" idx="1"/>
              <a:endCxn id="24" idx="1"/>
            </p:cNvCxnSpPr>
            <p:nvPr/>
          </p:nvCxnSpPr>
          <p:spPr>
            <a:xfrm rot="10800000" flipH="1" flipV="1">
              <a:off x="5534392" y="2944336"/>
              <a:ext cx="132932" cy="2427073"/>
            </a:xfrm>
            <a:prstGeom prst="bentConnector3">
              <a:avLst>
                <a:gd name="adj1" fmla="val -365822"/>
              </a:avLst>
            </a:prstGeom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A1B01688-FBAF-4BA6-8A8F-8A2342BCD6CC}"/>
                </a:ext>
              </a:extLst>
            </p:cNvPr>
            <p:cNvSpPr/>
            <p:nvPr/>
          </p:nvSpPr>
          <p:spPr>
            <a:xfrm>
              <a:off x="4882136" y="3304650"/>
              <a:ext cx="1405228" cy="502332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/>
                <a:t>1. docker-</a:t>
              </a:r>
              <a:r>
                <a:rPr lang="en-US" altLang="ja-JP" sz="1050" dirty="0" err="1"/>
                <a:t>compose.yml</a:t>
              </a:r>
              <a:r>
                <a:rPr lang="ja-JP" altLang="en-US" sz="1050" dirty="0"/>
                <a:t>の更新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364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759645D3-C8FA-4530-9EB4-2FD03F2C2E15}"/>
              </a:ext>
            </a:extLst>
          </p:cNvPr>
          <p:cNvGrpSpPr/>
          <p:nvPr/>
        </p:nvGrpSpPr>
        <p:grpSpPr>
          <a:xfrm>
            <a:off x="607257" y="384245"/>
            <a:ext cx="9815332" cy="5907219"/>
            <a:chOff x="607257" y="384245"/>
            <a:chExt cx="9815332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61517" y="3965260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607257" y="5578468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9624" y="384245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360899" y="1643860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9467" y="449646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56442" y="3559719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97486" y="2188762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514108" y="3965260"/>
              <a:ext cx="0" cy="48609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67324" y="4451356"/>
              <a:ext cx="3693568" cy="1840108"/>
              <a:chOff x="5004153" y="4402096"/>
              <a:chExt cx="3693568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3693568" cy="1840108"/>
                <a:chOff x="768591" y="1384322"/>
                <a:chExt cx="3693568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3693568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  <p:sp>
            <p:nvSpPr>
              <p:cNvPr id="55" name="フローチャート: 書類 54">
                <a:extLst>
                  <a:ext uri="{FF2B5EF4-FFF2-40B4-BE49-F238E27FC236}">
                    <a16:creationId xmlns:a16="http://schemas.microsoft.com/office/drawing/2014/main" id="{987B1BE6-8364-4FFE-BA0C-5DE79A93427C}"/>
                  </a:ext>
                </a:extLst>
              </p:cNvPr>
              <p:cNvSpPr/>
              <p:nvPr/>
            </p:nvSpPr>
            <p:spPr>
              <a:xfrm>
                <a:off x="7150042" y="4987950"/>
                <a:ext cx="1216487" cy="440701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設定ファイル</a:t>
                </a:r>
              </a:p>
            </p:txBody>
          </p:sp>
        </p:grp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360899" y="2521038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stCxn id="9" idx="3"/>
              <a:endCxn id="18" idx="2"/>
            </p:cNvCxnSpPr>
            <p:nvPr/>
          </p:nvCxnSpPr>
          <p:spPr>
            <a:xfrm>
              <a:off x="8668022" y="1991878"/>
              <a:ext cx="692877" cy="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stCxn id="11" idx="3"/>
              <a:endCxn id="97" idx="2"/>
            </p:cNvCxnSpPr>
            <p:nvPr/>
          </p:nvCxnSpPr>
          <p:spPr>
            <a:xfrm>
              <a:off x="8668022" y="2868752"/>
              <a:ext cx="692877" cy="304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コネクタ: カギ線 140">
              <a:extLst>
                <a:ext uri="{FF2B5EF4-FFF2-40B4-BE49-F238E27FC236}">
                  <a16:creationId xmlns:a16="http://schemas.microsoft.com/office/drawing/2014/main" id="{CAD4568F-7E9D-49B1-8DF2-E645057CD36C}"/>
                </a:ext>
              </a:extLst>
            </p:cNvPr>
            <p:cNvCxnSpPr>
              <a:cxnSpLocks/>
              <a:stCxn id="55" idx="3"/>
              <a:endCxn id="50" idx="2"/>
            </p:cNvCxnSpPr>
            <p:nvPr/>
          </p:nvCxnSpPr>
          <p:spPr>
            <a:xfrm flipH="1" flipV="1">
              <a:off x="6121219" y="2927655"/>
              <a:ext cx="2908481" cy="2329906"/>
            </a:xfrm>
            <a:prstGeom prst="bentConnector4">
              <a:avLst>
                <a:gd name="adj1" fmla="val -7860"/>
                <a:gd name="adj2" fmla="val 44888"/>
              </a:avLst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4C591F1F-7BA9-49CD-A997-A81309FB41F4}"/>
                </a:ext>
              </a:extLst>
            </p:cNvPr>
            <p:cNvCxnSpPr>
              <a:cxnSpLocks/>
              <a:stCxn id="50" idx="1"/>
              <a:endCxn id="55" idx="0"/>
            </p:cNvCxnSpPr>
            <p:nvPr/>
          </p:nvCxnSpPr>
          <p:spPr>
            <a:xfrm rot="10800000" flipH="1" flipV="1">
              <a:off x="5647773" y="2678578"/>
              <a:ext cx="2773683" cy="2358632"/>
            </a:xfrm>
            <a:prstGeom prst="bentConnector4">
              <a:avLst>
                <a:gd name="adj1" fmla="val -8242"/>
                <a:gd name="adj2" fmla="val 68232"/>
              </a:avLst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8713876E-2DCE-4619-93A0-1B0FAFA45765}"/>
                </a:ext>
              </a:extLst>
            </p:cNvPr>
            <p:cNvGrpSpPr/>
            <p:nvPr/>
          </p:nvGrpSpPr>
          <p:grpSpPr>
            <a:xfrm>
              <a:off x="5189842" y="449646"/>
              <a:ext cx="3733200" cy="3110073"/>
              <a:chOff x="5181134" y="467063"/>
              <a:chExt cx="3733200" cy="311007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1752916-1F78-4C8E-B0DF-1334D3BA1388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>
                <a:off x="7940268" y="2277192"/>
                <a:ext cx="9" cy="341080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270A501C-A1BF-4E95-A4E4-412509CA885A}"/>
                  </a:ext>
                </a:extLst>
              </p:cNvPr>
              <p:cNvCxnSpPr>
                <a:cxnSpLocks/>
                <a:stCxn id="57" idx="2"/>
                <a:endCxn id="9" idx="0"/>
              </p:cNvCxnSpPr>
              <p:nvPr/>
            </p:nvCxnSpPr>
            <p:spPr>
              <a:xfrm flipH="1">
                <a:off x="7940268" y="1397505"/>
                <a:ext cx="9" cy="343893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5181134" y="467063"/>
                <a:ext cx="3733200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277F575-5896-40A4-BEC5-6E21528E7D6E}"/>
                  </a:ext>
                </a:extLst>
              </p:cNvPr>
              <p:cNvSpPr/>
              <p:nvPr/>
            </p:nvSpPr>
            <p:spPr>
              <a:xfrm>
                <a:off x="7221222" y="1741398"/>
                <a:ext cx="1438092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Moodle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C1089AC-462B-4FAA-972D-7BC487493750}"/>
                  </a:ext>
                </a:extLst>
              </p:cNvPr>
              <p:cNvSpPr/>
              <p:nvPr/>
            </p:nvSpPr>
            <p:spPr>
              <a:xfrm>
                <a:off x="7221239" y="2618272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MariaDB</a:t>
                </a:r>
                <a:endParaRPr kumimoji="1" lang="en-US" altLang="ja-JP" sz="1600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437959" y="864524"/>
                <a:ext cx="1438075" cy="53579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/>
                  <a:t>Shibboleth SP (Apache HTTP)</a:t>
                </a:r>
                <a:endParaRPr kumimoji="1" lang="en-US" altLang="ja-JP" sz="1100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5CBC18E-735C-4168-A584-47809A90D78F}"/>
                  </a:ext>
                </a:extLst>
              </p:cNvPr>
              <p:cNvSpPr/>
              <p:nvPr/>
            </p:nvSpPr>
            <p:spPr>
              <a:xfrm>
                <a:off x="7221239" y="861711"/>
                <a:ext cx="1438075" cy="53579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Apache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HTTP Server</a:t>
                </a: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9EBE5C8C-5E86-4864-A1FE-0E9A7D6B9E69}"/>
                  </a:ext>
                </a:extLst>
              </p:cNvPr>
              <p:cNvCxnSpPr>
                <a:cxnSpLocks/>
                <a:stCxn id="46" idx="3"/>
                <a:endCxn id="57" idx="1"/>
              </p:cNvCxnSpPr>
              <p:nvPr/>
            </p:nvCxnSpPr>
            <p:spPr>
              <a:xfrm flipV="1">
                <a:off x="6876034" y="1129608"/>
                <a:ext cx="345205" cy="2813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0" name="フローチャート: 複数書類 49">
              <a:extLst>
                <a:ext uri="{FF2B5EF4-FFF2-40B4-BE49-F238E27FC236}">
                  <a16:creationId xmlns:a16="http://schemas.microsoft.com/office/drawing/2014/main" id="{814A90A8-F33F-4DA6-9CF6-9378F6F1EF82}"/>
                </a:ext>
              </a:extLst>
            </p:cNvPr>
            <p:cNvSpPr/>
            <p:nvPr/>
          </p:nvSpPr>
          <p:spPr>
            <a:xfrm>
              <a:off x="5647774" y="2409090"/>
              <a:ext cx="1099851" cy="538976"/>
            </a:xfrm>
            <a:prstGeom prst="flowChartMultidocumen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設定ファイル</a:t>
              </a:r>
              <a:endParaRPr kumimoji="1" lang="ja-JP" altLang="en-US" sz="1000" dirty="0"/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91C08C28-76C0-4CE9-B317-E771FF83E9EC}"/>
                </a:ext>
              </a:extLst>
            </p:cNvPr>
            <p:cNvSpPr txBox="1"/>
            <p:nvPr/>
          </p:nvSpPr>
          <p:spPr>
            <a:xfrm>
              <a:off x="7584933" y="4563206"/>
              <a:ext cx="9121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1.</a:t>
              </a:r>
              <a:r>
                <a:rPr kumimoji="1" lang="ja-JP" altLang="en-US" sz="1000" dirty="0"/>
                <a:t>設定ファイルの取得</a:t>
              </a: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D656E18-E390-4FDA-9C85-C9E221714912}"/>
                </a:ext>
              </a:extLst>
            </p:cNvPr>
            <p:cNvSpPr txBox="1"/>
            <p:nvPr/>
          </p:nvSpPr>
          <p:spPr>
            <a:xfrm>
              <a:off x="9328579" y="4054624"/>
              <a:ext cx="1094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3</a:t>
              </a:r>
              <a:r>
                <a:rPr kumimoji="1" lang="en-US" altLang="ja-JP" sz="1000" dirty="0"/>
                <a:t>.</a:t>
              </a:r>
              <a:r>
                <a:rPr kumimoji="1" lang="ja-JP" altLang="en-US" sz="1000" dirty="0"/>
                <a:t>設定ファイルの配置と反映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5DBBB08-5F7A-4D79-88C6-34DDB09C8AAA}"/>
                </a:ext>
              </a:extLst>
            </p:cNvPr>
            <p:cNvSpPr txBox="1"/>
            <p:nvPr/>
          </p:nvSpPr>
          <p:spPr>
            <a:xfrm>
              <a:off x="8124826" y="5539212"/>
              <a:ext cx="1119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2.</a:t>
              </a:r>
              <a:r>
                <a:rPr kumimoji="1" lang="ja-JP" altLang="en-US" sz="1000" dirty="0"/>
                <a:t>設定ファイルの編集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3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8A36F68-011F-4CA5-A725-39F689050335}"/>
              </a:ext>
            </a:extLst>
          </p:cNvPr>
          <p:cNvGrpSpPr/>
          <p:nvPr/>
        </p:nvGrpSpPr>
        <p:grpSpPr>
          <a:xfrm>
            <a:off x="598549" y="401662"/>
            <a:ext cx="10724858" cy="5907219"/>
            <a:chOff x="598549" y="401662"/>
            <a:chExt cx="10724858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35ACA5-37B2-4C3D-942E-401B59298964}"/>
                </a:ext>
              </a:extLst>
            </p:cNvPr>
            <p:cNvGrpSpPr/>
            <p:nvPr/>
          </p:nvGrpSpPr>
          <p:grpSpPr>
            <a:xfrm>
              <a:off x="5181134" y="467063"/>
              <a:ext cx="3733200" cy="3110073"/>
              <a:chOff x="4812077" y="1408801"/>
              <a:chExt cx="3733200" cy="3110073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C46D809D-C73D-4188-88BB-6BAF99F21DBD}"/>
                  </a:ext>
                </a:extLst>
              </p:cNvPr>
              <p:cNvSpPr/>
              <p:nvPr/>
            </p:nvSpPr>
            <p:spPr>
              <a:xfrm>
                <a:off x="4812077" y="1408801"/>
                <a:ext cx="3733200" cy="3110073"/>
              </a:xfrm>
              <a:prstGeom prst="roundRect">
                <a:avLst>
                  <a:gd name="adj" fmla="val 6819"/>
                </a:avLst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7D84A2D0-D7E0-410F-A057-8EFF7F0D9CC9}"/>
                  </a:ext>
                </a:extLst>
              </p:cNvPr>
              <p:cNvSpPr/>
              <p:nvPr/>
            </p:nvSpPr>
            <p:spPr>
              <a:xfrm>
                <a:off x="5329111" y="1803846"/>
                <a:ext cx="1438075" cy="535794"/>
              </a:xfrm>
              <a:prstGeom prst="rect">
                <a:avLst/>
              </a:prstGeom>
              <a:ln/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Apache HTTP Server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577136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CC07B78D-8EE7-4CB4-8ABA-54001224E3E1}"/>
                </a:ext>
              </a:extLst>
            </p:cNvPr>
            <p:cNvSpPr/>
            <p:nvPr/>
          </p:nvSpPr>
          <p:spPr>
            <a:xfrm>
              <a:off x="7365694" y="1269235"/>
              <a:ext cx="3957713" cy="1262567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200" dirty="0"/>
                <a:t>1. Apache HTTP Server</a:t>
              </a:r>
              <a:r>
                <a:rPr lang="ja-JP" altLang="en-US" sz="1200" dirty="0"/>
                <a:t>に関するパラメータを指定する</a:t>
              </a:r>
              <a:endParaRPr lang="en-US" altLang="ja-JP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200" dirty="0"/>
                <a:t>コンテナイメージ</a:t>
              </a:r>
              <a:endParaRPr lang="en-US" altLang="ja-JP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1200" dirty="0"/>
                <a:t>サーバ証明書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D3AE0C9-AA87-4E45-B0EB-4042C505CA43}"/>
                </a:ext>
              </a:extLst>
            </p:cNvPr>
            <p:cNvSpPr txBox="1"/>
            <p:nvPr/>
          </p:nvSpPr>
          <p:spPr>
            <a:xfrm>
              <a:off x="8422904" y="4978163"/>
              <a:ext cx="244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2. </a:t>
              </a:r>
              <a:r>
                <a:rPr lang="ja-JP" altLang="en-US" sz="1200" dirty="0"/>
                <a:t>指定されたパラメータを </a:t>
              </a:r>
              <a:r>
                <a:rPr lang="en-US" altLang="ja-JP" sz="1200" dirty="0" err="1"/>
                <a:t>group_vars</a:t>
              </a:r>
              <a:r>
                <a:rPr lang="ja-JP" altLang="en-US" sz="1200" dirty="0"/>
                <a:t>ファイルに記録する</a:t>
              </a:r>
            </a:p>
          </p:txBody>
        </p:sp>
        <p:cxnSp>
          <p:nvCxnSpPr>
            <p:cNvPr id="57" name="コネクタ: 曲線 56">
              <a:extLst>
                <a:ext uri="{FF2B5EF4-FFF2-40B4-BE49-F238E27FC236}">
                  <a16:creationId xmlns:a16="http://schemas.microsoft.com/office/drawing/2014/main" id="{C976B40B-9AA0-42F9-9582-95228903189C}"/>
                </a:ext>
              </a:extLst>
            </p:cNvPr>
            <p:cNvCxnSpPr>
              <a:cxnSpLocks/>
              <a:stCxn id="55" idx="2"/>
              <a:endCxn id="78" idx="3"/>
            </p:cNvCxnSpPr>
            <p:nvPr/>
          </p:nvCxnSpPr>
          <p:spPr>
            <a:xfrm rot="5400000">
              <a:off x="7057909" y="3088222"/>
              <a:ext cx="2843063" cy="1730222"/>
            </a:xfrm>
            <a:prstGeom prst="curvedConnector2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92424129-88B9-4573-B1F3-23302ECB1AD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38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4C2B1BE-E43A-40AE-BDEC-67DBFD503F67}"/>
              </a:ext>
            </a:extLst>
          </p:cNvPr>
          <p:cNvGrpSpPr/>
          <p:nvPr/>
        </p:nvGrpSpPr>
        <p:grpSpPr>
          <a:xfrm>
            <a:off x="598549" y="401662"/>
            <a:ext cx="9853623" cy="5907219"/>
            <a:chOff x="598549" y="401662"/>
            <a:chExt cx="9853623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2917958E-8301-4384-98A4-99B067D370B7}"/>
                </a:ext>
              </a:extLst>
            </p:cNvPr>
            <p:cNvSpPr/>
            <p:nvPr/>
          </p:nvSpPr>
          <p:spPr>
            <a:xfrm>
              <a:off x="8537357" y="5280912"/>
              <a:ext cx="1914815" cy="1027969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1. </a:t>
              </a:r>
              <a:r>
                <a:rPr kumimoji="1" lang="en-US" altLang="ja-JP" sz="1100" dirty="0" err="1"/>
                <a:t>UnitGroup</a:t>
              </a:r>
              <a:r>
                <a:rPr kumimoji="1" lang="ja-JP" altLang="en-US" sz="1100" dirty="0"/>
                <a:t>名に対応するパラメータを </a:t>
              </a:r>
              <a:r>
                <a:rPr kumimoji="1" lang="en-US" altLang="ja-JP" sz="1100" dirty="0" err="1"/>
                <a:t>group_vars</a:t>
              </a:r>
              <a:r>
                <a:rPr kumimoji="1" lang="en-US" altLang="ja-JP" sz="1100" dirty="0"/>
                <a:t> </a:t>
              </a:r>
              <a:r>
                <a:rPr kumimoji="1" lang="ja-JP" altLang="en-US" sz="1100" dirty="0"/>
                <a:t>ファイルから読み込む</a:t>
              </a:r>
            </a:p>
          </p:txBody>
        </p:sp>
        <p:cxnSp>
          <p:nvCxnSpPr>
            <p:cNvPr id="56" name="コネクタ: カギ線 55">
              <a:extLst>
                <a:ext uri="{FF2B5EF4-FFF2-40B4-BE49-F238E27FC236}">
                  <a16:creationId xmlns:a16="http://schemas.microsoft.com/office/drawing/2014/main" id="{D408AA6F-6F3B-4FD3-B1D9-427424E48E76}"/>
                </a:ext>
              </a:extLst>
            </p:cNvPr>
            <p:cNvCxnSpPr>
              <a:cxnSpLocks/>
              <a:stCxn id="24" idx="3"/>
              <a:endCxn id="43" idx="3"/>
            </p:cNvCxnSpPr>
            <p:nvPr/>
          </p:nvCxnSpPr>
          <p:spPr>
            <a:xfrm flipH="1" flipV="1">
              <a:off x="3494103" y="1125978"/>
              <a:ext cx="4456924" cy="4262849"/>
            </a:xfrm>
            <a:prstGeom prst="bentConnector3">
              <a:avLst>
                <a:gd name="adj1" fmla="val -5129"/>
              </a:avLst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四角形: メモ 56">
              <a:extLst>
                <a:ext uri="{FF2B5EF4-FFF2-40B4-BE49-F238E27FC236}">
                  <a16:creationId xmlns:a16="http://schemas.microsoft.com/office/drawing/2014/main" id="{29C306A8-B9BA-47F7-A5FE-00060D65A475}"/>
                </a:ext>
              </a:extLst>
            </p:cNvPr>
            <p:cNvSpPr/>
            <p:nvPr/>
          </p:nvSpPr>
          <p:spPr>
            <a:xfrm>
              <a:off x="5039216" y="1246226"/>
              <a:ext cx="1056784" cy="559187"/>
            </a:xfrm>
            <a:prstGeom prst="foldedCorne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アクセストークン</a:t>
              </a:r>
              <a:endParaRPr kumimoji="1" lang="ja-JP" altLang="en-US" sz="12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FCDE50B-3D46-4639-A7B0-C66A3E47182C}"/>
                </a:ext>
              </a:extLst>
            </p:cNvPr>
            <p:cNvSpPr txBox="1"/>
            <p:nvPr/>
          </p:nvSpPr>
          <p:spPr>
            <a:xfrm>
              <a:off x="4746141" y="731002"/>
              <a:ext cx="1834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2. </a:t>
              </a:r>
              <a:r>
                <a:rPr kumimoji="1" lang="ja-JP" altLang="en-US" sz="1100" dirty="0"/>
                <a:t>入力されたトークン</a:t>
              </a:r>
              <a:r>
                <a:rPr lang="ja-JP" altLang="en-US" sz="1100" dirty="0"/>
                <a:t>が正しいことを確認する</a:t>
              </a:r>
              <a:endParaRPr kumimoji="1" lang="ja-JP" altLang="en-US" sz="11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AAC54EE-3B66-4C39-9570-06550218880A}"/>
                </a:ext>
              </a:extLst>
            </p:cNvPr>
            <p:cNvCxnSpPr>
              <a:stCxn id="78" idx="3"/>
              <a:endCxn id="55" idx="1"/>
            </p:cNvCxnSpPr>
            <p:nvPr/>
          </p:nvCxnSpPr>
          <p:spPr>
            <a:xfrm>
              <a:off x="7614329" y="5374865"/>
              <a:ext cx="923028" cy="4200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コネクタ: カギ線 39">
              <a:extLst>
                <a:ext uri="{FF2B5EF4-FFF2-40B4-BE49-F238E27FC236}">
                  <a16:creationId xmlns:a16="http://schemas.microsoft.com/office/drawing/2014/main" id="{38B85B99-94DB-4C58-8CD3-8635394AD3A7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6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29F3CE9-BE42-4548-A084-0B84606B2466}"/>
              </a:ext>
            </a:extLst>
          </p:cNvPr>
          <p:cNvGrpSpPr/>
          <p:nvPr/>
        </p:nvGrpSpPr>
        <p:grpSpPr>
          <a:xfrm>
            <a:off x="480223" y="401662"/>
            <a:ext cx="9769435" cy="5907219"/>
            <a:chOff x="480223" y="401662"/>
            <a:chExt cx="9769435" cy="590721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352191" y="1661277"/>
              <a:ext cx="897467" cy="696036"/>
            </a:xfrm>
            <a:prstGeom prst="flowChartMagneticDisk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352191" y="2538455"/>
              <a:ext cx="897467" cy="696036"/>
            </a:xfrm>
            <a:prstGeom prst="flowChartMagneticDisk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296B2C8D-6495-4362-9694-792CCF892CA9}"/>
                </a:ext>
              </a:extLst>
            </p:cNvPr>
            <p:cNvCxnSpPr>
              <a:cxnSpLocks/>
              <a:stCxn id="24" idx="3"/>
              <a:endCxn id="43" idx="3"/>
            </p:cNvCxnSpPr>
            <p:nvPr/>
          </p:nvCxnSpPr>
          <p:spPr>
            <a:xfrm flipH="1" flipV="1">
              <a:off x="3494103" y="1125978"/>
              <a:ext cx="4456924" cy="4262849"/>
            </a:xfrm>
            <a:prstGeom prst="bentConnector3">
              <a:avLst>
                <a:gd name="adj1" fmla="val -5129"/>
              </a:avLst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6BC88D2A-FA90-4D26-951E-9DB97BD364FB}"/>
                </a:ext>
              </a:extLst>
            </p:cNvPr>
            <p:cNvCxnSpPr>
              <a:cxnSpLocks/>
              <a:stCxn id="43" idx="1"/>
              <a:endCxn id="18" idx="4"/>
            </p:cNvCxnSpPr>
            <p:nvPr/>
          </p:nvCxnSpPr>
          <p:spPr>
            <a:xfrm rot="10800000" flipH="1" flipV="1">
              <a:off x="2075432" y="1125977"/>
              <a:ext cx="8174225" cy="883317"/>
            </a:xfrm>
            <a:prstGeom prst="bentConnector5">
              <a:avLst>
                <a:gd name="adj1" fmla="val -2797"/>
                <a:gd name="adj2" fmla="val 33607"/>
                <a:gd name="adj3" fmla="val 102797"/>
              </a:avLst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C0160D08-98E6-44C5-9129-A5861B7044E7}"/>
                </a:ext>
              </a:extLst>
            </p:cNvPr>
            <p:cNvCxnSpPr>
              <a:cxnSpLocks/>
              <a:stCxn id="43" idx="1"/>
              <a:endCxn id="97" idx="4"/>
            </p:cNvCxnSpPr>
            <p:nvPr/>
          </p:nvCxnSpPr>
          <p:spPr>
            <a:xfrm rot="10800000" flipH="1" flipV="1">
              <a:off x="2075432" y="1125977"/>
              <a:ext cx="8174225" cy="1760495"/>
            </a:xfrm>
            <a:prstGeom prst="bentConnector5">
              <a:avLst>
                <a:gd name="adj1" fmla="val -2797"/>
                <a:gd name="adj2" fmla="val 16888"/>
                <a:gd name="adj3" fmla="val 106239"/>
              </a:avLst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コネクタ: カギ線 75">
              <a:extLst>
                <a:ext uri="{FF2B5EF4-FFF2-40B4-BE49-F238E27FC236}">
                  <a16:creationId xmlns:a16="http://schemas.microsoft.com/office/drawing/2014/main" id="{7683D74F-F938-4B64-91BE-BC3D9F3D0366}"/>
                </a:ext>
              </a:extLst>
            </p:cNvPr>
            <p:cNvCxnSpPr>
              <a:cxnSpLocks/>
              <a:stCxn id="43" idx="0"/>
              <a:endCxn id="54" idx="1"/>
            </p:cNvCxnSpPr>
            <p:nvPr/>
          </p:nvCxnSpPr>
          <p:spPr>
            <a:xfrm rot="16200000" flipH="1" flipV="1">
              <a:off x="1946142" y="1028027"/>
              <a:ext cx="967916" cy="709336"/>
            </a:xfrm>
            <a:prstGeom prst="bentConnector4">
              <a:avLst>
                <a:gd name="adj1" fmla="val -11188"/>
                <a:gd name="adj2" fmla="val 177176"/>
              </a:avLst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8789497-245A-4015-81B0-F014619379FE}"/>
                </a:ext>
              </a:extLst>
            </p:cNvPr>
            <p:cNvSpPr txBox="1"/>
            <p:nvPr/>
          </p:nvSpPr>
          <p:spPr>
            <a:xfrm>
              <a:off x="8208677" y="3496582"/>
              <a:ext cx="1412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1. VC</a:t>
              </a:r>
              <a:r>
                <a:rPr kumimoji="1" lang="ja-JP" altLang="en-US" sz="1000" dirty="0"/>
                <a:t>ディスクの作成（</a:t>
              </a:r>
              <a:r>
                <a:rPr kumimoji="1" lang="en-US" altLang="ja-JP" sz="1000" dirty="0"/>
                <a:t>VCP SDK API</a:t>
              </a:r>
              <a:r>
                <a:rPr kumimoji="1" lang="ja-JP" altLang="en-US" sz="1000" dirty="0"/>
                <a:t>）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32701DAF-46A3-4D29-B0B0-8177E04898E0}"/>
                </a:ext>
              </a:extLst>
            </p:cNvPr>
            <p:cNvSpPr txBox="1"/>
            <p:nvPr/>
          </p:nvSpPr>
          <p:spPr>
            <a:xfrm>
              <a:off x="480223" y="1874094"/>
              <a:ext cx="12405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2</a:t>
              </a:r>
              <a:r>
                <a:rPr kumimoji="1" lang="en-US" altLang="ja-JP" sz="900" dirty="0"/>
                <a:t>. AWS</a:t>
              </a:r>
              <a:r>
                <a:rPr kumimoji="1" lang="ja-JP" altLang="en-US" sz="900" dirty="0"/>
                <a:t>のアクセスキー、シークレットキーの取得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6A89FC4-ED95-4417-8282-8D4E686A6CB7}"/>
                </a:ext>
              </a:extLst>
            </p:cNvPr>
            <p:cNvSpPr txBox="1"/>
            <p:nvPr/>
          </p:nvSpPr>
          <p:spPr>
            <a:xfrm>
              <a:off x="8533353" y="1147405"/>
              <a:ext cx="1526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3. </a:t>
              </a:r>
              <a:r>
                <a:rPr lang="en-US" altLang="ja-JP" sz="1000" dirty="0"/>
                <a:t>AWS EBS</a:t>
              </a:r>
              <a:r>
                <a:rPr lang="ja-JP" altLang="en-US" sz="1000" dirty="0"/>
                <a:t>の作成</a:t>
              </a:r>
              <a:endParaRPr kumimoji="1" lang="ja-JP" altLang="en-US" sz="1000" dirty="0"/>
            </a:p>
          </p:txBody>
        </p: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4CBA70B0-8952-4E36-934A-4412F5B313D4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3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B4FCB55-E9B5-42C9-A1DB-B216C0E1ADB1}"/>
              </a:ext>
            </a:extLst>
          </p:cNvPr>
          <p:cNvGrpSpPr/>
          <p:nvPr/>
        </p:nvGrpSpPr>
        <p:grpSpPr>
          <a:xfrm>
            <a:off x="598549" y="270967"/>
            <a:ext cx="9754203" cy="6037914"/>
            <a:chOff x="598549" y="270967"/>
            <a:chExt cx="9754203" cy="6037914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F17C300-7AB2-4D7B-93E6-CEDEA1B1289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809" y="3982677"/>
              <a:ext cx="4702476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026035A-627C-4B8B-B831-B9578BEEBF31}"/>
                </a:ext>
              </a:extLst>
            </p:cNvPr>
            <p:cNvGrpSpPr/>
            <p:nvPr/>
          </p:nvGrpSpPr>
          <p:grpSpPr>
            <a:xfrm>
              <a:off x="598549" y="5595885"/>
              <a:ext cx="4147593" cy="610722"/>
              <a:chOff x="2627417" y="958842"/>
              <a:chExt cx="4147593" cy="610722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7747B0F-AE3A-4230-9ADE-16CF5EF956D9}"/>
                  </a:ext>
                </a:extLst>
              </p:cNvPr>
              <p:cNvSpPr/>
              <p:nvPr/>
            </p:nvSpPr>
            <p:spPr>
              <a:xfrm>
                <a:off x="2627418" y="1001863"/>
                <a:ext cx="348343" cy="1915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CA72A35A-E5D8-4E61-87BD-4A7FC3213203}"/>
                  </a:ext>
                </a:extLst>
              </p:cNvPr>
              <p:cNvSpPr/>
              <p:nvPr/>
            </p:nvSpPr>
            <p:spPr>
              <a:xfrm>
                <a:off x="2627417" y="1336833"/>
                <a:ext cx="348343" cy="19158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72C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0AD3F2-2AA6-4E80-9AC3-3A7E7AD615BE}"/>
                  </a:ext>
                </a:extLst>
              </p:cNvPr>
              <p:cNvSpPr txBox="1"/>
              <p:nvPr/>
            </p:nvSpPr>
            <p:spPr>
              <a:xfrm>
                <a:off x="3035243" y="966852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VM</a:t>
                </a:r>
                <a:endParaRPr kumimoji="1" lang="ja-JP" altLang="en-US" sz="1100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F8C43AE-2EA0-4E0E-9D61-522206089675}"/>
                  </a:ext>
                </a:extLst>
              </p:cNvPr>
              <p:cNvSpPr txBox="1"/>
              <p:nvPr/>
            </p:nvSpPr>
            <p:spPr>
              <a:xfrm>
                <a:off x="3035243" y="130795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VC</a:t>
                </a:r>
                <a:r>
                  <a:rPr kumimoji="1" lang="ja-JP" altLang="en-US" sz="1100" dirty="0"/>
                  <a:t>ノード</a:t>
                </a: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777927D4-741F-4311-A9F5-097E0AB6552C}"/>
                  </a:ext>
                </a:extLst>
              </p:cNvPr>
              <p:cNvSpPr/>
              <p:nvPr/>
            </p:nvSpPr>
            <p:spPr>
              <a:xfrm>
                <a:off x="3901712" y="1001863"/>
                <a:ext cx="348343" cy="1915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24CBF55A-8249-42AD-968D-7C08C0825A7B}"/>
                  </a:ext>
                </a:extLst>
              </p:cNvPr>
              <p:cNvSpPr/>
              <p:nvPr/>
            </p:nvSpPr>
            <p:spPr>
              <a:xfrm>
                <a:off x="3901711" y="1336833"/>
                <a:ext cx="348343" cy="19158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2A70008F-A373-4E17-9664-85B615358355}"/>
                  </a:ext>
                </a:extLst>
              </p:cNvPr>
              <p:cNvSpPr txBox="1"/>
              <p:nvPr/>
            </p:nvSpPr>
            <p:spPr>
              <a:xfrm>
                <a:off x="4280419" y="993374"/>
                <a:ext cx="1017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コンテナ</a:t>
                </a:r>
                <a:endParaRPr kumimoji="1" lang="ja-JP" altLang="en-US" sz="11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32ECB62A-93B0-41EC-B964-FDFEF8B90B2D}"/>
                  </a:ext>
                </a:extLst>
              </p:cNvPr>
              <p:cNvSpPr txBox="1"/>
              <p:nvPr/>
            </p:nvSpPr>
            <p:spPr>
              <a:xfrm>
                <a:off x="4280255" y="1316515"/>
                <a:ext cx="20343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000" dirty="0"/>
                  <a:t>ソフトウェアコンポーネント</a:t>
                </a:r>
                <a:endParaRPr kumimoji="1" lang="ja-JP" altLang="en-US" sz="1000" dirty="0"/>
              </a:p>
            </p:txBody>
          </p:sp>
          <p:sp>
            <p:nvSpPr>
              <p:cNvPr id="93" name="フローチャート: 書類 92">
                <a:extLst>
                  <a:ext uri="{FF2B5EF4-FFF2-40B4-BE49-F238E27FC236}">
                    <a16:creationId xmlns:a16="http://schemas.microsoft.com/office/drawing/2014/main" id="{09000305-BB01-4B06-B5DD-60F558FD44D2}"/>
                  </a:ext>
                </a:extLst>
              </p:cNvPr>
              <p:cNvSpPr/>
              <p:nvPr/>
            </p:nvSpPr>
            <p:spPr>
              <a:xfrm>
                <a:off x="5409661" y="1001863"/>
                <a:ext cx="348343" cy="191589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5BE2C02-64D3-48E7-B256-B0F639A406EA}"/>
                  </a:ext>
                </a:extLst>
              </p:cNvPr>
              <p:cNvSpPr txBox="1"/>
              <p:nvPr/>
            </p:nvSpPr>
            <p:spPr>
              <a:xfrm>
                <a:off x="5758004" y="958842"/>
                <a:ext cx="1017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設定ファイル</a:t>
                </a:r>
              </a:p>
            </p:txBody>
          </p:sp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082261-DC4B-4944-8D3D-0032A8F601BF}"/>
                </a:ext>
              </a:extLst>
            </p:cNvPr>
            <p:cNvCxnSpPr/>
            <p:nvPr/>
          </p:nvCxnSpPr>
          <p:spPr>
            <a:xfrm>
              <a:off x="4750916" y="401662"/>
              <a:ext cx="0" cy="518160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46D809D-C73D-4188-88BB-6BAF99F21DBD}"/>
                </a:ext>
              </a:extLst>
            </p:cNvPr>
            <p:cNvSpPr/>
            <p:nvPr/>
          </p:nvSpPr>
          <p:spPr>
            <a:xfrm>
              <a:off x="5181134" y="467063"/>
              <a:ext cx="3733200" cy="3110073"/>
            </a:xfrm>
            <a:prstGeom prst="roundRect">
              <a:avLst>
                <a:gd name="adj" fmla="val 6819"/>
              </a:avLst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フローチャート: 磁気ディスク 17">
              <a:extLst>
                <a:ext uri="{FF2B5EF4-FFF2-40B4-BE49-F238E27FC236}">
                  <a16:creationId xmlns:a16="http://schemas.microsoft.com/office/drawing/2014/main" id="{026DF66E-EC71-4815-AFEB-5BE0E6D3011D}"/>
                </a:ext>
              </a:extLst>
            </p:cNvPr>
            <p:cNvSpPr/>
            <p:nvPr/>
          </p:nvSpPr>
          <p:spPr>
            <a:xfrm>
              <a:off x="9455285" y="1031222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7287D17-57AC-498B-8218-94555049742F}"/>
                </a:ext>
              </a:extLst>
            </p:cNvPr>
            <p:cNvGrpSpPr/>
            <p:nvPr/>
          </p:nvGrpSpPr>
          <p:grpSpPr>
            <a:xfrm>
              <a:off x="1680759" y="467063"/>
              <a:ext cx="2208019" cy="3478232"/>
              <a:chOff x="1419705" y="1258767"/>
              <a:chExt cx="2208019" cy="3478232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E0D81E-0353-4189-9A8B-D5E4822A8503}"/>
                  </a:ext>
                </a:extLst>
              </p:cNvPr>
              <p:cNvSpPr/>
              <p:nvPr/>
            </p:nvSpPr>
            <p:spPr>
              <a:xfrm>
                <a:off x="1419705" y="1258767"/>
                <a:ext cx="2208019" cy="3478232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VC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7B93A7A-EFFC-4F9F-BDB0-BE68ED04C967}"/>
                  </a:ext>
                </a:extLst>
              </p:cNvPr>
              <p:cNvSpPr/>
              <p:nvPr/>
            </p:nvSpPr>
            <p:spPr>
              <a:xfrm>
                <a:off x="1814378" y="4010593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Grafana</a:t>
                </a:r>
                <a:endParaRPr kumimoji="1" lang="ja-JP" altLang="en-US" sz="1600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C6E7AF8-DD28-466B-BDFB-429E61D003F0}"/>
                  </a:ext>
                </a:extLst>
              </p:cNvPr>
              <p:cNvSpPr/>
              <p:nvPr/>
            </p:nvSpPr>
            <p:spPr>
              <a:xfrm>
                <a:off x="1814379" y="1690441"/>
                <a:ext cx="1418670" cy="45448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VCC core</a:t>
                </a:r>
                <a:endParaRPr kumimoji="1" lang="ja-JP" altLang="en-US" sz="1600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F076353-9309-4B17-B2EB-F5C55ABBA80D}"/>
                  </a:ext>
                </a:extLst>
              </p:cNvPr>
              <p:cNvSpPr/>
              <p:nvPr/>
            </p:nvSpPr>
            <p:spPr>
              <a:xfrm>
                <a:off x="1814378" y="3173629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Docker </a:t>
                </a:r>
                <a:br>
                  <a:rPr kumimoji="1" lang="en-US" altLang="ja-JP" sz="1400" dirty="0"/>
                </a:br>
                <a:r>
                  <a:rPr kumimoji="1" lang="en-US" altLang="ja-JP" sz="1400" dirty="0"/>
                  <a:t>private registry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70A0068F-C59B-4A94-B4B2-69DB6C334BE0}"/>
                  </a:ext>
                </a:extLst>
              </p:cNvPr>
              <p:cNvSpPr/>
              <p:nvPr/>
            </p:nvSpPr>
            <p:spPr>
              <a:xfrm>
                <a:off x="1814378" y="2336553"/>
                <a:ext cx="1418670" cy="64360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accent3"/>
                </a:solidFill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HashiCorp</a:t>
                </a:r>
                <a:r>
                  <a:rPr kumimoji="1" lang="en-US" altLang="ja-JP" sz="1400" dirty="0"/>
                  <a:t> Vault</a:t>
                </a:r>
                <a:endParaRPr kumimoji="1" lang="ja-JP" altLang="en-US" sz="1400" dirty="0"/>
              </a:p>
            </p:txBody>
          </p: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80735D-B59D-49C5-A973-DFFB9048DAD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47734" y="3577136"/>
              <a:ext cx="0" cy="4149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B17ADFA-0B53-4ED8-90F2-BCEE767E781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888778" y="2206179"/>
              <a:ext cx="8573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5D274D3-A44B-4247-9A66-D0838BDE6535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804822" y="3987364"/>
              <a:ext cx="0" cy="4814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45" name="Picture 40">
              <a:extLst>
                <a:ext uri="{FF2B5EF4-FFF2-40B4-BE49-F238E27FC236}">
                  <a16:creationId xmlns:a16="http://schemas.microsoft.com/office/drawing/2014/main" id="{9729BF8A-887E-4496-BE49-1C3F10FD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37" y="4504461"/>
              <a:ext cx="412625" cy="550167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D7794E7-149A-4B47-9D94-F9D0339A059E}"/>
                </a:ext>
              </a:extLst>
            </p:cNvPr>
            <p:cNvGrpSpPr/>
            <p:nvPr/>
          </p:nvGrpSpPr>
          <p:grpSpPr>
            <a:xfrm>
              <a:off x="5658616" y="4468773"/>
              <a:ext cx="2292411" cy="1840108"/>
              <a:chOff x="5004153" y="4402096"/>
              <a:chExt cx="2292411" cy="1840108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08514A9F-018B-4F77-B793-7CB823C8065E}"/>
                  </a:ext>
                </a:extLst>
              </p:cNvPr>
              <p:cNvGrpSpPr/>
              <p:nvPr/>
            </p:nvGrpSpPr>
            <p:grpSpPr>
              <a:xfrm>
                <a:off x="5004153" y="4402096"/>
                <a:ext cx="2292411" cy="1840108"/>
                <a:chOff x="768591" y="1384322"/>
                <a:chExt cx="2292411" cy="184010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E2F4D0E-239A-4EB7-B25C-27BF1A8896EE}"/>
                    </a:ext>
                  </a:extLst>
                </p:cNvPr>
                <p:cNvSpPr/>
                <p:nvPr/>
              </p:nvSpPr>
              <p:spPr>
                <a:xfrm>
                  <a:off x="768591" y="1384322"/>
                  <a:ext cx="2292411" cy="1840108"/>
                </a:xfrm>
                <a:prstGeom prst="rect">
                  <a:avLst/>
                </a:prstGeom>
                <a:ln w="57150"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5" name="グラフィックス 24">
                  <a:extLst>
                    <a:ext uri="{FF2B5EF4-FFF2-40B4-BE49-F238E27FC236}">
                      <a16:creationId xmlns:a16="http://schemas.microsoft.com/office/drawing/2014/main" id="{89FAA3EC-0EDF-45A5-BF93-87D22C7AD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827" y="2046045"/>
                  <a:ext cx="479616" cy="538933"/>
                </a:xfrm>
                <a:prstGeom prst="rect">
                  <a:avLst/>
                </a:prstGeom>
              </p:spPr>
            </p:pic>
          </p:grpSp>
          <p:sp>
            <p:nvSpPr>
              <p:cNvPr id="78" name="フローチャート: 書類 77">
                <a:extLst>
                  <a:ext uri="{FF2B5EF4-FFF2-40B4-BE49-F238E27FC236}">
                    <a16:creationId xmlns:a16="http://schemas.microsoft.com/office/drawing/2014/main" id="{EA534882-B630-4728-8ADD-93EA3D8B4910}"/>
                  </a:ext>
                </a:extLst>
              </p:cNvPr>
              <p:cNvSpPr/>
              <p:nvPr/>
            </p:nvSpPr>
            <p:spPr>
              <a:xfrm>
                <a:off x="5927181" y="5108452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/>
                  <a:t>group_vars</a:t>
                </a:r>
                <a:endParaRPr kumimoji="1" lang="ja-JP" altLang="en-US" sz="1200" dirty="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E5A9847A-4B18-4009-B891-C48C205B2ED3}"/>
                  </a:ext>
                </a:extLst>
              </p:cNvPr>
              <p:cNvSpPr/>
              <p:nvPr/>
            </p:nvSpPr>
            <p:spPr>
              <a:xfrm>
                <a:off x="5926249" y="4593272"/>
                <a:ext cx="1032686" cy="3678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A5A5A5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ansible</a:t>
                </a:r>
                <a:endParaRPr kumimoji="1" lang="ja-JP" altLang="en-US" sz="1400" dirty="0"/>
              </a:p>
            </p:txBody>
          </p:sp>
          <p:sp>
            <p:nvSpPr>
              <p:cNvPr id="82" name="フローチャート: 書類 81">
                <a:extLst>
                  <a:ext uri="{FF2B5EF4-FFF2-40B4-BE49-F238E27FC236}">
                    <a16:creationId xmlns:a16="http://schemas.microsoft.com/office/drawing/2014/main" id="{56D933E2-E78E-4FE4-A052-2A82A64C0E65}"/>
                  </a:ext>
                </a:extLst>
              </p:cNvPr>
              <p:cNvSpPr/>
              <p:nvPr/>
            </p:nvSpPr>
            <p:spPr>
              <a:xfrm>
                <a:off x="5927181" y="5684077"/>
                <a:ext cx="1032685" cy="399472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/>
                  <a:t>inventory</a:t>
                </a:r>
                <a:endParaRPr kumimoji="1" lang="ja-JP" altLang="en-US" sz="1200" dirty="0"/>
              </a:p>
            </p:txBody>
          </p:sp>
        </p:grpSp>
        <p:sp>
          <p:nvSpPr>
            <p:cNvPr id="97" name="フローチャート: 磁気ディスク 96">
              <a:extLst>
                <a:ext uri="{FF2B5EF4-FFF2-40B4-BE49-F238E27FC236}">
                  <a16:creationId xmlns:a16="http://schemas.microsoft.com/office/drawing/2014/main" id="{23DE3C76-28EB-44F3-B350-CC3544077603}"/>
                </a:ext>
              </a:extLst>
            </p:cNvPr>
            <p:cNvSpPr/>
            <p:nvPr/>
          </p:nvSpPr>
          <p:spPr>
            <a:xfrm>
              <a:off x="9455285" y="2348938"/>
              <a:ext cx="897467" cy="696036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VC</a:t>
              </a:r>
              <a:r>
                <a:rPr lang="ja-JP" altLang="en-US" sz="1050" dirty="0"/>
                <a:t>ディスク</a:t>
              </a:r>
            </a:p>
          </p:txBody>
        </p: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24ACCED9-CE2C-4402-8222-F95520C79D13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 flipV="1">
              <a:off x="8914334" y="1379240"/>
              <a:ext cx="540951" cy="642860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5E10200-9889-424A-8F6C-D3962DC3BB17}"/>
                </a:ext>
              </a:extLst>
            </p:cNvPr>
            <p:cNvCxnSpPr>
              <a:cxnSpLocks/>
              <a:stCxn id="8" idx="3"/>
              <a:endCxn id="97" idx="2"/>
            </p:cNvCxnSpPr>
            <p:nvPr/>
          </p:nvCxnSpPr>
          <p:spPr>
            <a:xfrm>
              <a:off x="8914334" y="2022100"/>
              <a:ext cx="540951" cy="674856"/>
            </a:xfrm>
            <a:prstGeom prst="line">
              <a:avLst/>
            </a:prstGeom>
            <a:ln w="28575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コネクタ: カギ線 55">
              <a:extLst>
                <a:ext uri="{FF2B5EF4-FFF2-40B4-BE49-F238E27FC236}">
                  <a16:creationId xmlns:a16="http://schemas.microsoft.com/office/drawing/2014/main" id="{58084C1F-69AC-4390-BE0E-4847B1C43B00}"/>
                </a:ext>
              </a:extLst>
            </p:cNvPr>
            <p:cNvCxnSpPr>
              <a:cxnSpLocks/>
              <a:stCxn id="24" idx="1"/>
              <a:endCxn id="43" idx="3"/>
            </p:cNvCxnSpPr>
            <p:nvPr/>
          </p:nvCxnSpPr>
          <p:spPr>
            <a:xfrm rot="10800000">
              <a:off x="3494104" y="1125979"/>
              <a:ext cx="2164513" cy="4262849"/>
            </a:xfrm>
            <a:prstGeom prst="bentConnector3">
              <a:avLst>
                <a:gd name="adj1" fmla="val 37483"/>
              </a:avLst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37F4CC14-28F3-45D1-A34E-6F2759D91D06}"/>
                </a:ext>
              </a:extLst>
            </p:cNvPr>
            <p:cNvCxnSpPr>
              <a:cxnSpLocks/>
              <a:stCxn id="43" idx="1"/>
              <a:endCxn id="8" idx="0"/>
            </p:cNvCxnSpPr>
            <p:nvPr/>
          </p:nvCxnSpPr>
          <p:spPr>
            <a:xfrm rot="10800000" flipH="1">
              <a:off x="2075432" y="467064"/>
              <a:ext cx="4972301" cy="658915"/>
            </a:xfrm>
            <a:prstGeom prst="bentConnector4">
              <a:avLst>
                <a:gd name="adj1" fmla="val -10283"/>
                <a:gd name="adj2" fmla="val 134693"/>
              </a:avLst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DD434C9C-CF0F-4D82-B4D0-C558B5ED89EA}"/>
                </a:ext>
              </a:extLst>
            </p:cNvPr>
            <p:cNvCxnSpPr>
              <a:cxnSpLocks/>
              <a:stCxn id="43" idx="2"/>
              <a:endCxn id="54" idx="1"/>
            </p:cNvCxnSpPr>
            <p:nvPr/>
          </p:nvCxnSpPr>
          <p:spPr>
            <a:xfrm rot="5400000">
              <a:off x="2173383" y="1255267"/>
              <a:ext cx="513435" cy="709336"/>
            </a:xfrm>
            <a:prstGeom prst="bentConnector4">
              <a:avLst>
                <a:gd name="adj1" fmla="val 18662"/>
                <a:gd name="adj2" fmla="val 173783"/>
              </a:avLst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DAF8144C-D5B6-4C23-B3F6-B688E9E697A2}"/>
                </a:ext>
              </a:extLst>
            </p:cNvPr>
            <p:cNvSpPr txBox="1"/>
            <p:nvPr/>
          </p:nvSpPr>
          <p:spPr>
            <a:xfrm>
              <a:off x="603039" y="789613"/>
              <a:ext cx="824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4. Base</a:t>
              </a:r>
              <a:r>
                <a:rPr kumimoji="1" lang="ja-JP" altLang="en-US" sz="1000" dirty="0"/>
                <a:t>の起動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80CDAA8-09F0-4324-924F-73A8E631D75A}"/>
                </a:ext>
              </a:extLst>
            </p:cNvPr>
            <p:cNvSpPr txBox="1"/>
            <p:nvPr/>
          </p:nvSpPr>
          <p:spPr>
            <a:xfrm>
              <a:off x="3885996" y="605846"/>
              <a:ext cx="9533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1. VC</a:t>
              </a:r>
              <a:r>
                <a:rPr kumimoji="1" lang="ja-JP" altLang="en-US" sz="1000" dirty="0"/>
                <a:t>ノードの起動（</a:t>
              </a:r>
              <a:r>
                <a:rPr kumimoji="1" lang="en-US" altLang="ja-JP" sz="1000" dirty="0"/>
                <a:t>VCP SDK API</a:t>
              </a:r>
              <a:r>
                <a:rPr kumimoji="1" lang="ja-JP" altLang="en-US" sz="1000" dirty="0"/>
                <a:t>）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620B6D66-71ED-4834-AE2C-E88AAF5A18B3}"/>
                </a:ext>
              </a:extLst>
            </p:cNvPr>
            <p:cNvSpPr txBox="1"/>
            <p:nvPr/>
          </p:nvSpPr>
          <p:spPr>
            <a:xfrm>
              <a:off x="598549" y="1418311"/>
              <a:ext cx="953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2</a:t>
              </a:r>
              <a:r>
                <a:rPr kumimoji="1" lang="en-US" altLang="ja-JP" sz="1000" dirty="0"/>
                <a:t>. AWS</a:t>
              </a:r>
              <a:r>
                <a:rPr kumimoji="1" lang="ja-JP" altLang="en-US" sz="1000" dirty="0"/>
                <a:t>のアクセスキー、シークレットキーの取得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4B41DE85-AF7F-4673-9E8E-DC59634FC574}"/>
                </a:ext>
              </a:extLst>
            </p:cNvPr>
            <p:cNvSpPr txBox="1"/>
            <p:nvPr/>
          </p:nvSpPr>
          <p:spPr>
            <a:xfrm>
              <a:off x="603039" y="270967"/>
              <a:ext cx="9533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3. </a:t>
              </a:r>
              <a:r>
                <a:rPr lang="en-US" altLang="ja-JP" sz="1000" dirty="0"/>
                <a:t>AWS EC2</a:t>
              </a:r>
              <a:r>
                <a:rPr lang="ja-JP" altLang="en-US" sz="1000" dirty="0"/>
                <a:t>インスタンスの起動</a:t>
              </a:r>
              <a:endParaRPr kumimoji="1" lang="ja-JP" altLang="en-US" sz="1000" dirty="0"/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7CEEADC0-2ED8-4A0C-A3A9-A3D7EE0A2A45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62" y="4813412"/>
              <a:ext cx="4413354" cy="609282"/>
            </a:xfrm>
            <a:prstGeom prst="bentConnector3">
              <a:avLst>
                <a:gd name="adj1" fmla="val 77331"/>
              </a:avLst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1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13987</TotalTime>
  <Words>2980</Words>
  <Application>Microsoft Office PowerPoint</Application>
  <PresentationFormat>ワイド画面</PresentationFormat>
  <Paragraphs>1268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koie hidetaka</dc:creator>
  <cp:lastModifiedBy>小泉敦延</cp:lastModifiedBy>
  <cp:revision>458</cp:revision>
  <dcterms:created xsi:type="dcterms:W3CDTF">2019-01-30T03:36:11Z</dcterms:created>
  <dcterms:modified xsi:type="dcterms:W3CDTF">2020-04-29T13:22:25Z</dcterms:modified>
</cp:coreProperties>
</file>