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2E5"/>
    <a:srgbClr val="FFFF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B7869-F0BD-4867-B112-29C1AE51A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69E1C8-303A-4BF1-B58B-CC7F14D9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DD4254-24DE-46DF-9A6D-2DA12D0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277AE-D29D-4758-9B9F-30694F06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DA7B7-D350-47EE-B670-102EE557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13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C7268-7B6A-45C4-8ADB-A011FACE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74846F-3182-4286-9F76-6A95674C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0F8E10-24B2-483B-B6CD-8C72415E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B1036C-4FBD-40B4-918C-85C80D6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6B5C3-5F9C-4100-B69F-12D8B662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63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8D6706-F598-4D09-ACC5-9BB9F8928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BD2720-AAC8-4595-9D45-82E5FD367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CBB64-8ADF-4D70-BDAC-0872403F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FDBA4D-A817-4C28-9F9C-4797A855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CB68BF-1C04-4522-BAA4-9E7F46C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8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1D26A-FB01-43CF-BAAE-48B77A34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6D724-A13A-4954-B11E-A3EE2C64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D63CB-EA84-470F-B579-A3714960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2688E4-F0DB-4A27-A001-FA15B12C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C40CF-1391-4584-B2CE-0EE62B28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4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ED3C5-2BE8-459B-8A0C-03F1FE6B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8B19C5-45D3-4A77-B7B9-9A6A916C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BD852-0E53-4E29-9CF5-D16A20AF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D2AFF-92DC-41BE-8091-751F73AC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331A3-69C1-4E5D-BDAE-3B2C1F8C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C9CC-3252-4E29-8A1A-89E6DC85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DA606-D83E-434E-BD6C-7FB6574C0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0B99D0-D3C3-4019-9D63-6AE82F399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835126-C09A-4991-BDD1-7413312D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DFA506-D376-4BF3-A9B3-33B03E7D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21E7C1-9E41-4D01-B2E7-D1F49BCE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592F3-EF3A-49C0-A294-F83C38EE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7574D3-4A01-423C-AE97-D896FE8F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457C1F-524B-4A5C-9655-D9059BFC0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D77F70-CBE3-49CC-BC6F-AC9680795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697309-BA12-46C8-B93E-0935F2A0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506B51-7BE7-4919-92A2-4B8E3001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E0B48F-EFCF-41F7-B010-D56C008D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A8B48F-2242-4DD7-A26F-0898DAEA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ACC9B-2601-4011-B1F8-6B3651B2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0EA480-7EEA-445F-9298-CBDA4C98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958C9-7B60-41EC-BED5-71B53753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846E6E-60D1-4209-81C2-3C5811C8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7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1D696D-BFFE-4A0C-B6FE-AD0E82F5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68B095-420F-4763-AB9A-2713B159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13FFD9-40CB-47E7-BBDB-77D68165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6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DAC99-70A9-4D3B-8EBA-CA759EBE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784D6-3ED1-4CF8-859C-88642EE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211B4-0AE4-4E70-B699-C4517F6C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2576AA-B1DD-44BA-9647-6CFB3C4E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34769A-5040-46EB-9239-44F4C978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FCA3D-5AFE-40DC-AEA7-DCF417C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8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327DB-D250-46E3-B664-1C57238A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9EBD1C-86EC-40A6-9E5C-7FCECB0AA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EDB995-FB90-4B30-92CB-00A286AC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75FB38-48C3-445D-B602-BB0616A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3EB466-796B-4606-9A69-4343523F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BA04A5-291D-4961-8678-3A8A30A3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C3445-6B9F-40D6-991E-1C00D716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06A081-39B3-4A24-9FEE-D39A5AA9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D2BC2-985C-4434-BF9A-5C6F863A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5068-ADCC-4F05-B224-F68F2881612A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1B66BD-D351-4B0F-9D2D-BE206A81B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E4FAF-2C8E-4000-9E9F-F5934C69A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D33B-3E61-483D-B80E-611BA6D4C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36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2B7D89C-2169-491E-BDD3-C9B24FA9579D}"/>
              </a:ext>
            </a:extLst>
          </p:cNvPr>
          <p:cNvGrpSpPr/>
          <p:nvPr/>
        </p:nvGrpSpPr>
        <p:grpSpPr>
          <a:xfrm>
            <a:off x="1113618" y="1235004"/>
            <a:ext cx="9964763" cy="4387991"/>
            <a:chOff x="1113618" y="1235004"/>
            <a:chExt cx="9964763" cy="438799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2143D4D-A72B-4937-B4F7-394380420CC8}"/>
                </a:ext>
              </a:extLst>
            </p:cNvPr>
            <p:cNvGrpSpPr/>
            <p:nvPr/>
          </p:nvGrpSpPr>
          <p:grpSpPr>
            <a:xfrm>
              <a:off x="1113618" y="1235004"/>
              <a:ext cx="9964763" cy="4387991"/>
              <a:chOff x="1113618" y="1235004"/>
              <a:chExt cx="9964763" cy="438799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261A502-5B97-4384-AC83-2BAA045CFC9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4670100" y="3570808"/>
                <a:ext cx="5054" cy="3796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5F399528-A996-4E62-89D4-0978F9F74029}"/>
                  </a:ext>
                </a:extLst>
              </p:cNvPr>
              <p:cNvCxnSpPr>
                <a:cxnSpLocks/>
                <a:stCxn id="64" idx="2"/>
              </p:cNvCxnSpPr>
              <p:nvPr/>
            </p:nvCxnSpPr>
            <p:spPr>
              <a:xfrm>
                <a:off x="448850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D85F2A1-47F9-4094-8220-93494CEE2E2B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634849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062C41DB-8D2E-4855-9B62-4810258D50F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820847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FD2001A6-1619-42CC-8126-19BF669084EA}"/>
                  </a:ext>
                </a:extLst>
              </p:cNvPr>
              <p:cNvGrpSpPr/>
              <p:nvPr/>
            </p:nvGrpSpPr>
            <p:grpSpPr>
              <a:xfrm>
                <a:off x="3696190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64" name="四角形: 角を丸くする 63">
                  <a:extLst>
                    <a:ext uri="{FF2B5EF4-FFF2-40B4-BE49-F238E27FC236}">
                      <a16:creationId xmlns:a16="http://schemas.microsoft.com/office/drawing/2014/main" id="{2F483B7A-E607-49EA-BDCF-6D99E4CF3B7A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1FE60EDB-C092-46E3-9FFA-40CB0C6EA086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45" name="フローチャート: 複数書類 44">
                  <a:extLst>
                    <a:ext uri="{FF2B5EF4-FFF2-40B4-BE49-F238E27FC236}">
                      <a16:creationId xmlns:a16="http://schemas.microsoft.com/office/drawing/2014/main" id="{62D30514-17E2-4480-B91E-4914D9A1BFC6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3F7BCA95-3226-481C-96F1-6DF6E8EE65D0}"/>
                  </a:ext>
                </a:extLst>
              </p:cNvPr>
              <p:cNvGrpSpPr/>
              <p:nvPr/>
            </p:nvGrpSpPr>
            <p:grpSpPr>
              <a:xfrm>
                <a:off x="3882839" y="3950429"/>
                <a:ext cx="3148387" cy="1442959"/>
                <a:chOff x="3250967" y="3945284"/>
                <a:chExt cx="3148387" cy="1442959"/>
              </a:xfrm>
            </p:grpSpPr>
            <p:sp>
              <p:nvSpPr>
                <p:cNvPr id="74" name="四角形: 角を丸くする 73">
                  <a:extLst>
                    <a:ext uri="{FF2B5EF4-FFF2-40B4-BE49-F238E27FC236}">
                      <a16:creationId xmlns:a16="http://schemas.microsoft.com/office/drawing/2014/main" id="{F381BE83-BB88-4B41-ADA8-93546780C804}"/>
                    </a:ext>
                  </a:extLst>
                </p:cNvPr>
                <p:cNvSpPr/>
                <p:nvPr/>
              </p:nvSpPr>
              <p:spPr>
                <a:xfrm>
                  <a:off x="3250967" y="3945284"/>
                  <a:ext cx="1584630" cy="1442959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Master</a:t>
                  </a:r>
                  <a:r>
                    <a:rPr lang="ja-JP" altLang="en-US" sz="1400" dirty="0"/>
                    <a:t> </a:t>
                  </a:r>
                  <a:r>
                    <a:rPr lang="en-US" altLang="ja-JP" sz="1400" dirty="0"/>
                    <a:t>node</a:t>
                  </a:r>
                  <a:endParaRPr kumimoji="1" lang="ja-JP" altLang="en-US" sz="1400" dirty="0"/>
                </a:p>
              </p:txBody>
            </p:sp>
            <p:sp>
              <p:nvSpPr>
                <p:cNvPr id="11" name="フローチャート: 磁気ディスク 10">
                  <a:extLst>
                    <a:ext uri="{FF2B5EF4-FFF2-40B4-BE49-F238E27FC236}">
                      <a16:creationId xmlns:a16="http://schemas.microsoft.com/office/drawing/2014/main" id="{2CED4976-5500-4059-B2EB-7A597AEF9B59}"/>
                    </a:ext>
                  </a:extLst>
                </p:cNvPr>
                <p:cNvSpPr/>
                <p:nvPr/>
              </p:nvSpPr>
              <p:spPr>
                <a:xfrm>
                  <a:off x="5309067" y="4193527"/>
                  <a:ext cx="1090287" cy="946472"/>
                </a:xfrm>
                <a:prstGeom prst="flowChartMagneticDisk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dirty="0"/>
                    <a:t>NFS</a:t>
                  </a:r>
                </a:p>
                <a:p>
                  <a:pPr algn="ctr"/>
                  <a:r>
                    <a:rPr kumimoji="1" lang="en-US" altLang="ja-JP" sz="1000" dirty="0"/>
                    <a:t>/home</a:t>
                  </a:r>
                </a:p>
                <a:p>
                  <a:pPr algn="ctr"/>
                  <a:r>
                    <a:rPr kumimoji="1" lang="en-US" altLang="ja-JP" sz="1000" dirty="0"/>
                    <a:t>/opt/</a:t>
                  </a:r>
                  <a:r>
                    <a:rPr kumimoji="1" lang="en-US" altLang="ja-JP" sz="1000" dirty="0" err="1"/>
                    <a:t>ohpc</a:t>
                  </a:r>
                  <a:r>
                    <a:rPr kumimoji="1" lang="en-US" altLang="ja-JP" sz="1000" dirty="0"/>
                    <a:t>/pub</a:t>
                  </a:r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7B019F46-3CD6-4275-9F82-E3831F0BE040}"/>
                    </a:ext>
                  </a:extLst>
                </p:cNvPr>
                <p:cNvSpPr/>
                <p:nvPr/>
              </p:nvSpPr>
              <p:spPr>
                <a:xfrm>
                  <a:off x="3521885" y="4310626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slurmctld</a:t>
                  </a:r>
                  <a:endParaRPr kumimoji="1" lang="ja-JP" altLang="en-US" sz="1400" dirty="0"/>
                </a:p>
              </p:txBody>
            </p:sp>
            <p:sp>
              <p:nvSpPr>
                <p:cNvPr id="44" name="フローチャート: 複数書類 43">
                  <a:extLst>
                    <a:ext uri="{FF2B5EF4-FFF2-40B4-BE49-F238E27FC236}">
                      <a16:creationId xmlns:a16="http://schemas.microsoft.com/office/drawing/2014/main" id="{9C51056F-90E0-40EB-95CA-874DBCAE3DA7}"/>
                    </a:ext>
                  </a:extLst>
                </p:cNvPr>
                <p:cNvSpPr/>
                <p:nvPr/>
              </p:nvSpPr>
              <p:spPr>
                <a:xfrm>
                  <a:off x="3530761" y="479027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D712BBE0-3FB6-49B3-A1F4-900F1801BE7E}"/>
                    </a:ext>
                  </a:extLst>
                </p:cNvPr>
                <p:cNvCxnSpPr>
                  <a:cxnSpLocks/>
                  <a:stCxn id="74" idx="3"/>
                  <a:endCxn id="11" idx="2"/>
                </p:cNvCxnSpPr>
                <p:nvPr/>
              </p:nvCxnSpPr>
              <p:spPr>
                <a:xfrm flipV="1">
                  <a:off x="4835597" y="4666763"/>
                  <a:ext cx="47347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0177875E-535C-4A2F-9D3F-54742FD66A35}"/>
                  </a:ext>
                </a:extLst>
              </p:cNvPr>
              <p:cNvGrpSpPr/>
              <p:nvPr/>
            </p:nvGrpSpPr>
            <p:grpSpPr>
              <a:xfrm>
                <a:off x="5556175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66" name="四角形: 角を丸くする 65">
                  <a:extLst>
                    <a:ext uri="{FF2B5EF4-FFF2-40B4-BE49-F238E27FC236}">
                      <a16:creationId xmlns:a16="http://schemas.microsoft.com/office/drawing/2014/main" id="{15C8ED9A-D6E1-44BB-AC25-9A9174088C43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26E364BD-EA1B-4EB3-A7C7-FD71B8B07589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68" name="フローチャート: 複数書類 67">
                  <a:extLst>
                    <a:ext uri="{FF2B5EF4-FFF2-40B4-BE49-F238E27FC236}">
                      <a16:creationId xmlns:a16="http://schemas.microsoft.com/office/drawing/2014/main" id="{1158861B-F793-4737-AFAB-BEDC5F80FFBE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18767FA6-B921-4D0E-A21E-06C1F9B1C130}"/>
                  </a:ext>
                </a:extLst>
              </p:cNvPr>
              <p:cNvGrpSpPr/>
              <p:nvPr/>
            </p:nvGrpSpPr>
            <p:grpSpPr>
              <a:xfrm>
                <a:off x="7416160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70" name="四角形: 角を丸くする 69">
                  <a:extLst>
                    <a:ext uri="{FF2B5EF4-FFF2-40B4-BE49-F238E27FC236}">
                      <a16:creationId xmlns:a16="http://schemas.microsoft.com/office/drawing/2014/main" id="{2047AC08-5DE2-471B-BE7F-725C5F7854C2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653B3B9-2D38-4317-8766-6976B8AFCA33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72" name="フローチャート: 複数書類 71">
                  <a:extLst>
                    <a:ext uri="{FF2B5EF4-FFF2-40B4-BE49-F238E27FC236}">
                      <a16:creationId xmlns:a16="http://schemas.microsoft.com/office/drawing/2014/main" id="{C05757D4-6CDA-4657-888A-265922A42A21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CFB1E173-1499-4889-BF52-2C7CBBBC528D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>
                <a:off x="1006846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0ACD9850-A90B-48EE-A17B-ACDFB80B8CF8}"/>
                  </a:ext>
                </a:extLst>
              </p:cNvPr>
              <p:cNvSpPr/>
              <p:nvPr/>
            </p:nvSpPr>
            <p:spPr>
              <a:xfrm>
                <a:off x="3509067" y="1235004"/>
                <a:ext cx="7522375" cy="4336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t"/>
              <a:lstStyle/>
              <a:p>
                <a:r>
                  <a:rPr kumimoji="1" lang="ja-JP" altLang="en-US" dirty="0"/>
                  <a:t>構築環境</a:t>
                </a: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4789933E-1956-44BB-839C-5DF1DC698E98}"/>
                  </a:ext>
                </a:extLst>
              </p:cNvPr>
              <p:cNvGrpSpPr/>
              <p:nvPr/>
            </p:nvGrpSpPr>
            <p:grpSpPr>
              <a:xfrm>
                <a:off x="1113618" y="3271202"/>
                <a:ext cx="1876096" cy="745105"/>
                <a:chOff x="980878" y="1836994"/>
                <a:chExt cx="1876096" cy="745105"/>
              </a:xfrm>
            </p:grpSpPr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E308AFF8-9AFB-4246-8276-C1179A063A45}"/>
                    </a:ext>
                  </a:extLst>
                </p:cNvPr>
                <p:cNvSpPr/>
                <p:nvPr/>
              </p:nvSpPr>
              <p:spPr>
                <a:xfrm>
                  <a:off x="980878" y="1836994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6" name="グラフィックス 55">
                  <a:extLst>
                    <a:ext uri="{FF2B5EF4-FFF2-40B4-BE49-F238E27FC236}">
                      <a16:creationId xmlns:a16="http://schemas.microsoft.com/office/drawing/2014/main" id="{3072A550-D7C5-4A7B-BEB0-EF1DF5342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9118" y="1937121"/>
                  <a:ext cx="479616" cy="538933"/>
                </a:xfrm>
                <a:prstGeom prst="rect">
                  <a:avLst/>
                </a:prstGeom>
              </p:spPr>
            </p:pic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2989714" y="3643755"/>
                <a:ext cx="35063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3939872-F88A-44D3-9396-816F023521C0}"/>
                  </a:ext>
                </a:extLst>
              </p:cNvPr>
              <p:cNvGrpSpPr/>
              <p:nvPr/>
            </p:nvGrpSpPr>
            <p:grpSpPr>
              <a:xfrm>
                <a:off x="9276145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B221C06D-7DF5-4A0F-B2EF-167A4D24C245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77" name="フローチャート: 複数書類 76">
                  <a:extLst>
                    <a:ext uri="{FF2B5EF4-FFF2-40B4-BE49-F238E27FC236}">
                      <a16:creationId xmlns:a16="http://schemas.microsoft.com/office/drawing/2014/main" id="{9CDB5B94-B4CC-4B20-A4BE-31D8ADC19056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798A1B69-C315-4638-AB1D-7BF5EA996B3C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194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00E11F47-D265-4562-A6F4-9D11CAD31551}"/>
              </a:ext>
            </a:extLst>
          </p:cNvPr>
          <p:cNvGrpSpPr/>
          <p:nvPr/>
        </p:nvGrpSpPr>
        <p:grpSpPr>
          <a:xfrm>
            <a:off x="10099" y="1120663"/>
            <a:ext cx="11068282" cy="4502332"/>
            <a:chOff x="10099" y="1120663"/>
            <a:chExt cx="11068282" cy="450233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42E701CE-4E48-49C0-B309-83F6EDCFD92A}"/>
                </a:ext>
              </a:extLst>
            </p:cNvPr>
            <p:cNvGrpSpPr/>
            <p:nvPr/>
          </p:nvGrpSpPr>
          <p:grpSpPr>
            <a:xfrm>
              <a:off x="10099" y="1120663"/>
              <a:ext cx="11068282" cy="4502332"/>
              <a:chOff x="10099" y="1120663"/>
              <a:chExt cx="11068282" cy="4502332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261A502-5B97-4384-AC83-2BAA045CFC9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4670100" y="3570808"/>
                <a:ext cx="5054" cy="3796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5F399528-A996-4E62-89D4-0978F9F74029}"/>
                  </a:ext>
                </a:extLst>
              </p:cNvPr>
              <p:cNvCxnSpPr>
                <a:cxnSpLocks/>
                <a:stCxn id="64" idx="2"/>
              </p:cNvCxnSpPr>
              <p:nvPr/>
            </p:nvCxnSpPr>
            <p:spPr>
              <a:xfrm>
                <a:off x="448850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D85F2A1-47F9-4094-8220-93494CEE2E2B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634849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062C41DB-8D2E-4855-9B62-4810258D50F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820847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FD2001A6-1619-42CC-8126-19BF669084EA}"/>
                  </a:ext>
                </a:extLst>
              </p:cNvPr>
              <p:cNvGrpSpPr/>
              <p:nvPr/>
            </p:nvGrpSpPr>
            <p:grpSpPr>
              <a:xfrm>
                <a:off x="3696190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64" name="四角形: 角を丸くする 63">
                  <a:extLst>
                    <a:ext uri="{FF2B5EF4-FFF2-40B4-BE49-F238E27FC236}">
                      <a16:creationId xmlns:a16="http://schemas.microsoft.com/office/drawing/2014/main" id="{2F483B7A-E607-49EA-BDCF-6D99E4CF3B7A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1FE60EDB-C092-46E3-9FFA-40CB0C6EA086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45" name="フローチャート: 複数書類 44">
                  <a:extLst>
                    <a:ext uri="{FF2B5EF4-FFF2-40B4-BE49-F238E27FC236}">
                      <a16:creationId xmlns:a16="http://schemas.microsoft.com/office/drawing/2014/main" id="{62D30514-17E2-4480-B91E-4914D9A1BFC6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3F7BCA95-3226-481C-96F1-6DF6E8EE65D0}"/>
                  </a:ext>
                </a:extLst>
              </p:cNvPr>
              <p:cNvGrpSpPr/>
              <p:nvPr/>
            </p:nvGrpSpPr>
            <p:grpSpPr>
              <a:xfrm>
                <a:off x="3882839" y="3950429"/>
                <a:ext cx="3148387" cy="1442959"/>
                <a:chOff x="3250967" y="3945284"/>
                <a:chExt cx="3148387" cy="1442959"/>
              </a:xfrm>
            </p:grpSpPr>
            <p:sp>
              <p:nvSpPr>
                <p:cNvPr id="74" name="四角形: 角を丸くする 73">
                  <a:extLst>
                    <a:ext uri="{FF2B5EF4-FFF2-40B4-BE49-F238E27FC236}">
                      <a16:creationId xmlns:a16="http://schemas.microsoft.com/office/drawing/2014/main" id="{F381BE83-BB88-4B41-ADA8-93546780C804}"/>
                    </a:ext>
                  </a:extLst>
                </p:cNvPr>
                <p:cNvSpPr/>
                <p:nvPr/>
              </p:nvSpPr>
              <p:spPr>
                <a:xfrm>
                  <a:off x="3250967" y="3945284"/>
                  <a:ext cx="1584630" cy="1442959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Master</a:t>
                  </a:r>
                  <a:r>
                    <a:rPr lang="ja-JP" altLang="en-US" sz="1400" dirty="0"/>
                    <a:t> </a:t>
                  </a:r>
                  <a:r>
                    <a:rPr lang="en-US" altLang="ja-JP" sz="1400" dirty="0"/>
                    <a:t>node</a:t>
                  </a:r>
                  <a:endParaRPr kumimoji="1" lang="ja-JP" altLang="en-US" sz="1400" dirty="0"/>
                </a:p>
              </p:txBody>
            </p:sp>
            <p:sp>
              <p:nvSpPr>
                <p:cNvPr id="11" name="フローチャート: 磁気ディスク 10">
                  <a:extLst>
                    <a:ext uri="{FF2B5EF4-FFF2-40B4-BE49-F238E27FC236}">
                      <a16:creationId xmlns:a16="http://schemas.microsoft.com/office/drawing/2014/main" id="{2CED4976-5500-4059-B2EB-7A597AEF9B59}"/>
                    </a:ext>
                  </a:extLst>
                </p:cNvPr>
                <p:cNvSpPr/>
                <p:nvPr/>
              </p:nvSpPr>
              <p:spPr>
                <a:xfrm>
                  <a:off x="5309067" y="4193527"/>
                  <a:ext cx="1090287" cy="946472"/>
                </a:xfrm>
                <a:prstGeom prst="flowChartMagneticDisk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dirty="0"/>
                    <a:t>NFS</a:t>
                  </a:r>
                </a:p>
                <a:p>
                  <a:pPr algn="ctr"/>
                  <a:r>
                    <a:rPr kumimoji="1" lang="en-US" altLang="ja-JP" sz="1000" dirty="0"/>
                    <a:t>/home</a:t>
                  </a:r>
                </a:p>
                <a:p>
                  <a:pPr algn="ctr"/>
                  <a:r>
                    <a:rPr kumimoji="1" lang="en-US" altLang="ja-JP" sz="1000" dirty="0"/>
                    <a:t>/opt/</a:t>
                  </a:r>
                  <a:r>
                    <a:rPr kumimoji="1" lang="en-US" altLang="ja-JP" sz="1000" dirty="0" err="1"/>
                    <a:t>ohpc</a:t>
                  </a:r>
                  <a:r>
                    <a:rPr kumimoji="1" lang="en-US" altLang="ja-JP" sz="1000" dirty="0"/>
                    <a:t>/pub</a:t>
                  </a:r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7B019F46-3CD6-4275-9F82-E3831F0BE040}"/>
                    </a:ext>
                  </a:extLst>
                </p:cNvPr>
                <p:cNvSpPr/>
                <p:nvPr/>
              </p:nvSpPr>
              <p:spPr>
                <a:xfrm>
                  <a:off x="3521885" y="4310626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slurmctld</a:t>
                  </a:r>
                  <a:endParaRPr kumimoji="1" lang="ja-JP" altLang="en-US" sz="1400" dirty="0"/>
                </a:p>
              </p:txBody>
            </p:sp>
            <p:sp>
              <p:nvSpPr>
                <p:cNvPr id="44" name="フローチャート: 複数書類 43">
                  <a:extLst>
                    <a:ext uri="{FF2B5EF4-FFF2-40B4-BE49-F238E27FC236}">
                      <a16:creationId xmlns:a16="http://schemas.microsoft.com/office/drawing/2014/main" id="{9C51056F-90E0-40EB-95CA-874DBCAE3DA7}"/>
                    </a:ext>
                  </a:extLst>
                </p:cNvPr>
                <p:cNvSpPr/>
                <p:nvPr/>
              </p:nvSpPr>
              <p:spPr>
                <a:xfrm>
                  <a:off x="3530761" y="479027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D712BBE0-3FB6-49B3-A1F4-900F1801BE7E}"/>
                    </a:ext>
                  </a:extLst>
                </p:cNvPr>
                <p:cNvCxnSpPr>
                  <a:cxnSpLocks/>
                  <a:stCxn id="74" idx="3"/>
                  <a:endCxn id="11" idx="2"/>
                </p:cNvCxnSpPr>
                <p:nvPr/>
              </p:nvCxnSpPr>
              <p:spPr>
                <a:xfrm flipV="1">
                  <a:off x="4835597" y="4666763"/>
                  <a:ext cx="47347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0177875E-535C-4A2F-9D3F-54742FD66A35}"/>
                  </a:ext>
                </a:extLst>
              </p:cNvPr>
              <p:cNvGrpSpPr/>
              <p:nvPr/>
            </p:nvGrpSpPr>
            <p:grpSpPr>
              <a:xfrm>
                <a:off x="5556175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66" name="四角形: 角を丸くする 65">
                  <a:extLst>
                    <a:ext uri="{FF2B5EF4-FFF2-40B4-BE49-F238E27FC236}">
                      <a16:creationId xmlns:a16="http://schemas.microsoft.com/office/drawing/2014/main" id="{15C8ED9A-D6E1-44BB-AC25-9A9174088C43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26E364BD-EA1B-4EB3-A7C7-FD71B8B07589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68" name="フローチャート: 複数書類 67">
                  <a:extLst>
                    <a:ext uri="{FF2B5EF4-FFF2-40B4-BE49-F238E27FC236}">
                      <a16:creationId xmlns:a16="http://schemas.microsoft.com/office/drawing/2014/main" id="{1158861B-F793-4737-AFAB-BEDC5F80FFBE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18767FA6-B921-4D0E-A21E-06C1F9B1C130}"/>
                  </a:ext>
                </a:extLst>
              </p:cNvPr>
              <p:cNvGrpSpPr/>
              <p:nvPr/>
            </p:nvGrpSpPr>
            <p:grpSpPr>
              <a:xfrm>
                <a:off x="7416160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70" name="四角形: 角を丸くする 69">
                  <a:extLst>
                    <a:ext uri="{FF2B5EF4-FFF2-40B4-BE49-F238E27FC236}">
                      <a16:creationId xmlns:a16="http://schemas.microsoft.com/office/drawing/2014/main" id="{2047AC08-5DE2-471B-BE7F-725C5F7854C2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653B3B9-2D38-4317-8766-6976B8AFCA33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72" name="フローチャート: 複数書類 71">
                  <a:extLst>
                    <a:ext uri="{FF2B5EF4-FFF2-40B4-BE49-F238E27FC236}">
                      <a16:creationId xmlns:a16="http://schemas.microsoft.com/office/drawing/2014/main" id="{C05757D4-6CDA-4657-888A-265922A42A21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CFB1E173-1499-4889-BF52-2C7CBBBC528D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>
                <a:off x="1006846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0ACD9850-A90B-48EE-A17B-ACDFB80B8CF8}"/>
                  </a:ext>
                </a:extLst>
              </p:cNvPr>
              <p:cNvSpPr/>
              <p:nvPr/>
            </p:nvSpPr>
            <p:spPr>
              <a:xfrm>
                <a:off x="3509067" y="1235004"/>
                <a:ext cx="7522375" cy="4336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t"/>
              <a:lstStyle/>
              <a:p>
                <a:r>
                  <a:rPr kumimoji="1" lang="ja-JP" altLang="en-US" dirty="0"/>
                  <a:t>構築環境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14" y="3643755"/>
                <a:ext cx="35063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BD58B780-3594-4700-9CE6-C873DDD65E76}"/>
                  </a:ext>
                </a:extLst>
              </p:cNvPr>
              <p:cNvGrpSpPr/>
              <p:nvPr/>
            </p:nvGrpSpPr>
            <p:grpSpPr>
              <a:xfrm>
                <a:off x="1113617" y="3273381"/>
                <a:ext cx="1876096" cy="745105"/>
                <a:chOff x="1113618" y="3271202"/>
                <a:chExt cx="1876096" cy="745105"/>
              </a:xfrm>
            </p:grpSpPr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567B2A4D-546B-44E7-89FC-090FBF5B746A}"/>
                    </a:ext>
                  </a:extLst>
                </p:cNvPr>
                <p:cNvSpPr/>
                <p:nvPr/>
              </p:nvSpPr>
              <p:spPr>
                <a:xfrm>
                  <a:off x="1113618" y="3271202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8" name="グラフィックス 57">
                  <a:extLst>
                    <a:ext uri="{FF2B5EF4-FFF2-40B4-BE49-F238E27FC236}">
                      <a16:creationId xmlns:a16="http://schemas.microsoft.com/office/drawing/2014/main" id="{C1F9C532-5EE1-4AA1-9DB3-223F9BE1E9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5122" y="3375761"/>
                  <a:ext cx="479616" cy="538933"/>
                </a:xfrm>
                <a:prstGeom prst="rect">
                  <a:avLst/>
                </a:prstGeom>
              </p:spPr>
            </p:pic>
          </p:grp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3939872-F88A-44D3-9396-816F023521C0}"/>
                  </a:ext>
                </a:extLst>
              </p:cNvPr>
              <p:cNvGrpSpPr/>
              <p:nvPr/>
            </p:nvGrpSpPr>
            <p:grpSpPr>
              <a:xfrm>
                <a:off x="9276145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798A1B69-C315-4638-AB1D-7BF5EA996B3C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B221C06D-7DF5-4A0F-B2EF-167A4D24C245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77" name="フローチャート: 複数書類 76">
                  <a:extLst>
                    <a:ext uri="{FF2B5EF4-FFF2-40B4-BE49-F238E27FC236}">
                      <a16:creationId xmlns:a16="http://schemas.microsoft.com/office/drawing/2014/main" id="{9CDB5B94-B4CC-4B20-A4BE-31D8ADC19056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cxnSp>
            <p:nvCxnSpPr>
              <p:cNvPr id="52" name="コネクタ: カギ線 51">
                <a:extLst>
                  <a:ext uri="{FF2B5EF4-FFF2-40B4-BE49-F238E27FC236}">
                    <a16:creationId xmlns:a16="http://schemas.microsoft.com/office/drawing/2014/main" id="{89AEAB3B-FE4F-41B8-88BF-F05537D23C11}"/>
                  </a:ext>
                </a:extLst>
              </p:cNvPr>
              <p:cNvCxnSpPr>
                <a:cxnSpLocks/>
                <a:stCxn id="58" idx="1"/>
                <a:endCxn id="3" idx="1"/>
              </p:cNvCxnSpPr>
              <p:nvPr/>
            </p:nvCxnSpPr>
            <p:spPr>
              <a:xfrm rot="10800000">
                <a:off x="1332253" y="1851463"/>
                <a:ext cx="482869" cy="1795944"/>
              </a:xfrm>
              <a:prstGeom prst="bentConnector3">
                <a:avLst>
                  <a:gd name="adj1" fmla="val 187790"/>
                </a:avLst>
              </a:prstGeom>
              <a:ln>
                <a:prstDash val="sysDash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5F3504C-04B5-438C-A78B-DBA8D107EE59}"/>
                  </a:ext>
                </a:extLst>
              </p:cNvPr>
              <p:cNvSpPr txBox="1"/>
              <p:nvPr/>
            </p:nvSpPr>
            <p:spPr>
              <a:xfrm>
                <a:off x="10099" y="3649522"/>
                <a:ext cx="1260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1. VCP SDK</a:t>
                </a:r>
                <a:r>
                  <a:rPr lang="ja-JP" altLang="en-US" sz="900" dirty="0"/>
                  <a:t>による</a:t>
                </a:r>
                <a:r>
                  <a:rPr lang="en-US" altLang="ja-JP" sz="900" dirty="0"/>
                  <a:t>VC</a:t>
                </a:r>
                <a:r>
                  <a:rPr lang="ja-JP" altLang="en-US" sz="900" dirty="0"/>
                  <a:t>ノードの作成</a:t>
                </a:r>
                <a:endParaRPr kumimoji="1" lang="ja-JP" altLang="en-US" sz="900" dirty="0"/>
              </a:p>
            </p:txBody>
          </p:sp>
          <p:cxnSp>
            <p:nvCxnSpPr>
              <p:cNvPr id="60" name="コネクタ: カギ線 59">
                <a:extLst>
                  <a:ext uri="{FF2B5EF4-FFF2-40B4-BE49-F238E27FC236}">
                    <a16:creationId xmlns:a16="http://schemas.microsoft.com/office/drawing/2014/main" id="{6B95F2F4-8045-49CA-846F-FB1EC1F181FF}"/>
                  </a:ext>
                </a:extLst>
              </p:cNvPr>
              <p:cNvCxnSpPr>
                <a:cxnSpLocks/>
                <a:stCxn id="3" idx="3"/>
                <a:endCxn id="89" idx="3"/>
              </p:cNvCxnSpPr>
              <p:nvPr/>
            </p:nvCxnSpPr>
            <p:spPr>
              <a:xfrm>
                <a:off x="2812890" y="1851463"/>
                <a:ext cx="12700" cy="474433"/>
              </a:xfrm>
              <a:prstGeom prst="bentConnector3">
                <a:avLst>
                  <a:gd name="adj1" fmla="val 2009709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コネクタ: カギ線 62">
                <a:extLst>
                  <a:ext uri="{FF2B5EF4-FFF2-40B4-BE49-F238E27FC236}">
                    <a16:creationId xmlns:a16="http://schemas.microsoft.com/office/drawing/2014/main" id="{AFD31129-E374-499F-B7B2-93B6158C3BC0}"/>
                  </a:ext>
                </a:extLst>
              </p:cNvPr>
              <p:cNvCxnSpPr>
                <a:cxnSpLocks/>
                <a:stCxn id="3" idx="0"/>
                <a:endCxn id="64" idx="0"/>
              </p:cNvCxnSpPr>
              <p:nvPr/>
            </p:nvCxnSpPr>
            <p:spPr>
              <a:xfrm rot="5400000" flipH="1" flipV="1">
                <a:off x="3278687" y="477208"/>
                <a:ext cx="3703" cy="2415934"/>
              </a:xfrm>
              <a:prstGeom prst="bentConnector3">
                <a:avLst>
                  <a:gd name="adj1" fmla="val 3379557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コネクタ: カギ線 86">
                <a:extLst>
                  <a:ext uri="{FF2B5EF4-FFF2-40B4-BE49-F238E27FC236}">
                    <a16:creationId xmlns:a16="http://schemas.microsoft.com/office/drawing/2014/main" id="{556DC6B6-DCAC-4641-AD5D-23A71D23DD85}"/>
                  </a:ext>
                </a:extLst>
              </p:cNvPr>
              <p:cNvCxnSpPr>
                <a:cxnSpLocks/>
                <a:stCxn id="3" idx="0"/>
                <a:endCxn id="66" idx="0"/>
              </p:cNvCxnSpPr>
              <p:nvPr/>
            </p:nvCxnSpPr>
            <p:spPr>
              <a:xfrm rot="5400000" flipH="1" flipV="1">
                <a:off x="4208679" y="-452784"/>
                <a:ext cx="3703" cy="4275919"/>
              </a:xfrm>
              <a:prstGeom prst="bentConnector3">
                <a:avLst>
                  <a:gd name="adj1" fmla="val 3353875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コネクタ: カギ線 87">
                <a:extLst>
                  <a:ext uri="{FF2B5EF4-FFF2-40B4-BE49-F238E27FC236}">
                    <a16:creationId xmlns:a16="http://schemas.microsoft.com/office/drawing/2014/main" id="{BFC23B3B-8E06-4554-B6FB-7DBA278F3336}"/>
                  </a:ext>
                </a:extLst>
              </p:cNvPr>
              <p:cNvCxnSpPr>
                <a:cxnSpLocks/>
                <a:stCxn id="3" idx="0"/>
                <a:endCxn id="70" idx="0"/>
              </p:cNvCxnSpPr>
              <p:nvPr/>
            </p:nvCxnSpPr>
            <p:spPr>
              <a:xfrm rot="5400000" flipH="1" flipV="1">
                <a:off x="5138672" y="-1382777"/>
                <a:ext cx="3703" cy="6135904"/>
              </a:xfrm>
              <a:prstGeom prst="bentConnector3">
                <a:avLst>
                  <a:gd name="adj1" fmla="val 3347556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コネクタ: カギ線 91">
                <a:extLst>
                  <a:ext uri="{FF2B5EF4-FFF2-40B4-BE49-F238E27FC236}">
                    <a16:creationId xmlns:a16="http://schemas.microsoft.com/office/drawing/2014/main" id="{F8045B56-F8AA-4E67-8187-9F7B9FCC0700}"/>
                  </a:ext>
                </a:extLst>
              </p:cNvPr>
              <p:cNvCxnSpPr>
                <a:cxnSpLocks/>
                <a:stCxn id="3" idx="0"/>
                <a:endCxn id="75" idx="0"/>
              </p:cNvCxnSpPr>
              <p:nvPr/>
            </p:nvCxnSpPr>
            <p:spPr>
              <a:xfrm rot="5400000" flipH="1" flipV="1">
                <a:off x="6068664" y="-2312769"/>
                <a:ext cx="3703" cy="7995889"/>
              </a:xfrm>
              <a:prstGeom prst="bentConnector3">
                <a:avLst>
                  <a:gd name="adj1" fmla="val 3322630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コネクタ: カギ線 92">
                <a:extLst>
                  <a:ext uri="{FF2B5EF4-FFF2-40B4-BE49-F238E27FC236}">
                    <a16:creationId xmlns:a16="http://schemas.microsoft.com/office/drawing/2014/main" id="{E0C09170-F70B-483A-86AC-13453DF8712E}"/>
                  </a:ext>
                </a:extLst>
              </p:cNvPr>
              <p:cNvCxnSpPr>
                <a:cxnSpLocks/>
                <a:stCxn id="64" idx="1"/>
                <a:endCxn id="90" idx="2"/>
              </p:cNvCxnSpPr>
              <p:nvPr/>
            </p:nvCxnSpPr>
            <p:spPr>
              <a:xfrm rot="10800000" flipV="1">
                <a:off x="2072572" y="2418514"/>
                <a:ext cx="1623619" cy="545640"/>
              </a:xfrm>
              <a:prstGeom prst="bentConnector4">
                <a:avLst>
                  <a:gd name="adj1" fmla="val 6691"/>
                  <a:gd name="adj2" fmla="val 176635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コネクタ: カギ線 93">
                <a:extLst>
                  <a:ext uri="{FF2B5EF4-FFF2-40B4-BE49-F238E27FC236}">
                    <a16:creationId xmlns:a16="http://schemas.microsoft.com/office/drawing/2014/main" id="{8CC60510-FF01-4252-90ED-61DDC84C03F6}"/>
                  </a:ext>
                </a:extLst>
              </p:cNvPr>
              <p:cNvCxnSpPr>
                <a:cxnSpLocks/>
                <a:stCxn id="66" idx="1"/>
                <a:endCxn id="90" idx="2"/>
              </p:cNvCxnSpPr>
              <p:nvPr/>
            </p:nvCxnSpPr>
            <p:spPr>
              <a:xfrm rot="10800000" flipV="1">
                <a:off x="2072571" y="2418514"/>
                <a:ext cx="3483604" cy="545640"/>
              </a:xfrm>
              <a:prstGeom prst="bentConnector4">
                <a:avLst>
                  <a:gd name="adj1" fmla="val 3310"/>
                  <a:gd name="adj2" fmla="val 176635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コネクタ: カギ線 94">
                <a:extLst>
                  <a:ext uri="{FF2B5EF4-FFF2-40B4-BE49-F238E27FC236}">
                    <a16:creationId xmlns:a16="http://schemas.microsoft.com/office/drawing/2014/main" id="{7C2C114D-14B8-455F-BD18-EFAA8DE57DC6}"/>
                  </a:ext>
                </a:extLst>
              </p:cNvPr>
              <p:cNvCxnSpPr>
                <a:cxnSpLocks/>
                <a:stCxn id="70" idx="1"/>
                <a:endCxn id="90" idx="2"/>
              </p:cNvCxnSpPr>
              <p:nvPr/>
            </p:nvCxnSpPr>
            <p:spPr>
              <a:xfrm rot="10800000" flipV="1">
                <a:off x="2072572" y="2418514"/>
                <a:ext cx="5343589" cy="545640"/>
              </a:xfrm>
              <a:prstGeom prst="bentConnector4">
                <a:avLst>
                  <a:gd name="adj1" fmla="val 2281"/>
                  <a:gd name="adj2" fmla="val 176635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コネクタ: カギ線 95">
                <a:extLst>
                  <a:ext uri="{FF2B5EF4-FFF2-40B4-BE49-F238E27FC236}">
                    <a16:creationId xmlns:a16="http://schemas.microsoft.com/office/drawing/2014/main" id="{C4BBEE74-642B-4DF6-AAB8-D5E3C0671ECD}"/>
                  </a:ext>
                </a:extLst>
              </p:cNvPr>
              <p:cNvCxnSpPr>
                <a:cxnSpLocks/>
                <a:stCxn id="75" idx="1"/>
                <a:endCxn id="90" idx="2"/>
              </p:cNvCxnSpPr>
              <p:nvPr/>
            </p:nvCxnSpPr>
            <p:spPr>
              <a:xfrm rot="10800000" flipV="1">
                <a:off x="2072571" y="2418514"/>
                <a:ext cx="7203574" cy="545640"/>
              </a:xfrm>
              <a:prstGeom prst="bentConnector4">
                <a:avLst>
                  <a:gd name="adj1" fmla="val 1741"/>
                  <a:gd name="adj2" fmla="val 176635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084A237E-CCAF-4FEC-B51C-CDB61B18A4EF}"/>
                  </a:ext>
                </a:extLst>
              </p:cNvPr>
              <p:cNvSpPr txBox="1"/>
              <p:nvPr/>
            </p:nvSpPr>
            <p:spPr>
              <a:xfrm>
                <a:off x="5831531" y="1120663"/>
                <a:ext cx="1473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/>
                  <a:t>3. </a:t>
                </a:r>
                <a:r>
                  <a:rPr lang="ja-JP" altLang="en-US" sz="1000" dirty="0"/>
                  <a:t>クラウド上に仮想サーバを作成</a:t>
                </a:r>
                <a:endParaRPr kumimoji="1" lang="ja-JP" altLang="en-US" sz="1000" dirty="0"/>
              </a:p>
            </p:txBody>
          </p: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D0361B56-C056-4F75-80CD-4D0CD2196571}"/>
                  </a:ext>
                </a:extLst>
              </p:cNvPr>
              <p:cNvSpPr txBox="1"/>
              <p:nvPr/>
            </p:nvSpPr>
            <p:spPr>
              <a:xfrm>
                <a:off x="8317746" y="3377940"/>
                <a:ext cx="136608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/>
                  <a:t>4. </a:t>
                </a:r>
                <a:r>
                  <a:rPr lang="en-US" altLang="ja-JP" sz="1000" dirty="0" err="1"/>
                  <a:t>OpenHPC</a:t>
                </a:r>
                <a:r>
                  <a:rPr lang="ja-JP" altLang="en-US" sz="1000" dirty="0"/>
                  <a:t>の計算ノード用イメージを取得</a:t>
                </a:r>
                <a:endParaRPr kumimoji="1" lang="ja-JP" altLang="en-US" sz="1000" dirty="0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7F4BCC8-99B4-4551-8C82-5314C41D8BAE}"/>
                  </a:ext>
                </a:extLst>
              </p:cNvPr>
              <p:cNvSpPr txBox="1"/>
              <p:nvPr/>
            </p:nvSpPr>
            <p:spPr>
              <a:xfrm>
                <a:off x="2789472" y="2357118"/>
                <a:ext cx="823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/>
                  <a:t>2. </a:t>
                </a:r>
                <a:r>
                  <a:rPr lang="ja-JP" altLang="en-US" sz="1000" dirty="0"/>
                  <a:t>認証情報を取得</a:t>
                </a:r>
                <a:endParaRPr kumimoji="1" lang="ja-JP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460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3B85559-07B7-41F8-82A6-08C44B8E9969}"/>
              </a:ext>
            </a:extLst>
          </p:cNvPr>
          <p:cNvGrpSpPr/>
          <p:nvPr/>
        </p:nvGrpSpPr>
        <p:grpSpPr>
          <a:xfrm>
            <a:off x="1113618" y="1235005"/>
            <a:ext cx="9964763" cy="4387990"/>
            <a:chOff x="1113618" y="1235005"/>
            <a:chExt cx="9964763" cy="438799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8938491" y="4140984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F185BDD2-502F-4F89-BBE0-4C8E18888900}"/>
                </a:ext>
              </a:extLst>
            </p:cNvPr>
            <p:cNvGrpSpPr/>
            <p:nvPr/>
          </p:nvGrpSpPr>
          <p:grpSpPr>
            <a:xfrm>
              <a:off x="1113618" y="1235005"/>
              <a:ext cx="9964763" cy="4387990"/>
              <a:chOff x="1113618" y="1235005"/>
              <a:chExt cx="9964763" cy="4387990"/>
            </a:xfrm>
          </p:grpSpPr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2989714" y="4332296"/>
                <a:ext cx="35779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261A502-5B97-4384-AC83-2BAA045CFC9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4670100" y="3570808"/>
                <a:ext cx="5054" cy="3796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5F399528-A996-4E62-89D4-0978F9F74029}"/>
                  </a:ext>
                </a:extLst>
              </p:cNvPr>
              <p:cNvCxnSpPr>
                <a:cxnSpLocks/>
                <a:stCxn id="64" idx="2"/>
              </p:cNvCxnSpPr>
              <p:nvPr/>
            </p:nvCxnSpPr>
            <p:spPr>
              <a:xfrm>
                <a:off x="448850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D85F2A1-47F9-4094-8220-93494CEE2E2B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634849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062C41DB-8D2E-4855-9B62-4810258D50F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820847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FD2001A6-1619-42CC-8126-19BF669084EA}"/>
                  </a:ext>
                </a:extLst>
              </p:cNvPr>
              <p:cNvGrpSpPr/>
              <p:nvPr/>
            </p:nvGrpSpPr>
            <p:grpSpPr>
              <a:xfrm>
                <a:off x="3696190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64" name="四角形: 角を丸くする 63">
                  <a:extLst>
                    <a:ext uri="{FF2B5EF4-FFF2-40B4-BE49-F238E27FC236}">
                      <a16:creationId xmlns:a16="http://schemas.microsoft.com/office/drawing/2014/main" id="{2F483B7A-E607-49EA-BDCF-6D99E4CF3B7A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1FE60EDB-C092-46E3-9FFA-40CB0C6EA086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45" name="フローチャート: 複数書類 44">
                  <a:extLst>
                    <a:ext uri="{FF2B5EF4-FFF2-40B4-BE49-F238E27FC236}">
                      <a16:creationId xmlns:a16="http://schemas.microsoft.com/office/drawing/2014/main" id="{62D30514-17E2-4480-B91E-4914D9A1BFC6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83D351AF-6BBD-4909-A234-7772FB7F04BE}"/>
                  </a:ext>
                </a:extLst>
              </p:cNvPr>
              <p:cNvGrpSpPr/>
              <p:nvPr/>
            </p:nvGrpSpPr>
            <p:grpSpPr>
              <a:xfrm>
                <a:off x="3882839" y="3950429"/>
                <a:ext cx="1584630" cy="1442959"/>
                <a:chOff x="3882839" y="3950429"/>
                <a:chExt cx="1584630" cy="1442959"/>
              </a:xfrm>
            </p:grpSpPr>
            <p:sp>
              <p:nvSpPr>
                <p:cNvPr id="74" name="四角形: 角を丸くする 73">
                  <a:extLst>
                    <a:ext uri="{FF2B5EF4-FFF2-40B4-BE49-F238E27FC236}">
                      <a16:creationId xmlns:a16="http://schemas.microsoft.com/office/drawing/2014/main" id="{F381BE83-BB88-4B41-ADA8-93546780C804}"/>
                    </a:ext>
                  </a:extLst>
                </p:cNvPr>
                <p:cNvSpPr/>
                <p:nvPr/>
              </p:nvSpPr>
              <p:spPr>
                <a:xfrm>
                  <a:off x="3882839" y="3950429"/>
                  <a:ext cx="1584630" cy="1442959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Master</a:t>
                  </a:r>
                  <a:r>
                    <a:rPr lang="ja-JP" altLang="en-US" sz="1400" dirty="0"/>
                    <a:t> </a:t>
                  </a:r>
                  <a:r>
                    <a:rPr lang="en-US" altLang="ja-JP" sz="1400" dirty="0"/>
                    <a:t>node</a:t>
                  </a:r>
                  <a:endParaRPr kumimoji="1" lang="ja-JP" altLang="en-US" sz="1400" dirty="0"/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7B019F46-3CD6-4275-9F82-E3831F0BE040}"/>
                    </a:ext>
                  </a:extLst>
                </p:cNvPr>
                <p:cNvSpPr/>
                <p:nvPr/>
              </p:nvSpPr>
              <p:spPr>
                <a:xfrm>
                  <a:off x="4153757" y="4315771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slurmctld</a:t>
                  </a:r>
                  <a:endParaRPr kumimoji="1" lang="ja-JP" altLang="en-US" sz="1400" dirty="0"/>
                </a:p>
              </p:txBody>
            </p:sp>
            <p:sp>
              <p:nvSpPr>
                <p:cNvPr id="44" name="フローチャート: 複数書類 43">
                  <a:extLst>
                    <a:ext uri="{FF2B5EF4-FFF2-40B4-BE49-F238E27FC236}">
                      <a16:creationId xmlns:a16="http://schemas.microsoft.com/office/drawing/2014/main" id="{9C51056F-90E0-40EB-95CA-874DBCAE3DA7}"/>
                    </a:ext>
                  </a:extLst>
                </p:cNvPr>
                <p:cNvSpPr/>
                <p:nvPr/>
              </p:nvSpPr>
              <p:spPr>
                <a:xfrm>
                  <a:off x="4162633" y="4795419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0177875E-535C-4A2F-9D3F-54742FD66A35}"/>
                  </a:ext>
                </a:extLst>
              </p:cNvPr>
              <p:cNvGrpSpPr/>
              <p:nvPr/>
            </p:nvGrpSpPr>
            <p:grpSpPr>
              <a:xfrm>
                <a:off x="5556175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66" name="四角形: 角を丸くする 65">
                  <a:extLst>
                    <a:ext uri="{FF2B5EF4-FFF2-40B4-BE49-F238E27FC236}">
                      <a16:creationId xmlns:a16="http://schemas.microsoft.com/office/drawing/2014/main" id="{15C8ED9A-D6E1-44BB-AC25-9A9174088C43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26E364BD-EA1B-4EB3-A7C7-FD71B8B07589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68" name="フローチャート: 複数書類 67">
                  <a:extLst>
                    <a:ext uri="{FF2B5EF4-FFF2-40B4-BE49-F238E27FC236}">
                      <a16:creationId xmlns:a16="http://schemas.microsoft.com/office/drawing/2014/main" id="{1158861B-F793-4737-AFAB-BEDC5F80FFBE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18767FA6-B921-4D0E-A21E-06C1F9B1C130}"/>
                  </a:ext>
                </a:extLst>
              </p:cNvPr>
              <p:cNvGrpSpPr/>
              <p:nvPr/>
            </p:nvGrpSpPr>
            <p:grpSpPr>
              <a:xfrm>
                <a:off x="7416160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70" name="四角形: 角を丸くする 69">
                  <a:extLst>
                    <a:ext uri="{FF2B5EF4-FFF2-40B4-BE49-F238E27FC236}">
                      <a16:creationId xmlns:a16="http://schemas.microsoft.com/office/drawing/2014/main" id="{2047AC08-5DE2-471B-BE7F-725C5F7854C2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653B3B9-2D38-4317-8766-6976B8AFCA33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72" name="フローチャート: 複数書類 71">
                  <a:extLst>
                    <a:ext uri="{FF2B5EF4-FFF2-40B4-BE49-F238E27FC236}">
                      <a16:creationId xmlns:a16="http://schemas.microsoft.com/office/drawing/2014/main" id="{C05757D4-6CDA-4657-888A-265922A42A21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</p:grp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CFB1E173-1499-4889-BF52-2C7CBBBC528D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>
                <a:off x="1006846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3939872-F88A-44D3-9396-816F023521C0}"/>
                  </a:ext>
                </a:extLst>
              </p:cNvPr>
              <p:cNvGrpSpPr/>
              <p:nvPr/>
            </p:nvGrpSpPr>
            <p:grpSpPr>
              <a:xfrm>
                <a:off x="9276145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B221C06D-7DF5-4A0F-B2EF-167A4D24C245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77" name="フローチャート: 複数書類 76">
                  <a:extLst>
                    <a:ext uri="{FF2B5EF4-FFF2-40B4-BE49-F238E27FC236}">
                      <a16:creationId xmlns:a16="http://schemas.microsoft.com/office/drawing/2014/main" id="{9CDB5B94-B4CC-4B20-A4BE-31D8ADC19056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798A1B69-C315-4638-AB1D-7BF5EA996B3C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B2712F8-1B1D-46E0-BAE8-26B6200C681D}"/>
                  </a:ext>
                </a:extLst>
              </p:cNvPr>
              <p:cNvGrpSpPr/>
              <p:nvPr/>
            </p:nvGrpSpPr>
            <p:grpSpPr>
              <a:xfrm>
                <a:off x="1113618" y="3271203"/>
                <a:ext cx="1876096" cy="2122186"/>
                <a:chOff x="1113618" y="3271203"/>
                <a:chExt cx="1876096" cy="2122186"/>
              </a:xfrm>
            </p:grpSpPr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E308AFF8-9AFB-4246-8276-C1179A063A45}"/>
                    </a:ext>
                  </a:extLst>
                </p:cNvPr>
                <p:cNvSpPr/>
                <p:nvPr/>
              </p:nvSpPr>
              <p:spPr>
                <a:xfrm>
                  <a:off x="1113618" y="3271203"/>
                  <a:ext cx="1876096" cy="2122186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6" name="グラフィックス 55">
                  <a:extLst>
                    <a:ext uri="{FF2B5EF4-FFF2-40B4-BE49-F238E27FC236}">
                      <a16:creationId xmlns:a16="http://schemas.microsoft.com/office/drawing/2014/main" id="{3072A550-D7C5-4A7B-BEB0-EF1DF5342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3337" y="3435526"/>
                  <a:ext cx="479616" cy="538933"/>
                </a:xfrm>
                <a:prstGeom prst="rect">
                  <a:avLst/>
                </a:prstGeom>
              </p:spPr>
            </p:pic>
            <p:sp>
              <p:nvSpPr>
                <p:cNvPr id="53" name="フローチャート: 書類 52">
                  <a:extLst>
                    <a:ext uri="{FF2B5EF4-FFF2-40B4-BE49-F238E27FC236}">
                      <a16:creationId xmlns:a16="http://schemas.microsoft.com/office/drawing/2014/main" id="{4B04139B-0A52-4BC3-A690-7296B472A617}"/>
                    </a:ext>
                  </a:extLst>
                </p:cNvPr>
                <p:cNvSpPr/>
                <p:nvPr/>
              </p:nvSpPr>
              <p:spPr>
                <a:xfrm>
                  <a:off x="1562643" y="4138781"/>
                  <a:ext cx="1023810" cy="347822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  <p:sp>
              <p:nvSpPr>
                <p:cNvPr id="57" name="フローチャート: 書類 56">
                  <a:extLst>
                    <a:ext uri="{FF2B5EF4-FFF2-40B4-BE49-F238E27FC236}">
                      <a16:creationId xmlns:a16="http://schemas.microsoft.com/office/drawing/2014/main" id="{29F7B1E1-1952-46EA-B04A-0D9232EBEC5C}"/>
                    </a:ext>
                  </a:extLst>
                </p:cNvPr>
                <p:cNvSpPr/>
                <p:nvPr/>
              </p:nvSpPr>
              <p:spPr>
                <a:xfrm>
                  <a:off x="1560666" y="4841386"/>
                  <a:ext cx="1023810" cy="347822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 err="1"/>
                    <a:t>slurm.conf.orig</a:t>
                  </a:r>
                  <a:endParaRPr lang="en-US" altLang="ja-JP" sz="900" dirty="0"/>
                </a:p>
              </p:txBody>
            </p:sp>
          </p:grpSp>
          <p:cxnSp>
            <p:nvCxnSpPr>
              <p:cNvPr id="21" name="コネクタ: カギ線 20">
                <a:extLst>
                  <a:ext uri="{FF2B5EF4-FFF2-40B4-BE49-F238E27FC236}">
                    <a16:creationId xmlns:a16="http://schemas.microsoft.com/office/drawing/2014/main" id="{E2B05E46-7A37-4415-811A-999FBE68B593}"/>
                  </a:ext>
                </a:extLst>
              </p:cNvPr>
              <p:cNvCxnSpPr>
                <a:stCxn id="44" idx="1"/>
                <a:endCxn id="53" idx="3"/>
              </p:cNvCxnSpPr>
              <p:nvPr/>
            </p:nvCxnSpPr>
            <p:spPr>
              <a:xfrm rot="10800000">
                <a:off x="2586453" y="4312692"/>
                <a:ext cx="1576180" cy="725818"/>
              </a:xfrm>
              <a:prstGeom prst="bentConnector3">
                <a:avLst>
                  <a:gd name="adj1" fmla="val 47521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B8BBA0D7-FC61-4920-AF24-5A2911CD4404}"/>
                  </a:ext>
                </a:extLst>
              </p:cNvPr>
              <p:cNvCxnSpPr>
                <a:stCxn id="53" idx="2"/>
                <a:endCxn id="57" idx="0"/>
              </p:cNvCxnSpPr>
              <p:nvPr/>
            </p:nvCxnSpPr>
            <p:spPr>
              <a:xfrm flipH="1">
                <a:off x="2072571" y="4463608"/>
                <a:ext cx="1977" cy="37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コネクタ: カギ線 25">
                <a:extLst>
                  <a:ext uri="{FF2B5EF4-FFF2-40B4-BE49-F238E27FC236}">
                    <a16:creationId xmlns:a16="http://schemas.microsoft.com/office/drawing/2014/main" id="{FB6B2017-F252-43A8-BE1A-9983E8766B53}"/>
                  </a:ext>
                </a:extLst>
              </p:cNvPr>
              <p:cNvCxnSpPr>
                <a:stCxn id="53" idx="0"/>
                <a:endCxn id="44" idx="3"/>
              </p:cNvCxnSpPr>
              <p:nvPr/>
            </p:nvCxnSpPr>
            <p:spPr>
              <a:xfrm rot="16200000" flipH="1">
                <a:off x="3180630" y="3032698"/>
                <a:ext cx="899729" cy="3111895"/>
              </a:xfrm>
              <a:prstGeom prst="bentConnector4">
                <a:avLst>
                  <a:gd name="adj1" fmla="val -62759"/>
                  <a:gd name="adj2" fmla="val 114127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コネクタ: カギ線 86">
                <a:extLst>
                  <a:ext uri="{FF2B5EF4-FFF2-40B4-BE49-F238E27FC236}">
                    <a16:creationId xmlns:a16="http://schemas.microsoft.com/office/drawing/2014/main" id="{B9B93197-EF69-4197-A76E-4369D5AA1FE3}"/>
                  </a:ext>
                </a:extLst>
              </p:cNvPr>
              <p:cNvCxnSpPr>
                <a:cxnSpLocks/>
                <a:stCxn id="53" idx="0"/>
                <a:endCxn id="45" idx="2"/>
              </p:cNvCxnSpPr>
              <p:nvPr/>
            </p:nvCxnSpPr>
            <p:spPr>
              <a:xfrm rot="5400000" flipH="1" flipV="1">
                <a:off x="2682956" y="2405041"/>
                <a:ext cx="1125332" cy="234214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コネクタ: カギ線 87">
                <a:extLst>
                  <a:ext uri="{FF2B5EF4-FFF2-40B4-BE49-F238E27FC236}">
                    <a16:creationId xmlns:a16="http://schemas.microsoft.com/office/drawing/2014/main" id="{9EFAB5E9-C88B-4E8C-A8B6-402BE6A3591C}"/>
                  </a:ext>
                </a:extLst>
              </p:cNvPr>
              <p:cNvCxnSpPr>
                <a:cxnSpLocks/>
                <a:stCxn id="53" idx="0"/>
                <a:endCxn id="68" idx="2"/>
              </p:cNvCxnSpPr>
              <p:nvPr/>
            </p:nvCxnSpPr>
            <p:spPr>
              <a:xfrm rot="5400000" flipH="1" flipV="1">
                <a:off x="3612948" y="1475049"/>
                <a:ext cx="1125332" cy="420213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コネクタ: カギ線 91">
                <a:extLst>
                  <a:ext uri="{FF2B5EF4-FFF2-40B4-BE49-F238E27FC236}">
                    <a16:creationId xmlns:a16="http://schemas.microsoft.com/office/drawing/2014/main" id="{A719E973-D498-4159-9A0B-6982F2D84471}"/>
                  </a:ext>
                </a:extLst>
              </p:cNvPr>
              <p:cNvCxnSpPr>
                <a:cxnSpLocks/>
                <a:stCxn id="53" idx="0"/>
                <a:endCxn id="72" idx="2"/>
              </p:cNvCxnSpPr>
              <p:nvPr/>
            </p:nvCxnSpPr>
            <p:spPr>
              <a:xfrm rot="5400000" flipH="1" flipV="1">
                <a:off x="4542941" y="545056"/>
                <a:ext cx="1125332" cy="606211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コネクタ: カギ線 92">
                <a:extLst>
                  <a:ext uri="{FF2B5EF4-FFF2-40B4-BE49-F238E27FC236}">
                    <a16:creationId xmlns:a16="http://schemas.microsoft.com/office/drawing/2014/main" id="{8E3A7428-46EE-4CF0-AF16-18DC7A22244F}"/>
                  </a:ext>
                </a:extLst>
              </p:cNvPr>
              <p:cNvCxnSpPr>
                <a:cxnSpLocks/>
                <a:stCxn id="53" idx="0"/>
                <a:endCxn id="77" idx="2"/>
              </p:cNvCxnSpPr>
              <p:nvPr/>
            </p:nvCxnSpPr>
            <p:spPr>
              <a:xfrm rot="5400000" flipH="1" flipV="1">
                <a:off x="5472933" y="-384936"/>
                <a:ext cx="1125332" cy="792210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87A0918-E4AC-4DC2-84E7-2D025AE3FFB8}"/>
                  </a:ext>
                </a:extLst>
              </p:cNvPr>
              <p:cNvSpPr txBox="1"/>
              <p:nvPr/>
            </p:nvSpPr>
            <p:spPr>
              <a:xfrm>
                <a:off x="3327474" y="5023662"/>
                <a:ext cx="68540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1. </a:t>
                </a:r>
                <a:r>
                  <a:rPr kumimoji="1" lang="ja-JP" altLang="en-US" sz="900" dirty="0"/>
                  <a:t>設定ファイルの取得</a:t>
                </a: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9C43B63F-25C8-44C2-85EB-5FDCD1BA63BB}"/>
                  </a:ext>
                </a:extLst>
              </p:cNvPr>
              <p:cNvSpPr txBox="1"/>
              <p:nvPr/>
            </p:nvSpPr>
            <p:spPr>
              <a:xfrm>
                <a:off x="1218990" y="4472054"/>
                <a:ext cx="889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2. </a:t>
                </a:r>
                <a:r>
                  <a:rPr kumimoji="1" lang="ja-JP" altLang="en-US" sz="900" dirty="0"/>
                  <a:t>バックアップの作成</a:t>
                </a: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673062C-4527-4127-9C0A-62390D5B2678}"/>
                  </a:ext>
                </a:extLst>
              </p:cNvPr>
              <p:cNvSpPr txBox="1"/>
              <p:nvPr/>
            </p:nvSpPr>
            <p:spPr>
              <a:xfrm>
                <a:off x="2029494" y="3570747"/>
                <a:ext cx="110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4. </a:t>
                </a:r>
                <a:r>
                  <a:rPr kumimoji="1" lang="ja-JP" altLang="en-US" sz="900" dirty="0"/>
                  <a:t>設定ファイルの更新</a:t>
                </a:r>
              </a:p>
            </p:txBody>
          </p:sp>
          <p:sp>
            <p:nvSpPr>
              <p:cNvPr id="43" name="四角形: メモ 42">
                <a:extLst>
                  <a:ext uri="{FF2B5EF4-FFF2-40B4-BE49-F238E27FC236}">
                    <a16:creationId xmlns:a16="http://schemas.microsoft.com/office/drawing/2014/main" id="{089C1461-C973-48E3-9B6E-163A709EF59D}"/>
                  </a:ext>
                </a:extLst>
              </p:cNvPr>
              <p:cNvSpPr/>
              <p:nvPr/>
            </p:nvSpPr>
            <p:spPr>
              <a:xfrm>
                <a:off x="2414082" y="3988044"/>
                <a:ext cx="697980" cy="258852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00" dirty="0"/>
                  <a:t>3. </a:t>
                </a:r>
                <a:r>
                  <a:rPr kumimoji="1" lang="ja-JP" altLang="en-US" sz="900" dirty="0"/>
                  <a:t>編集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39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3B85559-07B7-41F8-82A6-08C44B8E9969}"/>
              </a:ext>
            </a:extLst>
          </p:cNvPr>
          <p:cNvGrpSpPr/>
          <p:nvPr/>
        </p:nvGrpSpPr>
        <p:grpSpPr>
          <a:xfrm>
            <a:off x="1113618" y="1235005"/>
            <a:ext cx="9964763" cy="4387990"/>
            <a:chOff x="1113618" y="1235005"/>
            <a:chExt cx="9964763" cy="438799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8938491" y="4140984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F185BDD2-502F-4F89-BBE0-4C8E18888900}"/>
                </a:ext>
              </a:extLst>
            </p:cNvPr>
            <p:cNvGrpSpPr/>
            <p:nvPr/>
          </p:nvGrpSpPr>
          <p:grpSpPr>
            <a:xfrm>
              <a:off x="1113618" y="1235005"/>
              <a:ext cx="9964763" cy="4387990"/>
              <a:chOff x="1113618" y="1235005"/>
              <a:chExt cx="9964763" cy="4387990"/>
            </a:xfrm>
          </p:grpSpPr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2989714" y="4332296"/>
                <a:ext cx="35779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261A502-5B97-4384-AC83-2BAA045CFC9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4670100" y="3570808"/>
                <a:ext cx="5054" cy="3796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5F399528-A996-4E62-89D4-0978F9F74029}"/>
                  </a:ext>
                </a:extLst>
              </p:cNvPr>
              <p:cNvCxnSpPr>
                <a:cxnSpLocks/>
                <a:stCxn id="64" idx="2"/>
              </p:cNvCxnSpPr>
              <p:nvPr/>
            </p:nvCxnSpPr>
            <p:spPr>
              <a:xfrm>
                <a:off x="448850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D85F2A1-47F9-4094-8220-93494CEE2E2B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634849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062C41DB-8D2E-4855-9B62-4810258D50F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820847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FD2001A6-1619-42CC-8126-19BF669084EA}"/>
                  </a:ext>
                </a:extLst>
              </p:cNvPr>
              <p:cNvGrpSpPr/>
              <p:nvPr/>
            </p:nvGrpSpPr>
            <p:grpSpPr>
              <a:xfrm>
                <a:off x="3696190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64" name="四角形: 角を丸くする 63">
                  <a:extLst>
                    <a:ext uri="{FF2B5EF4-FFF2-40B4-BE49-F238E27FC236}">
                      <a16:creationId xmlns:a16="http://schemas.microsoft.com/office/drawing/2014/main" id="{2F483B7A-E607-49EA-BDCF-6D99E4CF3B7A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1FE60EDB-C092-46E3-9FFA-40CB0C6EA086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45" name="フローチャート: 書類 44">
                  <a:extLst>
                    <a:ext uri="{FF2B5EF4-FFF2-40B4-BE49-F238E27FC236}">
                      <a16:creationId xmlns:a16="http://schemas.microsoft.com/office/drawing/2014/main" id="{62D30514-17E2-4480-B91E-4914D9A1BFC6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000" dirty="0"/>
                    <a:t>設定ファイル</a:t>
                  </a:r>
                  <a:endParaRPr lang="en-US" altLang="ja-JP" sz="1000" dirty="0"/>
                </a:p>
              </p:txBody>
            </p:sp>
          </p:grp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83D351AF-6BBD-4909-A234-7772FB7F04BE}"/>
                  </a:ext>
                </a:extLst>
              </p:cNvPr>
              <p:cNvGrpSpPr/>
              <p:nvPr/>
            </p:nvGrpSpPr>
            <p:grpSpPr>
              <a:xfrm>
                <a:off x="3882839" y="3950429"/>
                <a:ext cx="1584630" cy="1442959"/>
                <a:chOff x="3882839" y="3950429"/>
                <a:chExt cx="1584630" cy="1442959"/>
              </a:xfrm>
            </p:grpSpPr>
            <p:sp>
              <p:nvSpPr>
                <p:cNvPr id="74" name="四角形: 角を丸くする 73">
                  <a:extLst>
                    <a:ext uri="{FF2B5EF4-FFF2-40B4-BE49-F238E27FC236}">
                      <a16:creationId xmlns:a16="http://schemas.microsoft.com/office/drawing/2014/main" id="{F381BE83-BB88-4B41-ADA8-93546780C804}"/>
                    </a:ext>
                  </a:extLst>
                </p:cNvPr>
                <p:cNvSpPr/>
                <p:nvPr/>
              </p:nvSpPr>
              <p:spPr>
                <a:xfrm>
                  <a:off x="3882839" y="3950429"/>
                  <a:ext cx="1584630" cy="1442959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Master</a:t>
                  </a:r>
                  <a:r>
                    <a:rPr lang="ja-JP" altLang="en-US" sz="1400" dirty="0"/>
                    <a:t> </a:t>
                  </a:r>
                  <a:r>
                    <a:rPr lang="en-US" altLang="ja-JP" sz="1400" dirty="0"/>
                    <a:t>node</a:t>
                  </a:r>
                  <a:endParaRPr kumimoji="1" lang="ja-JP" altLang="en-US" sz="1400" dirty="0"/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7B019F46-3CD6-4275-9F82-E3831F0BE040}"/>
                    </a:ext>
                  </a:extLst>
                </p:cNvPr>
                <p:cNvSpPr/>
                <p:nvPr/>
              </p:nvSpPr>
              <p:spPr>
                <a:xfrm>
                  <a:off x="4153757" y="4315771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slurmctld</a:t>
                  </a:r>
                  <a:endParaRPr kumimoji="1" lang="ja-JP" altLang="en-US" sz="1400" dirty="0"/>
                </a:p>
              </p:txBody>
            </p:sp>
            <p:sp>
              <p:nvSpPr>
                <p:cNvPr id="44" name="フローチャート: 書類 43">
                  <a:extLst>
                    <a:ext uri="{FF2B5EF4-FFF2-40B4-BE49-F238E27FC236}">
                      <a16:creationId xmlns:a16="http://schemas.microsoft.com/office/drawing/2014/main" id="{9C51056F-90E0-40EB-95CA-874DBCAE3DA7}"/>
                    </a:ext>
                  </a:extLst>
                </p:cNvPr>
                <p:cNvSpPr/>
                <p:nvPr/>
              </p:nvSpPr>
              <p:spPr>
                <a:xfrm>
                  <a:off x="4162633" y="4795419"/>
                  <a:ext cx="1023810" cy="486181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000" dirty="0"/>
                    <a:t>設定ファイル</a:t>
                  </a:r>
                  <a:endParaRPr lang="en-US" altLang="ja-JP" sz="1000" dirty="0"/>
                </a:p>
              </p:txBody>
            </p:sp>
          </p:grp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0177875E-535C-4A2F-9D3F-54742FD66A35}"/>
                  </a:ext>
                </a:extLst>
              </p:cNvPr>
              <p:cNvGrpSpPr/>
              <p:nvPr/>
            </p:nvGrpSpPr>
            <p:grpSpPr>
              <a:xfrm>
                <a:off x="5556175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66" name="四角形: 角を丸くする 65">
                  <a:extLst>
                    <a:ext uri="{FF2B5EF4-FFF2-40B4-BE49-F238E27FC236}">
                      <a16:creationId xmlns:a16="http://schemas.microsoft.com/office/drawing/2014/main" id="{15C8ED9A-D6E1-44BB-AC25-9A9174088C43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26E364BD-EA1B-4EB3-A7C7-FD71B8B07589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68" name="フローチャート: 書類 67">
                  <a:extLst>
                    <a:ext uri="{FF2B5EF4-FFF2-40B4-BE49-F238E27FC236}">
                      <a16:creationId xmlns:a16="http://schemas.microsoft.com/office/drawing/2014/main" id="{1158861B-F793-4737-AFAB-BEDC5F80FFBE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000" dirty="0"/>
                    <a:t>設定ファイル</a:t>
                  </a:r>
                  <a:endParaRPr lang="en-US" altLang="ja-JP" sz="1000" dirty="0"/>
                </a:p>
              </p:txBody>
            </p:sp>
          </p:grp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18767FA6-B921-4D0E-A21E-06C1F9B1C130}"/>
                  </a:ext>
                </a:extLst>
              </p:cNvPr>
              <p:cNvGrpSpPr/>
              <p:nvPr/>
            </p:nvGrpSpPr>
            <p:grpSpPr>
              <a:xfrm>
                <a:off x="7416160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70" name="四角形: 角を丸くする 69">
                  <a:extLst>
                    <a:ext uri="{FF2B5EF4-FFF2-40B4-BE49-F238E27FC236}">
                      <a16:creationId xmlns:a16="http://schemas.microsoft.com/office/drawing/2014/main" id="{2047AC08-5DE2-471B-BE7F-725C5F7854C2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653B3B9-2D38-4317-8766-6976B8AFCA33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72" name="フローチャート: 書類 71">
                  <a:extLst>
                    <a:ext uri="{FF2B5EF4-FFF2-40B4-BE49-F238E27FC236}">
                      <a16:creationId xmlns:a16="http://schemas.microsoft.com/office/drawing/2014/main" id="{C05757D4-6CDA-4657-888A-265922A42A21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000" dirty="0"/>
                    <a:t>設定ファイル</a:t>
                  </a:r>
                  <a:endParaRPr lang="en-US" altLang="ja-JP" sz="1000" dirty="0"/>
                </a:p>
              </p:txBody>
            </p:sp>
          </p:grp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CFB1E173-1499-4889-BF52-2C7CBBBC528D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>
                <a:off x="1006846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3939872-F88A-44D3-9396-816F023521C0}"/>
                  </a:ext>
                </a:extLst>
              </p:cNvPr>
              <p:cNvGrpSpPr/>
              <p:nvPr/>
            </p:nvGrpSpPr>
            <p:grpSpPr>
              <a:xfrm>
                <a:off x="9276145" y="1683323"/>
                <a:ext cx="1584629" cy="1470382"/>
                <a:chOff x="3560154" y="1556567"/>
                <a:chExt cx="1584629" cy="1470382"/>
              </a:xfrm>
            </p:grpSpPr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B221C06D-7DF5-4A0F-B2EF-167A4D24C245}"/>
                    </a:ext>
                  </a:extLst>
                </p:cNvPr>
                <p:cNvSpPr/>
                <p:nvPr/>
              </p:nvSpPr>
              <p:spPr>
                <a:xfrm>
                  <a:off x="3835510" y="1929220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slurmd</a:t>
                  </a:r>
                  <a:endParaRPr kumimoji="1" lang="ja-JP" altLang="en-US" sz="1400" dirty="0"/>
                </a:p>
              </p:txBody>
            </p:sp>
            <p:sp>
              <p:nvSpPr>
                <p:cNvPr id="77" name="フローチャート: 書類 76">
                  <a:extLst>
                    <a:ext uri="{FF2B5EF4-FFF2-40B4-BE49-F238E27FC236}">
                      <a16:creationId xmlns:a16="http://schemas.microsoft.com/office/drawing/2014/main" id="{9CDB5B94-B4CC-4B20-A4BE-31D8ADC19056}"/>
                    </a:ext>
                  </a:extLst>
                </p:cNvPr>
                <p:cNvSpPr/>
                <p:nvPr/>
              </p:nvSpPr>
              <p:spPr>
                <a:xfrm>
                  <a:off x="3839948" y="2418924"/>
                  <a:ext cx="1023810" cy="486181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000" dirty="0"/>
                    <a:t>設定ファイル</a:t>
                  </a:r>
                  <a:endParaRPr lang="en-US" altLang="ja-JP" sz="1000" dirty="0"/>
                </a:p>
              </p:txBody>
            </p:sp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798A1B69-C315-4638-AB1D-7BF5EA996B3C}"/>
                    </a:ext>
                  </a:extLst>
                </p:cNvPr>
                <p:cNvSpPr/>
                <p:nvPr/>
              </p:nvSpPr>
              <p:spPr>
                <a:xfrm>
                  <a:off x="3560154" y="1556567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B2712F8-1B1D-46E0-BAE8-26B6200C681D}"/>
                  </a:ext>
                </a:extLst>
              </p:cNvPr>
              <p:cNvGrpSpPr/>
              <p:nvPr/>
            </p:nvGrpSpPr>
            <p:grpSpPr>
              <a:xfrm>
                <a:off x="1113618" y="3271203"/>
                <a:ext cx="1876096" cy="2122186"/>
                <a:chOff x="1113618" y="3271203"/>
                <a:chExt cx="1876096" cy="2122186"/>
              </a:xfrm>
            </p:grpSpPr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E308AFF8-9AFB-4246-8276-C1179A063A45}"/>
                    </a:ext>
                  </a:extLst>
                </p:cNvPr>
                <p:cNvSpPr/>
                <p:nvPr/>
              </p:nvSpPr>
              <p:spPr>
                <a:xfrm>
                  <a:off x="1113618" y="3271203"/>
                  <a:ext cx="1876096" cy="2122186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6" name="グラフィックス 55">
                  <a:extLst>
                    <a:ext uri="{FF2B5EF4-FFF2-40B4-BE49-F238E27FC236}">
                      <a16:creationId xmlns:a16="http://schemas.microsoft.com/office/drawing/2014/main" id="{3072A550-D7C5-4A7B-BEB0-EF1DF5342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3337" y="3435526"/>
                  <a:ext cx="479616" cy="538933"/>
                </a:xfrm>
                <a:prstGeom prst="rect">
                  <a:avLst/>
                </a:prstGeom>
              </p:spPr>
            </p:pic>
            <p:sp>
              <p:nvSpPr>
                <p:cNvPr id="53" name="フローチャート: 書類 52">
                  <a:extLst>
                    <a:ext uri="{FF2B5EF4-FFF2-40B4-BE49-F238E27FC236}">
                      <a16:creationId xmlns:a16="http://schemas.microsoft.com/office/drawing/2014/main" id="{4B04139B-0A52-4BC3-A690-7296B472A617}"/>
                    </a:ext>
                  </a:extLst>
                </p:cNvPr>
                <p:cNvSpPr/>
                <p:nvPr/>
              </p:nvSpPr>
              <p:spPr>
                <a:xfrm>
                  <a:off x="1562643" y="4138781"/>
                  <a:ext cx="1023810" cy="347822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000" dirty="0"/>
                    <a:t>設定ファイル</a:t>
                  </a:r>
                  <a:endParaRPr lang="en-US" altLang="ja-JP" sz="1000" dirty="0"/>
                </a:p>
              </p:txBody>
            </p:sp>
            <p:sp>
              <p:nvSpPr>
                <p:cNvPr id="57" name="フローチャート: 書類 56">
                  <a:extLst>
                    <a:ext uri="{FF2B5EF4-FFF2-40B4-BE49-F238E27FC236}">
                      <a16:creationId xmlns:a16="http://schemas.microsoft.com/office/drawing/2014/main" id="{29F7B1E1-1952-46EA-B04A-0D9232EBEC5C}"/>
                    </a:ext>
                  </a:extLst>
                </p:cNvPr>
                <p:cNvSpPr/>
                <p:nvPr/>
              </p:nvSpPr>
              <p:spPr>
                <a:xfrm>
                  <a:off x="1560666" y="4841386"/>
                  <a:ext cx="1023810" cy="347822"/>
                </a:xfrm>
                <a:prstGeom prst="flowChart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800" dirty="0"/>
                    <a:t>設定ファイル</a:t>
                  </a:r>
                  <a:endParaRPr lang="en-US" altLang="ja-JP" sz="800" dirty="0"/>
                </a:p>
                <a:p>
                  <a:pPr algn="ctr"/>
                  <a:r>
                    <a:rPr lang="en-US" altLang="ja-JP" sz="800" dirty="0"/>
                    <a:t>.</a:t>
                  </a:r>
                  <a:r>
                    <a:rPr lang="en-US" altLang="ja-JP" sz="800" dirty="0" err="1"/>
                    <a:t>orig</a:t>
                  </a:r>
                  <a:endParaRPr lang="en-US" altLang="ja-JP" sz="800" dirty="0"/>
                </a:p>
              </p:txBody>
            </p:sp>
          </p:grpSp>
          <p:cxnSp>
            <p:nvCxnSpPr>
              <p:cNvPr id="21" name="コネクタ: カギ線 20">
                <a:extLst>
                  <a:ext uri="{FF2B5EF4-FFF2-40B4-BE49-F238E27FC236}">
                    <a16:creationId xmlns:a16="http://schemas.microsoft.com/office/drawing/2014/main" id="{E2B05E46-7A37-4415-811A-999FBE68B593}"/>
                  </a:ext>
                </a:extLst>
              </p:cNvPr>
              <p:cNvCxnSpPr>
                <a:endCxn id="53" idx="3"/>
              </p:cNvCxnSpPr>
              <p:nvPr/>
            </p:nvCxnSpPr>
            <p:spPr>
              <a:xfrm rot="10800000">
                <a:off x="2586453" y="4312692"/>
                <a:ext cx="1576180" cy="725818"/>
              </a:xfrm>
              <a:prstGeom prst="bentConnector3">
                <a:avLst>
                  <a:gd name="adj1" fmla="val 47521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B8BBA0D7-FC61-4920-AF24-5A2911CD4404}"/>
                  </a:ext>
                </a:extLst>
              </p:cNvPr>
              <p:cNvCxnSpPr>
                <a:stCxn id="53" idx="2"/>
                <a:endCxn id="57" idx="0"/>
              </p:cNvCxnSpPr>
              <p:nvPr/>
            </p:nvCxnSpPr>
            <p:spPr>
              <a:xfrm flipH="1">
                <a:off x="2072571" y="4463608"/>
                <a:ext cx="1977" cy="37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コネクタ: カギ線 25">
                <a:extLst>
                  <a:ext uri="{FF2B5EF4-FFF2-40B4-BE49-F238E27FC236}">
                    <a16:creationId xmlns:a16="http://schemas.microsoft.com/office/drawing/2014/main" id="{FB6B2017-F252-43A8-BE1A-9983E8766B53}"/>
                  </a:ext>
                </a:extLst>
              </p:cNvPr>
              <p:cNvCxnSpPr>
                <a:stCxn id="53" idx="0"/>
              </p:cNvCxnSpPr>
              <p:nvPr/>
            </p:nvCxnSpPr>
            <p:spPr>
              <a:xfrm rot="16200000" flipH="1">
                <a:off x="3180630" y="3032698"/>
                <a:ext cx="899729" cy="3111895"/>
              </a:xfrm>
              <a:prstGeom prst="bentConnector4">
                <a:avLst>
                  <a:gd name="adj1" fmla="val -62759"/>
                  <a:gd name="adj2" fmla="val 114127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コネクタ: カギ線 86">
                <a:extLst>
                  <a:ext uri="{FF2B5EF4-FFF2-40B4-BE49-F238E27FC236}">
                    <a16:creationId xmlns:a16="http://schemas.microsoft.com/office/drawing/2014/main" id="{B9B93197-EF69-4197-A76E-4369D5AA1FE3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rot="5400000" flipH="1" flipV="1">
                <a:off x="2682956" y="2405041"/>
                <a:ext cx="1125332" cy="234214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コネクタ: カギ線 87">
                <a:extLst>
                  <a:ext uri="{FF2B5EF4-FFF2-40B4-BE49-F238E27FC236}">
                    <a16:creationId xmlns:a16="http://schemas.microsoft.com/office/drawing/2014/main" id="{9EFAB5E9-C88B-4E8C-A8B6-402BE6A3591C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rot="5400000" flipH="1" flipV="1">
                <a:off x="3612948" y="1475049"/>
                <a:ext cx="1125332" cy="420213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コネクタ: カギ線 91">
                <a:extLst>
                  <a:ext uri="{FF2B5EF4-FFF2-40B4-BE49-F238E27FC236}">
                    <a16:creationId xmlns:a16="http://schemas.microsoft.com/office/drawing/2014/main" id="{A719E973-D498-4159-9A0B-6982F2D84471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rot="5400000" flipH="1" flipV="1">
                <a:off x="4542941" y="545056"/>
                <a:ext cx="1125332" cy="606211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コネクタ: カギ線 92">
                <a:extLst>
                  <a:ext uri="{FF2B5EF4-FFF2-40B4-BE49-F238E27FC236}">
                    <a16:creationId xmlns:a16="http://schemas.microsoft.com/office/drawing/2014/main" id="{8E3A7428-46EE-4CF0-AF16-18DC7A22244F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rot="5400000" flipH="1" flipV="1">
                <a:off x="5472933" y="-384936"/>
                <a:ext cx="1125332" cy="792210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87A0918-E4AC-4DC2-84E7-2D025AE3FFB8}"/>
                  </a:ext>
                </a:extLst>
              </p:cNvPr>
              <p:cNvSpPr txBox="1"/>
              <p:nvPr/>
            </p:nvSpPr>
            <p:spPr>
              <a:xfrm>
                <a:off x="3327474" y="5023662"/>
                <a:ext cx="68540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1. </a:t>
                </a:r>
                <a:r>
                  <a:rPr kumimoji="1" lang="ja-JP" altLang="en-US" sz="900" dirty="0"/>
                  <a:t>設定ファイルの取得</a:t>
                </a: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9C43B63F-25C8-44C2-85EB-5FDCD1BA63BB}"/>
                  </a:ext>
                </a:extLst>
              </p:cNvPr>
              <p:cNvSpPr txBox="1"/>
              <p:nvPr/>
            </p:nvSpPr>
            <p:spPr>
              <a:xfrm>
                <a:off x="1218990" y="4472054"/>
                <a:ext cx="889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2. </a:t>
                </a:r>
                <a:r>
                  <a:rPr kumimoji="1" lang="ja-JP" altLang="en-US" sz="900" dirty="0"/>
                  <a:t>バックアップの作成</a:t>
                </a: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673062C-4527-4127-9C0A-62390D5B2678}"/>
                  </a:ext>
                </a:extLst>
              </p:cNvPr>
              <p:cNvSpPr txBox="1"/>
              <p:nvPr/>
            </p:nvSpPr>
            <p:spPr>
              <a:xfrm>
                <a:off x="2029494" y="3570747"/>
                <a:ext cx="110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4. </a:t>
                </a:r>
                <a:r>
                  <a:rPr kumimoji="1" lang="ja-JP" altLang="en-US" sz="900" dirty="0"/>
                  <a:t>設定ファイルの更新</a:t>
                </a:r>
              </a:p>
            </p:txBody>
          </p:sp>
          <p:sp>
            <p:nvSpPr>
              <p:cNvPr id="43" name="四角形: メモ 42">
                <a:extLst>
                  <a:ext uri="{FF2B5EF4-FFF2-40B4-BE49-F238E27FC236}">
                    <a16:creationId xmlns:a16="http://schemas.microsoft.com/office/drawing/2014/main" id="{089C1461-C973-48E3-9B6E-163A709EF59D}"/>
                  </a:ext>
                </a:extLst>
              </p:cNvPr>
              <p:cNvSpPr/>
              <p:nvPr/>
            </p:nvSpPr>
            <p:spPr>
              <a:xfrm>
                <a:off x="2414082" y="3988044"/>
                <a:ext cx="697980" cy="258852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00" dirty="0"/>
                  <a:t>3. </a:t>
                </a:r>
                <a:r>
                  <a:rPr kumimoji="1" lang="ja-JP" altLang="en-US" sz="900" dirty="0"/>
                  <a:t>編集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5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06C98D6-98E7-44A0-A07E-481A85CED781}"/>
              </a:ext>
            </a:extLst>
          </p:cNvPr>
          <p:cNvGrpSpPr/>
          <p:nvPr/>
        </p:nvGrpSpPr>
        <p:grpSpPr>
          <a:xfrm>
            <a:off x="1113618" y="1235005"/>
            <a:ext cx="9964763" cy="4387990"/>
            <a:chOff x="1113618" y="1235005"/>
            <a:chExt cx="9964763" cy="438799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4E32F7E-EBB8-4C7F-BE1A-D4C8B2A17812}"/>
                </a:ext>
              </a:extLst>
            </p:cNvPr>
            <p:cNvGrpSpPr/>
            <p:nvPr/>
          </p:nvGrpSpPr>
          <p:grpSpPr>
            <a:xfrm>
              <a:off x="1113618" y="1235005"/>
              <a:ext cx="9964763" cy="4387990"/>
              <a:chOff x="1113618" y="1235005"/>
              <a:chExt cx="9964763" cy="4387990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4789933E-1956-44BB-839C-5DF1DC698E98}"/>
                  </a:ext>
                </a:extLst>
              </p:cNvPr>
              <p:cNvGrpSpPr/>
              <p:nvPr/>
            </p:nvGrpSpPr>
            <p:grpSpPr>
              <a:xfrm>
                <a:off x="1113618" y="3271202"/>
                <a:ext cx="1876096" cy="745105"/>
                <a:chOff x="980878" y="1836994"/>
                <a:chExt cx="1876096" cy="745105"/>
              </a:xfrm>
            </p:grpSpPr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E308AFF8-9AFB-4246-8276-C1179A063A45}"/>
                    </a:ext>
                  </a:extLst>
                </p:cNvPr>
                <p:cNvSpPr/>
                <p:nvPr/>
              </p:nvSpPr>
              <p:spPr>
                <a:xfrm>
                  <a:off x="980878" y="1836994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6" name="グラフィックス 55">
                  <a:extLst>
                    <a:ext uri="{FF2B5EF4-FFF2-40B4-BE49-F238E27FC236}">
                      <a16:creationId xmlns:a16="http://schemas.microsoft.com/office/drawing/2014/main" id="{3072A550-D7C5-4A7B-BEB0-EF1DF5342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9118" y="1937121"/>
                  <a:ext cx="479616" cy="538933"/>
                </a:xfrm>
                <a:prstGeom prst="rect">
                  <a:avLst/>
                </a:prstGeom>
              </p:spPr>
            </p:pic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2989714" y="3643755"/>
                <a:ext cx="35063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" name="コネクタ: カギ線 3">
                <a:extLst>
                  <a:ext uri="{FF2B5EF4-FFF2-40B4-BE49-F238E27FC236}">
                    <a16:creationId xmlns:a16="http://schemas.microsoft.com/office/drawing/2014/main" id="{2235C9C7-89AF-4B27-8BB7-9FD316F8009E}"/>
                  </a:ext>
                </a:extLst>
              </p:cNvPr>
              <p:cNvCxnSpPr>
                <a:cxnSpLocks/>
                <a:stCxn id="56" idx="3"/>
                <a:endCxn id="3" idx="3"/>
              </p:cNvCxnSpPr>
              <p:nvPr/>
            </p:nvCxnSpPr>
            <p:spPr>
              <a:xfrm flipV="1">
                <a:off x="2291474" y="1851463"/>
                <a:ext cx="521416" cy="1789333"/>
              </a:xfrm>
              <a:prstGeom prst="bentConnector3">
                <a:avLst>
                  <a:gd name="adj1" fmla="val 189040"/>
                </a:avLst>
              </a:prstGeom>
              <a:ln>
                <a:prstDash val="sysDash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9A58A124-0F0F-4F78-8EF2-CD2952DFFE35}"/>
                  </a:ext>
                </a:extLst>
              </p:cNvPr>
              <p:cNvSpPr/>
              <p:nvPr/>
            </p:nvSpPr>
            <p:spPr>
              <a:xfrm>
                <a:off x="3122407" y="1562325"/>
                <a:ext cx="984372" cy="47109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/>
                  <a:t>アクセストークン</a:t>
                </a:r>
              </a:p>
            </p:txBody>
          </p:sp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4807690-8462-4272-B3AF-795BBA2A2463}"/>
                  </a:ext>
                </a:extLst>
              </p:cNvPr>
              <p:cNvSpPr txBox="1"/>
              <p:nvPr/>
            </p:nvSpPr>
            <p:spPr>
              <a:xfrm>
                <a:off x="3389168" y="2071979"/>
                <a:ext cx="120315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入力されたアクセストークンが正しいことを確認する</a:t>
                </a:r>
                <a:endParaRPr kumimoji="1" lang="ja-JP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27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68E0166-AED7-4D0E-B5E3-2877D1090082}"/>
              </a:ext>
            </a:extLst>
          </p:cNvPr>
          <p:cNvGrpSpPr/>
          <p:nvPr/>
        </p:nvGrpSpPr>
        <p:grpSpPr>
          <a:xfrm>
            <a:off x="1113617" y="1235004"/>
            <a:ext cx="9964764" cy="4387991"/>
            <a:chOff x="1113617" y="1235004"/>
            <a:chExt cx="9964764" cy="438799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4CA7DF8-BD95-4B88-95C5-D244811BEFBF}"/>
                </a:ext>
              </a:extLst>
            </p:cNvPr>
            <p:cNvGrpSpPr/>
            <p:nvPr/>
          </p:nvGrpSpPr>
          <p:grpSpPr>
            <a:xfrm>
              <a:off x="1113617" y="1235004"/>
              <a:ext cx="9964764" cy="4387991"/>
              <a:chOff x="1113617" y="1235004"/>
              <a:chExt cx="9964764" cy="438799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5F399528-A996-4E62-89D4-0978F9F74029}"/>
                  </a:ext>
                </a:extLst>
              </p:cNvPr>
              <p:cNvCxnSpPr>
                <a:cxnSpLocks/>
                <a:stCxn id="64" idx="2"/>
              </p:cNvCxnSpPr>
              <p:nvPr/>
            </p:nvCxnSpPr>
            <p:spPr>
              <a:xfrm>
                <a:off x="448850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D85F2A1-47F9-4094-8220-93494CEE2E2B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634849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062C41DB-8D2E-4855-9B62-4810258D50F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820847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4" name="四角形: 角を丸くする 63">
                <a:extLst>
                  <a:ext uri="{FF2B5EF4-FFF2-40B4-BE49-F238E27FC236}">
                    <a16:creationId xmlns:a16="http://schemas.microsoft.com/office/drawing/2014/main" id="{2F483B7A-E607-49EA-BDCF-6D99E4CF3B7A}"/>
                  </a:ext>
                </a:extLst>
              </p:cNvPr>
              <p:cNvSpPr/>
              <p:nvPr/>
            </p:nvSpPr>
            <p:spPr>
              <a:xfrm>
                <a:off x="3696190" y="1683323"/>
                <a:ext cx="1584629" cy="1470382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Compute node</a:t>
                </a:r>
              </a:p>
            </p:txBody>
          </p:sp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15C8ED9A-D6E1-44BB-AC25-9A9174088C43}"/>
                  </a:ext>
                </a:extLst>
              </p:cNvPr>
              <p:cNvSpPr/>
              <p:nvPr/>
            </p:nvSpPr>
            <p:spPr>
              <a:xfrm>
                <a:off x="5556175" y="1683323"/>
                <a:ext cx="1584629" cy="1470382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Compute node</a:t>
                </a:r>
              </a:p>
            </p:txBody>
          </p:sp>
          <p:sp>
            <p:nvSpPr>
              <p:cNvPr id="70" name="四角形: 角を丸くする 69">
                <a:extLst>
                  <a:ext uri="{FF2B5EF4-FFF2-40B4-BE49-F238E27FC236}">
                    <a16:creationId xmlns:a16="http://schemas.microsoft.com/office/drawing/2014/main" id="{2047AC08-5DE2-471B-BE7F-725C5F7854C2}"/>
                  </a:ext>
                </a:extLst>
              </p:cNvPr>
              <p:cNvSpPr/>
              <p:nvPr/>
            </p:nvSpPr>
            <p:spPr>
              <a:xfrm>
                <a:off x="7416160" y="1683323"/>
                <a:ext cx="1584629" cy="1470382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Compute node</a:t>
                </a:r>
              </a:p>
            </p:txBody>
          </p: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CFB1E173-1499-4889-BF52-2C7CBBBC528D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>
                <a:off x="1006846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0ACD9850-A90B-48EE-A17B-ACDFB80B8CF8}"/>
                  </a:ext>
                </a:extLst>
              </p:cNvPr>
              <p:cNvSpPr/>
              <p:nvPr/>
            </p:nvSpPr>
            <p:spPr>
              <a:xfrm>
                <a:off x="3509067" y="1235004"/>
                <a:ext cx="7522375" cy="4336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t"/>
              <a:lstStyle/>
              <a:p>
                <a:r>
                  <a:rPr kumimoji="1" lang="ja-JP" altLang="en-US" dirty="0"/>
                  <a:t>構築環境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V="1">
                <a:off x="2989713" y="3643756"/>
                <a:ext cx="350633" cy="2178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37C6C4E0-2F85-4F15-AD4E-83848EC3AA41}"/>
                  </a:ext>
                </a:extLst>
              </p:cNvPr>
              <p:cNvGrpSpPr/>
              <p:nvPr/>
            </p:nvGrpSpPr>
            <p:grpSpPr>
              <a:xfrm>
                <a:off x="1113617" y="3273381"/>
                <a:ext cx="1876096" cy="745105"/>
                <a:chOff x="1113618" y="3271202"/>
                <a:chExt cx="1876096" cy="745105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3E9A5E6A-44A8-4D1E-8C28-0B3BD970D439}"/>
                    </a:ext>
                  </a:extLst>
                </p:cNvPr>
                <p:cNvSpPr/>
                <p:nvPr/>
              </p:nvSpPr>
              <p:spPr>
                <a:xfrm>
                  <a:off x="1113618" y="3271202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3" name="グラフィックス 52">
                  <a:extLst>
                    <a:ext uri="{FF2B5EF4-FFF2-40B4-BE49-F238E27FC236}">
                      <a16:creationId xmlns:a16="http://schemas.microsoft.com/office/drawing/2014/main" id="{7B8241BA-2FDB-4FDB-9FEE-40146594B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2153" y="3369021"/>
                  <a:ext cx="479616" cy="538933"/>
                </a:xfrm>
                <a:prstGeom prst="rect">
                  <a:avLst/>
                </a:prstGeom>
              </p:spPr>
            </p:pic>
            <p:sp>
              <p:nvSpPr>
                <p:cNvPr id="57" name="フローチャート: 書類 56">
                  <a:extLst>
                    <a:ext uri="{FF2B5EF4-FFF2-40B4-BE49-F238E27FC236}">
                      <a16:creationId xmlns:a16="http://schemas.microsoft.com/office/drawing/2014/main" id="{3D6E76CD-A72C-46AD-BB42-7F59FF1307FB}"/>
                    </a:ext>
                  </a:extLst>
                </p:cNvPr>
                <p:cNvSpPr/>
                <p:nvPr/>
              </p:nvSpPr>
              <p:spPr>
                <a:xfrm>
                  <a:off x="1845540" y="3399010"/>
                  <a:ext cx="981898" cy="478953"/>
                </a:xfrm>
                <a:prstGeom prst="flowChartDocument">
                  <a:avLst/>
                </a:prstGeom>
                <a:solidFill>
                  <a:srgbClr val="A4C2E5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 err="1"/>
                    <a:t>g</a:t>
                  </a:r>
                  <a:r>
                    <a:rPr kumimoji="1" lang="en-US" altLang="ja-JP" sz="1100" dirty="0" err="1"/>
                    <a:t>roup_vars</a:t>
                  </a:r>
                  <a:endParaRPr kumimoji="1" lang="en-US" altLang="ja-JP" sz="1100" dirty="0"/>
                </a:p>
              </p:txBody>
            </p:sp>
          </p:grpSp>
          <p:sp>
            <p:nvSpPr>
              <p:cNvPr id="75" name="四角形: 角を丸くする 74">
                <a:extLst>
                  <a:ext uri="{FF2B5EF4-FFF2-40B4-BE49-F238E27FC236}">
                    <a16:creationId xmlns:a16="http://schemas.microsoft.com/office/drawing/2014/main" id="{798A1B69-C315-4638-AB1D-7BF5EA996B3C}"/>
                  </a:ext>
                </a:extLst>
              </p:cNvPr>
              <p:cNvSpPr/>
              <p:nvPr/>
            </p:nvSpPr>
            <p:spPr>
              <a:xfrm>
                <a:off x="9276145" y="1683323"/>
                <a:ext cx="1584629" cy="1470382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Compute node</a:t>
                </a:r>
              </a:p>
            </p:txBody>
          </p:sp>
          <p:sp>
            <p:nvSpPr>
              <p:cNvPr id="2" name="四角形: メモ 1">
                <a:extLst>
                  <a:ext uri="{FF2B5EF4-FFF2-40B4-BE49-F238E27FC236}">
                    <a16:creationId xmlns:a16="http://schemas.microsoft.com/office/drawing/2014/main" id="{795DB8E9-FE32-43CF-B257-E877DCD3AB3A}"/>
                  </a:ext>
                </a:extLst>
              </p:cNvPr>
              <p:cNvSpPr/>
              <p:nvPr/>
            </p:nvSpPr>
            <p:spPr>
              <a:xfrm>
                <a:off x="4851662" y="2678850"/>
                <a:ext cx="3120179" cy="1231283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ja-JP" altLang="en-US" sz="1050" dirty="0"/>
                  <a:t>計算ノード</a:t>
                </a:r>
                <a:r>
                  <a:rPr lang="ja-JP" altLang="en-US" sz="1050" dirty="0"/>
                  <a:t>として、どこに、どの程度のリソース量を割り当てるのかを指定する</a:t>
                </a:r>
                <a:endParaRPr kumimoji="1" lang="en-US" altLang="ja-JP" sz="1050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ja-JP" altLang="en-US" sz="1050" dirty="0"/>
                  <a:t>ノード数</a:t>
                </a:r>
                <a:endParaRPr lang="en-US" altLang="ja-JP" sz="1050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altLang="ja-JP" sz="1050" dirty="0"/>
                  <a:t>flavor</a:t>
                </a:r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kumimoji="1" lang="ja-JP" altLang="en-US" sz="1050" dirty="0"/>
                  <a:t>インスタンスタイプ</a:t>
                </a:r>
                <a:endParaRPr kumimoji="1" lang="en-US" altLang="ja-JP" sz="1050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ja-JP" altLang="en-US" sz="1050" dirty="0"/>
                  <a:t>ルートディスクサイズ</a:t>
                </a:r>
                <a:endParaRPr lang="en-US" altLang="ja-JP" sz="1050" dirty="0"/>
              </a:p>
              <a:p>
                <a:pPr marL="188913"/>
                <a:endParaRPr kumimoji="1" lang="en-US" altLang="ja-JP" sz="105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kumimoji="1" lang="ja-JP" altLang="en-US" sz="1050" dirty="0"/>
              </a:p>
            </p:txBody>
          </p:sp>
          <p:cxnSp>
            <p:nvCxnSpPr>
              <p:cNvPr id="6" name="コネクタ: 曲線 5">
                <a:extLst>
                  <a:ext uri="{FF2B5EF4-FFF2-40B4-BE49-F238E27FC236}">
                    <a16:creationId xmlns:a16="http://schemas.microsoft.com/office/drawing/2014/main" id="{BB909D05-47B7-423B-AEF4-816BAC2A9C2C}"/>
                  </a:ext>
                </a:extLst>
              </p:cNvPr>
              <p:cNvCxnSpPr>
                <a:cxnSpLocks/>
                <a:stCxn id="2" idx="1"/>
                <a:endCxn id="57" idx="2"/>
              </p:cNvCxnSpPr>
              <p:nvPr/>
            </p:nvCxnSpPr>
            <p:spPr>
              <a:xfrm rot="10800000" flipV="1">
                <a:off x="2336488" y="3294492"/>
                <a:ext cx="2515174" cy="553986"/>
              </a:xfrm>
              <a:prstGeom prst="curvedConnector4">
                <a:avLst>
                  <a:gd name="adj1" fmla="val 40240"/>
                  <a:gd name="adj2" fmla="val 15239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64DD7E6-BD8B-4B0D-BE12-EEA2F34B9286}"/>
                  </a:ext>
                </a:extLst>
              </p:cNvPr>
              <p:cNvSpPr txBox="1"/>
              <p:nvPr/>
            </p:nvSpPr>
            <p:spPr>
              <a:xfrm>
                <a:off x="3355182" y="4071282"/>
                <a:ext cx="14739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指定されたパラメータを</a:t>
                </a:r>
                <a:r>
                  <a:rPr lang="en-US" altLang="ja-JP" sz="1000" dirty="0" err="1"/>
                  <a:t>group_vars</a:t>
                </a:r>
                <a:r>
                  <a:rPr lang="ja-JP" altLang="en-US" sz="1000" dirty="0"/>
                  <a:t>ファイルに保存する</a:t>
                </a:r>
                <a:endParaRPr kumimoji="1" lang="ja-JP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24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0591AD-24EB-4B43-804A-CC42D7AFE24F}"/>
              </a:ext>
            </a:extLst>
          </p:cNvPr>
          <p:cNvGrpSpPr/>
          <p:nvPr/>
        </p:nvGrpSpPr>
        <p:grpSpPr>
          <a:xfrm>
            <a:off x="1113617" y="1235004"/>
            <a:ext cx="9964764" cy="4387991"/>
            <a:chOff x="1113617" y="1235004"/>
            <a:chExt cx="9964764" cy="438799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2C7C763-AB23-4256-B44C-9604E1C975F2}"/>
                </a:ext>
              </a:extLst>
            </p:cNvPr>
            <p:cNvGrpSpPr/>
            <p:nvPr/>
          </p:nvGrpSpPr>
          <p:grpSpPr>
            <a:xfrm>
              <a:off x="1113617" y="1235004"/>
              <a:ext cx="9964764" cy="4387991"/>
              <a:chOff x="1113617" y="1235004"/>
              <a:chExt cx="9964764" cy="438799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261A502-5B97-4384-AC83-2BAA045CFC9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4670100" y="3570808"/>
                <a:ext cx="5054" cy="3796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F381BE83-BB88-4B41-ADA8-93546780C804}"/>
                  </a:ext>
                </a:extLst>
              </p:cNvPr>
              <p:cNvSpPr/>
              <p:nvPr/>
            </p:nvSpPr>
            <p:spPr>
              <a:xfrm>
                <a:off x="3882839" y="3950429"/>
                <a:ext cx="1584630" cy="1442959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Master</a:t>
                </a:r>
                <a:r>
                  <a:rPr lang="ja-JP" altLang="en-US" sz="1400" dirty="0"/>
                  <a:t> </a:t>
                </a:r>
                <a:r>
                  <a:rPr lang="en-US" altLang="ja-JP" sz="1400" dirty="0"/>
                  <a:t>node</a:t>
                </a:r>
                <a:endParaRPr kumimoji="1" lang="ja-JP" altLang="en-US" sz="1400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0ACD9850-A90B-48EE-A17B-ACDFB80B8CF8}"/>
                  </a:ext>
                </a:extLst>
              </p:cNvPr>
              <p:cNvSpPr/>
              <p:nvPr/>
            </p:nvSpPr>
            <p:spPr>
              <a:xfrm>
                <a:off x="3509067" y="1235004"/>
                <a:ext cx="7522375" cy="4336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t"/>
              <a:lstStyle/>
              <a:p>
                <a:r>
                  <a:rPr kumimoji="1" lang="ja-JP" altLang="en-US" dirty="0"/>
                  <a:t>構築環境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14" y="3643755"/>
                <a:ext cx="35063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E5467FB3-33BF-4D3A-82CB-439DF06C250C}"/>
                  </a:ext>
                </a:extLst>
              </p:cNvPr>
              <p:cNvGrpSpPr/>
              <p:nvPr/>
            </p:nvGrpSpPr>
            <p:grpSpPr>
              <a:xfrm>
                <a:off x="1113617" y="3273381"/>
                <a:ext cx="1876096" cy="745105"/>
                <a:chOff x="1113618" y="3271202"/>
                <a:chExt cx="1876096" cy="745105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6B1C3500-1B64-4F9D-A634-847C8B2EBC1D}"/>
                    </a:ext>
                  </a:extLst>
                </p:cNvPr>
                <p:cNvSpPr/>
                <p:nvPr/>
              </p:nvSpPr>
              <p:spPr>
                <a:xfrm>
                  <a:off x="1113618" y="3271202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3" name="グラフィックス 52">
                  <a:extLst>
                    <a:ext uri="{FF2B5EF4-FFF2-40B4-BE49-F238E27FC236}">
                      <a16:creationId xmlns:a16="http://schemas.microsoft.com/office/drawing/2014/main" id="{48C743BD-912B-424A-932F-07AEB1112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2153" y="3369021"/>
                  <a:ext cx="479616" cy="538933"/>
                </a:xfrm>
                <a:prstGeom prst="rect">
                  <a:avLst/>
                </a:prstGeom>
              </p:spPr>
            </p:pic>
            <p:sp>
              <p:nvSpPr>
                <p:cNvPr id="57" name="フローチャート: 書類 56">
                  <a:extLst>
                    <a:ext uri="{FF2B5EF4-FFF2-40B4-BE49-F238E27FC236}">
                      <a16:creationId xmlns:a16="http://schemas.microsoft.com/office/drawing/2014/main" id="{C6855A6E-119D-44BB-84C4-B2E83CA70550}"/>
                    </a:ext>
                  </a:extLst>
                </p:cNvPr>
                <p:cNvSpPr/>
                <p:nvPr/>
              </p:nvSpPr>
              <p:spPr>
                <a:xfrm>
                  <a:off x="1845540" y="3399010"/>
                  <a:ext cx="981898" cy="478953"/>
                </a:xfrm>
                <a:prstGeom prst="flowChartDocument">
                  <a:avLst/>
                </a:prstGeom>
                <a:solidFill>
                  <a:srgbClr val="A4C2E5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 err="1"/>
                    <a:t>g</a:t>
                  </a:r>
                  <a:r>
                    <a:rPr kumimoji="1" lang="en-US" altLang="ja-JP" sz="1100" dirty="0" err="1"/>
                    <a:t>roup_vars</a:t>
                  </a:r>
                  <a:endParaRPr kumimoji="1" lang="en-US" altLang="ja-JP" sz="1100" dirty="0"/>
                </a:p>
              </p:txBody>
            </p:sp>
          </p:grp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8F15143F-60D3-4A95-9D18-71A64935454A}"/>
                  </a:ext>
                </a:extLst>
              </p:cNvPr>
              <p:cNvSpPr/>
              <p:nvPr/>
            </p:nvSpPr>
            <p:spPr>
              <a:xfrm>
                <a:off x="4979556" y="2896725"/>
                <a:ext cx="3120179" cy="943681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ja-JP" altLang="en-US" sz="1050" dirty="0"/>
                  <a:t>マスターノード</a:t>
                </a:r>
                <a:r>
                  <a:rPr lang="ja-JP" altLang="en-US" sz="1050" dirty="0"/>
                  <a:t>として、どの程度のリソース量を割り当てるのかを指定する</a:t>
                </a:r>
                <a:endParaRPr kumimoji="1" lang="en-US" altLang="ja-JP" sz="1050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altLang="ja-JP" sz="1050" dirty="0"/>
                  <a:t>flavor</a:t>
                </a:r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ja-JP" altLang="en-US" sz="1050" dirty="0"/>
                  <a:t>インスタンスタイプ</a:t>
                </a:r>
                <a:endParaRPr lang="en-US" altLang="ja-JP" sz="1050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ja-JP" altLang="en-US" sz="1050" dirty="0"/>
                  <a:t>ルートディスクサイズ</a:t>
                </a:r>
                <a:endParaRPr kumimoji="1" lang="en-US" altLang="ja-JP" sz="105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kumimoji="1" lang="ja-JP" altLang="en-US" sz="1050" dirty="0"/>
              </a:p>
            </p:txBody>
          </p:sp>
          <p:cxnSp>
            <p:nvCxnSpPr>
              <p:cNvPr id="28" name="コネクタ: 曲線 27">
                <a:extLst>
                  <a:ext uri="{FF2B5EF4-FFF2-40B4-BE49-F238E27FC236}">
                    <a16:creationId xmlns:a16="http://schemas.microsoft.com/office/drawing/2014/main" id="{AC4EC116-0EC7-48A1-9AC4-81E6B5084F8C}"/>
                  </a:ext>
                </a:extLst>
              </p:cNvPr>
              <p:cNvCxnSpPr>
                <a:cxnSpLocks/>
                <a:stCxn id="27" idx="1"/>
                <a:endCxn id="57" idx="2"/>
              </p:cNvCxnSpPr>
              <p:nvPr/>
            </p:nvCxnSpPr>
            <p:spPr>
              <a:xfrm rot="10800000" flipV="1">
                <a:off x="2336488" y="3368566"/>
                <a:ext cx="2643068" cy="479912"/>
              </a:xfrm>
              <a:prstGeom prst="curvedConnector4">
                <a:avLst>
                  <a:gd name="adj1" fmla="val 40712"/>
                  <a:gd name="adj2" fmla="val 1542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38A3FD-681F-428F-9CC4-CE262B7BDD47}"/>
                  </a:ext>
                </a:extLst>
              </p:cNvPr>
              <p:cNvSpPr txBox="1"/>
              <p:nvPr/>
            </p:nvSpPr>
            <p:spPr>
              <a:xfrm>
                <a:off x="3538127" y="2932133"/>
                <a:ext cx="14739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指定されたパラメータを</a:t>
                </a:r>
                <a:r>
                  <a:rPr lang="en-US" altLang="ja-JP" sz="1000" dirty="0" err="1"/>
                  <a:t>group_vars</a:t>
                </a:r>
                <a:r>
                  <a:rPr lang="ja-JP" altLang="en-US" sz="1000" dirty="0"/>
                  <a:t>ファイルに保存する</a:t>
                </a:r>
                <a:endParaRPr kumimoji="1" lang="ja-JP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51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5B1F3CF-E44C-4241-91ED-8E04D2B6076D}"/>
              </a:ext>
            </a:extLst>
          </p:cNvPr>
          <p:cNvGrpSpPr/>
          <p:nvPr/>
        </p:nvGrpSpPr>
        <p:grpSpPr>
          <a:xfrm>
            <a:off x="1113617" y="1235004"/>
            <a:ext cx="9964764" cy="4387991"/>
            <a:chOff x="1113617" y="1235004"/>
            <a:chExt cx="9964764" cy="438799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E656D74-473C-47FE-BFBF-F2797C0E2383}"/>
                </a:ext>
              </a:extLst>
            </p:cNvPr>
            <p:cNvGrpSpPr/>
            <p:nvPr/>
          </p:nvGrpSpPr>
          <p:grpSpPr>
            <a:xfrm>
              <a:off x="1113617" y="1235004"/>
              <a:ext cx="9964764" cy="4387991"/>
              <a:chOff x="1113617" y="1235004"/>
              <a:chExt cx="9964764" cy="438799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フローチャート: 磁気ディスク 10">
                <a:extLst>
                  <a:ext uri="{FF2B5EF4-FFF2-40B4-BE49-F238E27FC236}">
                    <a16:creationId xmlns:a16="http://schemas.microsoft.com/office/drawing/2014/main" id="{2CED4976-5500-4059-B2EB-7A597AEF9B59}"/>
                  </a:ext>
                </a:extLst>
              </p:cNvPr>
              <p:cNvSpPr/>
              <p:nvPr/>
            </p:nvSpPr>
            <p:spPr>
              <a:xfrm>
                <a:off x="5940939" y="4198672"/>
                <a:ext cx="1090287" cy="946472"/>
              </a:xfrm>
              <a:prstGeom prst="flowChartMagneticDisk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0ACD9850-A90B-48EE-A17B-ACDFB80B8CF8}"/>
                  </a:ext>
                </a:extLst>
              </p:cNvPr>
              <p:cNvSpPr/>
              <p:nvPr/>
            </p:nvSpPr>
            <p:spPr>
              <a:xfrm>
                <a:off x="3509067" y="1235004"/>
                <a:ext cx="7522375" cy="4336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t"/>
              <a:lstStyle/>
              <a:p>
                <a:r>
                  <a:rPr kumimoji="1" lang="ja-JP" altLang="en-US" dirty="0"/>
                  <a:t>構築環境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14" y="3643755"/>
                <a:ext cx="35063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747ABF08-BA7D-43E6-B76C-503268BDEC74}"/>
                  </a:ext>
                </a:extLst>
              </p:cNvPr>
              <p:cNvGrpSpPr/>
              <p:nvPr/>
            </p:nvGrpSpPr>
            <p:grpSpPr>
              <a:xfrm>
                <a:off x="1113617" y="3273381"/>
                <a:ext cx="1876096" cy="745105"/>
                <a:chOff x="1113618" y="3271202"/>
                <a:chExt cx="1876096" cy="745105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C7F5964C-E6EB-4B68-B512-18A2C3F2AF12}"/>
                    </a:ext>
                  </a:extLst>
                </p:cNvPr>
                <p:cNvSpPr/>
                <p:nvPr/>
              </p:nvSpPr>
              <p:spPr>
                <a:xfrm>
                  <a:off x="1113618" y="3271202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3" name="グラフィックス 52">
                  <a:extLst>
                    <a:ext uri="{FF2B5EF4-FFF2-40B4-BE49-F238E27FC236}">
                      <a16:creationId xmlns:a16="http://schemas.microsoft.com/office/drawing/2014/main" id="{198900F5-4557-4B1A-93AB-3E4123C755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2153" y="3369021"/>
                  <a:ext cx="479616" cy="538933"/>
                </a:xfrm>
                <a:prstGeom prst="rect">
                  <a:avLst/>
                </a:prstGeom>
              </p:spPr>
            </p:pic>
            <p:sp>
              <p:nvSpPr>
                <p:cNvPr id="57" name="フローチャート: 書類 56">
                  <a:extLst>
                    <a:ext uri="{FF2B5EF4-FFF2-40B4-BE49-F238E27FC236}">
                      <a16:creationId xmlns:a16="http://schemas.microsoft.com/office/drawing/2014/main" id="{AFFFB06E-37D5-44DB-BDDC-C769E8FF3D40}"/>
                    </a:ext>
                  </a:extLst>
                </p:cNvPr>
                <p:cNvSpPr/>
                <p:nvPr/>
              </p:nvSpPr>
              <p:spPr>
                <a:xfrm>
                  <a:off x="1845540" y="3399010"/>
                  <a:ext cx="981898" cy="478953"/>
                </a:xfrm>
                <a:prstGeom prst="flowChartDocument">
                  <a:avLst/>
                </a:prstGeom>
                <a:solidFill>
                  <a:srgbClr val="A4C2E5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 err="1"/>
                    <a:t>g</a:t>
                  </a:r>
                  <a:r>
                    <a:rPr kumimoji="1" lang="en-US" altLang="ja-JP" sz="1100" dirty="0" err="1"/>
                    <a:t>roup_vars</a:t>
                  </a:r>
                  <a:endParaRPr kumimoji="1" lang="en-US" altLang="ja-JP" sz="1100" dirty="0"/>
                </a:p>
              </p:txBody>
            </p:sp>
          </p:grp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95CAC76F-D508-4494-B2BB-45ED16BE99C6}"/>
                  </a:ext>
                </a:extLst>
              </p:cNvPr>
              <p:cNvSpPr/>
              <p:nvPr/>
            </p:nvSpPr>
            <p:spPr>
              <a:xfrm>
                <a:off x="4979556" y="2896725"/>
                <a:ext cx="3120179" cy="943681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en-US" altLang="ja-JP" sz="1050" dirty="0"/>
                  <a:t>NFS</a:t>
                </a:r>
                <a:r>
                  <a:rPr kumimoji="1" lang="ja-JP" altLang="en-US" sz="1050" dirty="0"/>
                  <a:t>用のディスクとして</a:t>
                </a:r>
                <a:r>
                  <a:rPr lang="ja-JP" altLang="en-US" sz="1050" dirty="0"/>
                  <a:t>、どの程度のリソース量を割り当てるのかを指定する</a:t>
                </a:r>
                <a:endParaRPr kumimoji="1" lang="en-US" altLang="ja-JP" sz="1050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altLang="ja-JP" sz="1050" dirty="0"/>
                  <a:t>flavor</a:t>
                </a:r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ja-JP" altLang="en-US" sz="1050" dirty="0"/>
                  <a:t>ディスクサイズ</a:t>
                </a:r>
                <a:endParaRPr kumimoji="1" lang="en-US" altLang="ja-JP" sz="105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kumimoji="1" lang="ja-JP" altLang="en-US" sz="1050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DDF83992-C185-4526-8AFD-2DA1D87EBCCC}"/>
                  </a:ext>
                </a:extLst>
              </p:cNvPr>
              <p:cNvCxnSpPr>
                <a:cxnSpLocks/>
                <a:stCxn id="26" idx="1"/>
                <a:endCxn id="57" idx="2"/>
              </p:cNvCxnSpPr>
              <p:nvPr/>
            </p:nvCxnSpPr>
            <p:spPr>
              <a:xfrm rot="10800000" flipV="1">
                <a:off x="2336488" y="3368566"/>
                <a:ext cx="2643068" cy="479912"/>
              </a:xfrm>
              <a:prstGeom prst="curvedConnector4">
                <a:avLst>
                  <a:gd name="adj1" fmla="val 40712"/>
                  <a:gd name="adj2" fmla="val 1542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F8839FC-2E18-4E02-9A49-3C8A1B24C193}"/>
                  </a:ext>
                </a:extLst>
              </p:cNvPr>
              <p:cNvSpPr txBox="1"/>
              <p:nvPr/>
            </p:nvSpPr>
            <p:spPr>
              <a:xfrm>
                <a:off x="3538127" y="2932133"/>
                <a:ext cx="14739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指定されたパラメータを</a:t>
                </a:r>
                <a:r>
                  <a:rPr lang="en-US" altLang="ja-JP" sz="1000" dirty="0" err="1"/>
                  <a:t>group_vars</a:t>
                </a:r>
                <a:r>
                  <a:rPr lang="ja-JP" altLang="en-US" sz="1000" dirty="0"/>
                  <a:t>ファイルに保存する</a:t>
                </a:r>
                <a:endParaRPr kumimoji="1" lang="ja-JP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416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1EA8EE-A1D6-481B-A89C-1DCECB3926A9}"/>
              </a:ext>
            </a:extLst>
          </p:cNvPr>
          <p:cNvGrpSpPr/>
          <p:nvPr/>
        </p:nvGrpSpPr>
        <p:grpSpPr>
          <a:xfrm>
            <a:off x="1113617" y="1235004"/>
            <a:ext cx="9964764" cy="4387991"/>
            <a:chOff x="1113617" y="1235004"/>
            <a:chExt cx="9964764" cy="438799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B2F03D45-02D6-4F65-AB3E-B9EE9E0F2CCC}"/>
                </a:ext>
              </a:extLst>
            </p:cNvPr>
            <p:cNvGrpSpPr/>
            <p:nvPr/>
          </p:nvGrpSpPr>
          <p:grpSpPr>
            <a:xfrm>
              <a:off x="1113617" y="1235004"/>
              <a:ext cx="9964764" cy="4387991"/>
              <a:chOff x="1113617" y="1235004"/>
              <a:chExt cx="9964764" cy="4387991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0FC33F26-B340-4849-B3CE-C965BA0A0A53}"/>
                  </a:ext>
                </a:extLst>
              </p:cNvPr>
              <p:cNvGrpSpPr/>
              <p:nvPr/>
            </p:nvGrpSpPr>
            <p:grpSpPr>
              <a:xfrm>
                <a:off x="1113618" y="1235004"/>
                <a:ext cx="9964763" cy="4387991"/>
                <a:chOff x="1113618" y="1235004"/>
                <a:chExt cx="9964763" cy="4387991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B5775D25-D016-495D-A5A4-AEA3FCA81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2952" y="1235005"/>
                  <a:ext cx="0" cy="4387990"/>
                </a:xfrm>
                <a:prstGeom prst="line">
                  <a:avLst/>
                </a:prstGeom>
                <a:ln w="57150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3C00C4B1-027C-4881-95EB-84DD391B0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2952" y="3568316"/>
                  <a:ext cx="7735429" cy="0"/>
                </a:xfrm>
                <a:prstGeom prst="line">
                  <a:avLst/>
                </a:prstGeom>
                <a:ln w="57150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A261A502-5B97-4384-AC83-2BAA045CFC92}"/>
                    </a:ext>
                  </a:extLst>
                </p:cNvPr>
                <p:cNvCxnSpPr>
                  <a:cxnSpLocks/>
                  <a:stCxn id="74" idx="0"/>
                </p:cNvCxnSpPr>
                <p:nvPr/>
              </p:nvCxnSpPr>
              <p:spPr>
                <a:xfrm flipH="1" flipV="1">
                  <a:off x="4670100" y="3570808"/>
                  <a:ext cx="5054" cy="379621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5F399528-A996-4E62-89D4-0978F9F74029}"/>
                    </a:ext>
                  </a:extLst>
                </p:cNvPr>
                <p:cNvCxnSpPr>
                  <a:cxnSpLocks/>
                  <a:stCxn id="64" idx="2"/>
                </p:cNvCxnSpPr>
                <p:nvPr/>
              </p:nvCxnSpPr>
              <p:spPr>
                <a:xfrm>
                  <a:off x="4488505" y="3153705"/>
                  <a:ext cx="0" cy="414611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C0688536-E3BA-44D7-BC22-E2DB5C5AC702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2989714" y="2219699"/>
                  <a:ext cx="348685" cy="2491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9D85F2A1-47F9-4094-8220-93494CEE2E2B}"/>
                    </a:ext>
                  </a:extLst>
                </p:cNvPr>
                <p:cNvCxnSpPr>
                  <a:cxnSpLocks/>
                  <a:stCxn id="66" idx="2"/>
                </p:cNvCxnSpPr>
                <p:nvPr/>
              </p:nvCxnSpPr>
              <p:spPr>
                <a:xfrm>
                  <a:off x="6348490" y="3153705"/>
                  <a:ext cx="0" cy="414611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062C41DB-8D2E-4855-9B62-4810258D50FE}"/>
                    </a:ext>
                  </a:extLst>
                </p:cNvPr>
                <p:cNvCxnSpPr>
                  <a:cxnSpLocks/>
                  <a:stCxn id="70" idx="2"/>
                </p:cNvCxnSpPr>
                <p:nvPr/>
              </p:nvCxnSpPr>
              <p:spPr>
                <a:xfrm>
                  <a:off x="8208475" y="3153705"/>
                  <a:ext cx="0" cy="414611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CFB1E173-1499-4889-BF52-2C7CBBBC528D}"/>
                    </a:ext>
                  </a:extLst>
                </p:cNvPr>
                <p:cNvCxnSpPr>
                  <a:cxnSpLocks/>
                  <a:stCxn id="75" idx="2"/>
                </p:cNvCxnSpPr>
                <p:nvPr/>
              </p:nvCxnSpPr>
              <p:spPr>
                <a:xfrm>
                  <a:off x="10068460" y="3153705"/>
                  <a:ext cx="0" cy="414611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0ACD9850-A90B-48EE-A17B-ACDFB80B8CF8}"/>
                    </a:ext>
                  </a:extLst>
                </p:cNvPr>
                <p:cNvSpPr/>
                <p:nvPr/>
              </p:nvSpPr>
              <p:spPr>
                <a:xfrm>
                  <a:off x="3509067" y="1235004"/>
                  <a:ext cx="7522375" cy="43365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4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t"/>
                <a:lstStyle/>
                <a:p>
                  <a:r>
                    <a:rPr kumimoji="1" lang="ja-JP" altLang="en-US" dirty="0"/>
                    <a:t>構築環境</a:t>
                  </a:r>
                </a:p>
              </p:txBody>
            </p: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845D3CA5-4F63-436D-95E5-294EE9994962}"/>
                    </a:ext>
                  </a:extLst>
                </p:cNvPr>
                <p:cNvGrpSpPr/>
                <p:nvPr/>
              </p:nvGrpSpPr>
              <p:grpSpPr>
                <a:xfrm>
                  <a:off x="1113618" y="1316558"/>
                  <a:ext cx="1876096" cy="1811263"/>
                  <a:chOff x="309677" y="818013"/>
                  <a:chExt cx="1876096" cy="1811263"/>
                </a:xfrm>
              </p:grpSpPr>
              <p:sp>
                <p:nvSpPr>
                  <p:cNvPr id="62" name="正方形/長方形 61">
                    <a:extLst>
                      <a:ext uri="{FF2B5EF4-FFF2-40B4-BE49-F238E27FC236}">
                        <a16:creationId xmlns:a16="http://schemas.microsoft.com/office/drawing/2014/main" id="{85D9B009-FA45-48D7-AA82-DBA38B16F764}"/>
                      </a:ext>
                    </a:extLst>
                  </p:cNvPr>
                  <p:cNvSpPr/>
                  <p:nvPr/>
                </p:nvSpPr>
                <p:spPr>
                  <a:xfrm>
                    <a:off x="309677" y="818013"/>
                    <a:ext cx="1876096" cy="1811263"/>
                  </a:xfrm>
                  <a:prstGeom prst="rect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ja-JP" sz="1400" dirty="0"/>
                      <a:t>VC</a:t>
                    </a:r>
                    <a:r>
                      <a:rPr kumimoji="1" lang="ja-JP" altLang="en-US" sz="1400" dirty="0"/>
                      <a:t> </a:t>
                    </a:r>
                    <a:r>
                      <a:rPr kumimoji="1" lang="en-US" altLang="ja-JP" sz="1400" dirty="0"/>
                      <a:t>Controller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3" name="正方形/長方形 2">
                    <a:extLst>
                      <a:ext uri="{FF2B5EF4-FFF2-40B4-BE49-F238E27FC236}">
                        <a16:creationId xmlns:a16="http://schemas.microsoft.com/office/drawing/2014/main" id="{DFC650E9-E8F3-4218-95B1-83DA3DFCF6BA}"/>
                      </a:ext>
                    </a:extLst>
                  </p:cNvPr>
                  <p:cNvSpPr/>
                  <p:nvPr/>
                </p:nvSpPr>
                <p:spPr>
                  <a:xfrm>
                    <a:off x="528311" y="1188481"/>
                    <a:ext cx="1480638" cy="328873"/>
                  </a:xfrm>
                  <a:prstGeom prst="rect">
                    <a:avLst/>
                  </a:prstGeom>
                  <a:solidFill>
                    <a:srgbClr val="FFFF99"/>
                  </a:solidFill>
                  <a:ln w="38100"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200" dirty="0"/>
                      <a:t>VC Controller</a:t>
                    </a:r>
                    <a:r>
                      <a:rPr lang="ja-JP" altLang="en-US" sz="1200" dirty="0"/>
                      <a:t> </a:t>
                    </a:r>
                    <a:r>
                      <a:rPr lang="en-US" altLang="ja-JP" sz="1200" dirty="0"/>
                      <a:t>core</a:t>
                    </a:r>
                    <a:endParaRPr kumimoji="1" lang="ja-JP" altLang="en-US" sz="1200" dirty="0"/>
                  </a:p>
                </p:txBody>
              </p:sp>
              <p:sp>
                <p:nvSpPr>
                  <p:cNvPr id="89" name="正方形/長方形 88">
                    <a:extLst>
                      <a:ext uri="{FF2B5EF4-FFF2-40B4-BE49-F238E27FC236}">
                        <a16:creationId xmlns:a16="http://schemas.microsoft.com/office/drawing/2014/main" id="{2766F161-FCBC-44E0-99B3-2901B90508CA}"/>
                      </a:ext>
                    </a:extLst>
                  </p:cNvPr>
                  <p:cNvSpPr/>
                  <p:nvPr/>
                </p:nvSpPr>
                <p:spPr>
                  <a:xfrm>
                    <a:off x="528311" y="1662914"/>
                    <a:ext cx="1480638" cy="328873"/>
                  </a:xfrm>
                  <a:prstGeom prst="rect">
                    <a:avLst/>
                  </a:prstGeom>
                  <a:solidFill>
                    <a:srgbClr val="FFFF99"/>
                  </a:solidFill>
                  <a:ln w="38100"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200" dirty="0" err="1"/>
                      <a:t>HashiCorp</a:t>
                    </a:r>
                    <a:r>
                      <a:rPr kumimoji="1" lang="en-US" altLang="ja-JP" sz="1200" dirty="0"/>
                      <a:t> Vault</a:t>
                    </a:r>
                    <a:endParaRPr kumimoji="1" lang="ja-JP" altLang="en-US" sz="1200" dirty="0"/>
                  </a:p>
                </p:txBody>
              </p: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CEA481D-2A60-48CD-A352-891ACA26BE93}"/>
                      </a:ext>
                    </a:extLst>
                  </p:cNvPr>
                  <p:cNvSpPr/>
                  <p:nvPr/>
                </p:nvSpPr>
                <p:spPr>
                  <a:xfrm>
                    <a:off x="528311" y="2136736"/>
                    <a:ext cx="1480638" cy="328873"/>
                  </a:xfrm>
                  <a:prstGeom prst="rect">
                    <a:avLst/>
                  </a:prstGeom>
                  <a:solidFill>
                    <a:srgbClr val="FFFF99"/>
                  </a:solidFill>
                  <a:ln w="38100"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900" dirty="0"/>
                      <a:t>Docker private registry</a:t>
                    </a:r>
                    <a:endParaRPr kumimoji="1" lang="ja-JP" altLang="en-US" sz="900" dirty="0"/>
                  </a:p>
                </p:txBody>
              </p:sp>
            </p:grp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E281C013-66B2-407E-95F1-1250ECEC2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9714" y="3643755"/>
                  <a:ext cx="350632" cy="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51C6A05A-CB8D-4823-87DF-CA91529E7193}"/>
                    </a:ext>
                  </a:extLst>
                </p:cNvPr>
                <p:cNvSpPr txBox="1"/>
                <p:nvPr/>
              </p:nvSpPr>
              <p:spPr>
                <a:xfrm>
                  <a:off x="3579034" y="3176721"/>
                  <a:ext cx="1320099" cy="23083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00" dirty="0"/>
                    <a:t>192.168.xxx.xxx: c1</a:t>
                  </a:r>
                  <a:endParaRPr kumimoji="1" lang="ja-JP" altLang="en-US" sz="900" dirty="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08E72E9-78EC-4CDA-A5B1-BC4607F27C62}"/>
                    </a:ext>
                  </a:extLst>
                </p:cNvPr>
                <p:cNvSpPr txBox="1"/>
                <p:nvPr/>
              </p:nvSpPr>
              <p:spPr>
                <a:xfrm>
                  <a:off x="5435950" y="3174268"/>
                  <a:ext cx="1320099" cy="23083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00" dirty="0"/>
                    <a:t>192.168.xxx.xxx: c2</a:t>
                  </a:r>
                  <a:endParaRPr kumimoji="1" lang="ja-JP" altLang="en-US" sz="900" dirty="0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FC453B4A-29AC-4FCF-9CD7-BC49AD088B8E}"/>
                    </a:ext>
                  </a:extLst>
                </p:cNvPr>
                <p:cNvSpPr txBox="1"/>
                <p:nvPr/>
              </p:nvSpPr>
              <p:spPr>
                <a:xfrm>
                  <a:off x="7295934" y="3172462"/>
                  <a:ext cx="1320099" cy="23083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00" dirty="0"/>
                    <a:t>192.168.xxx.xxx: c3</a:t>
                  </a:r>
                  <a:endParaRPr kumimoji="1" lang="ja-JP" altLang="en-US" sz="900" dirty="0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75608DB-E536-4A4B-BFE2-F9906DB17DCB}"/>
                    </a:ext>
                  </a:extLst>
                </p:cNvPr>
                <p:cNvSpPr txBox="1"/>
                <p:nvPr/>
              </p:nvSpPr>
              <p:spPr>
                <a:xfrm>
                  <a:off x="9155918" y="3172462"/>
                  <a:ext cx="1320099" cy="23083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00" dirty="0"/>
                    <a:t>192.168.xxx.xxx: c4</a:t>
                  </a:r>
                  <a:endParaRPr kumimoji="1" lang="ja-JP" altLang="en-US" sz="900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0FFC9E74-78F9-4A3E-97BE-B2E1CC4F8AB7}"/>
                    </a:ext>
                  </a:extLst>
                </p:cNvPr>
                <p:cNvSpPr txBox="1"/>
                <p:nvPr/>
              </p:nvSpPr>
              <p:spPr>
                <a:xfrm>
                  <a:off x="3767667" y="3706748"/>
                  <a:ext cx="1533408" cy="23083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00" dirty="0"/>
                    <a:t>192.168.xxx.xxx: master</a:t>
                  </a:r>
                  <a:endParaRPr kumimoji="1" lang="ja-JP" altLang="en-US" sz="900" dirty="0"/>
                </a:p>
              </p:txBody>
            </p:sp>
            <p:sp>
              <p:nvSpPr>
                <p:cNvPr id="64" name="四角形: 角を丸くする 63">
                  <a:extLst>
                    <a:ext uri="{FF2B5EF4-FFF2-40B4-BE49-F238E27FC236}">
                      <a16:creationId xmlns:a16="http://schemas.microsoft.com/office/drawing/2014/main" id="{2F483B7A-E607-49EA-BDCF-6D99E4CF3B7A}"/>
                    </a:ext>
                  </a:extLst>
                </p:cNvPr>
                <p:cNvSpPr/>
                <p:nvPr/>
              </p:nvSpPr>
              <p:spPr>
                <a:xfrm>
                  <a:off x="3696190" y="1683323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74" name="四角形: 角を丸くする 73">
                  <a:extLst>
                    <a:ext uri="{FF2B5EF4-FFF2-40B4-BE49-F238E27FC236}">
                      <a16:creationId xmlns:a16="http://schemas.microsoft.com/office/drawing/2014/main" id="{F381BE83-BB88-4B41-ADA8-93546780C804}"/>
                    </a:ext>
                  </a:extLst>
                </p:cNvPr>
                <p:cNvSpPr/>
                <p:nvPr/>
              </p:nvSpPr>
              <p:spPr>
                <a:xfrm>
                  <a:off x="3882839" y="3950429"/>
                  <a:ext cx="1584630" cy="1442959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Master</a:t>
                  </a:r>
                  <a:r>
                    <a:rPr lang="ja-JP" altLang="en-US" sz="1400" dirty="0"/>
                    <a:t> </a:t>
                  </a:r>
                  <a:r>
                    <a:rPr lang="en-US" altLang="ja-JP" sz="1400" dirty="0"/>
                    <a:t>node</a:t>
                  </a:r>
                  <a:endParaRPr kumimoji="1" lang="ja-JP" altLang="en-US" sz="1400" dirty="0"/>
                </a:p>
              </p:txBody>
            </p:sp>
            <p:sp>
              <p:nvSpPr>
                <p:cNvPr id="66" name="四角形: 角を丸くする 65">
                  <a:extLst>
                    <a:ext uri="{FF2B5EF4-FFF2-40B4-BE49-F238E27FC236}">
                      <a16:creationId xmlns:a16="http://schemas.microsoft.com/office/drawing/2014/main" id="{15C8ED9A-D6E1-44BB-AC25-9A9174088C43}"/>
                    </a:ext>
                  </a:extLst>
                </p:cNvPr>
                <p:cNvSpPr/>
                <p:nvPr/>
              </p:nvSpPr>
              <p:spPr>
                <a:xfrm>
                  <a:off x="5556175" y="1683323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798A1B69-C315-4638-AB1D-7BF5EA996B3C}"/>
                    </a:ext>
                  </a:extLst>
                </p:cNvPr>
                <p:cNvSpPr/>
                <p:nvPr/>
              </p:nvSpPr>
              <p:spPr>
                <a:xfrm>
                  <a:off x="9276145" y="1683323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  <p:sp>
              <p:nvSpPr>
                <p:cNvPr id="70" name="四角形: 角を丸くする 69">
                  <a:extLst>
                    <a:ext uri="{FF2B5EF4-FFF2-40B4-BE49-F238E27FC236}">
                      <a16:creationId xmlns:a16="http://schemas.microsoft.com/office/drawing/2014/main" id="{2047AC08-5DE2-471B-BE7F-725C5F7854C2}"/>
                    </a:ext>
                  </a:extLst>
                </p:cNvPr>
                <p:cNvSpPr/>
                <p:nvPr/>
              </p:nvSpPr>
              <p:spPr>
                <a:xfrm>
                  <a:off x="7416160" y="1683323"/>
                  <a:ext cx="1584629" cy="1470382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Compute node</a:t>
                  </a:r>
                </a:p>
              </p:txBody>
            </p:sp>
          </p:grp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00A0A996-D130-4105-AC4B-EED965162452}"/>
                  </a:ext>
                </a:extLst>
              </p:cNvPr>
              <p:cNvGrpSpPr/>
              <p:nvPr/>
            </p:nvGrpSpPr>
            <p:grpSpPr>
              <a:xfrm>
                <a:off x="1113617" y="3273381"/>
                <a:ext cx="1876096" cy="745105"/>
                <a:chOff x="1113618" y="3271202"/>
                <a:chExt cx="1876096" cy="745105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DE80C4A1-B7DA-4CF2-94BA-4598A9B71F64}"/>
                    </a:ext>
                  </a:extLst>
                </p:cNvPr>
                <p:cNvSpPr/>
                <p:nvPr/>
              </p:nvSpPr>
              <p:spPr>
                <a:xfrm>
                  <a:off x="1113618" y="3271202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5" name="グラフィックス 44">
                  <a:extLst>
                    <a:ext uri="{FF2B5EF4-FFF2-40B4-BE49-F238E27FC236}">
                      <a16:creationId xmlns:a16="http://schemas.microsoft.com/office/drawing/2014/main" id="{41487D16-870E-441A-BCFD-A77F3A30C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2153" y="3369021"/>
                  <a:ext cx="479616" cy="538933"/>
                </a:xfrm>
                <a:prstGeom prst="rect">
                  <a:avLst/>
                </a:prstGeom>
              </p:spPr>
            </p:pic>
            <p:sp>
              <p:nvSpPr>
                <p:cNvPr id="46" name="フローチャート: 書類 45">
                  <a:extLst>
                    <a:ext uri="{FF2B5EF4-FFF2-40B4-BE49-F238E27FC236}">
                      <a16:creationId xmlns:a16="http://schemas.microsoft.com/office/drawing/2014/main" id="{8E63E3C8-EF51-4D4D-A570-31ED2F4F8638}"/>
                    </a:ext>
                  </a:extLst>
                </p:cNvPr>
                <p:cNvSpPr/>
                <p:nvPr/>
              </p:nvSpPr>
              <p:spPr>
                <a:xfrm>
                  <a:off x="1845540" y="3399010"/>
                  <a:ext cx="981898" cy="478953"/>
                </a:xfrm>
                <a:prstGeom prst="flowChartDocument">
                  <a:avLst/>
                </a:prstGeom>
                <a:solidFill>
                  <a:srgbClr val="A4C2E5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 err="1"/>
                    <a:t>g</a:t>
                  </a:r>
                  <a:r>
                    <a:rPr kumimoji="1" lang="en-US" altLang="ja-JP" sz="1100" dirty="0" err="1"/>
                    <a:t>roup_vars</a:t>
                  </a:r>
                  <a:endParaRPr kumimoji="1" lang="en-US" altLang="ja-JP" sz="1100" dirty="0"/>
                </a:p>
              </p:txBody>
            </p:sp>
          </p:grpSp>
          <p:sp>
            <p:nvSpPr>
              <p:cNvPr id="42" name="四角形: メモ 41">
                <a:extLst>
                  <a:ext uri="{FF2B5EF4-FFF2-40B4-BE49-F238E27FC236}">
                    <a16:creationId xmlns:a16="http://schemas.microsoft.com/office/drawing/2014/main" id="{E63650C6-9AD1-4400-B697-1A3053F07E06}"/>
                  </a:ext>
                </a:extLst>
              </p:cNvPr>
              <p:cNvSpPr/>
              <p:nvPr/>
            </p:nvSpPr>
            <p:spPr>
              <a:xfrm>
                <a:off x="5390876" y="3471568"/>
                <a:ext cx="3120179" cy="943681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ja-JP" altLang="en-US" sz="1050" dirty="0"/>
                  <a:t>各ノードに割り当てる</a:t>
                </a:r>
                <a:r>
                  <a:rPr kumimoji="1" lang="en-US" altLang="ja-JP" sz="1050" dirty="0"/>
                  <a:t>IP</a:t>
                </a:r>
                <a:r>
                  <a:rPr kumimoji="1" lang="ja-JP" altLang="en-US" sz="1050" dirty="0"/>
                  <a:t>アドレス、ホスト名を</a:t>
                </a:r>
                <a:r>
                  <a:rPr lang="ja-JP" altLang="en-US" sz="1050" dirty="0"/>
                  <a:t>指定する</a:t>
                </a:r>
                <a:endParaRPr kumimoji="1" lang="en-US" altLang="ja-JP" sz="1050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altLang="ja-JP" sz="1050" dirty="0"/>
                  <a:t>IP</a:t>
                </a:r>
                <a:r>
                  <a:rPr lang="ja-JP" altLang="en-US" sz="1050" dirty="0"/>
                  <a:t>アドレス</a:t>
                </a:r>
                <a:endParaRPr lang="en-US" altLang="ja-JP" sz="1050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kumimoji="1" lang="ja-JP" altLang="en-US" sz="1050" dirty="0"/>
                  <a:t>ホスト名</a:t>
                </a:r>
                <a:endParaRPr kumimoji="1" lang="en-US" altLang="ja-JP" sz="105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kumimoji="1" lang="ja-JP" altLang="en-US" sz="1050" dirty="0"/>
              </a:p>
            </p:txBody>
          </p:sp>
          <p:cxnSp>
            <p:nvCxnSpPr>
              <p:cNvPr id="47" name="コネクタ: 曲線 46">
                <a:extLst>
                  <a:ext uri="{FF2B5EF4-FFF2-40B4-BE49-F238E27FC236}">
                    <a16:creationId xmlns:a16="http://schemas.microsoft.com/office/drawing/2014/main" id="{F50B7B1B-71A9-4FD0-BC19-67AFF61695FE}"/>
                  </a:ext>
                </a:extLst>
              </p:cNvPr>
              <p:cNvCxnSpPr>
                <a:cxnSpLocks/>
                <a:stCxn id="42" idx="2"/>
                <a:endCxn id="46" idx="2"/>
              </p:cNvCxnSpPr>
              <p:nvPr/>
            </p:nvCxnSpPr>
            <p:spPr>
              <a:xfrm rot="5400000" flipH="1">
                <a:off x="4360341" y="1824625"/>
                <a:ext cx="566771" cy="4614478"/>
              </a:xfrm>
              <a:prstGeom prst="curvedConnector3">
                <a:avLst>
                  <a:gd name="adj1" fmla="val -4033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3B883B4-5D68-4158-93F4-BFD3E55C38DF}"/>
                  </a:ext>
                </a:extLst>
              </p:cNvPr>
              <p:cNvSpPr txBox="1"/>
              <p:nvPr/>
            </p:nvSpPr>
            <p:spPr>
              <a:xfrm>
                <a:off x="5515318" y="4627319"/>
                <a:ext cx="14739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指定されたパラメータを</a:t>
                </a:r>
                <a:r>
                  <a:rPr lang="en-US" altLang="ja-JP" sz="1000" dirty="0" err="1"/>
                  <a:t>group_vars</a:t>
                </a:r>
                <a:r>
                  <a:rPr lang="ja-JP" altLang="en-US" sz="1000" dirty="0"/>
                  <a:t>ファイルに保存する</a:t>
                </a:r>
                <a:endParaRPr kumimoji="1" lang="ja-JP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8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1A1B3ED-CE17-4F6D-B08B-42F352DB6244}"/>
              </a:ext>
            </a:extLst>
          </p:cNvPr>
          <p:cNvGrpSpPr/>
          <p:nvPr/>
        </p:nvGrpSpPr>
        <p:grpSpPr>
          <a:xfrm>
            <a:off x="1113618" y="1235004"/>
            <a:ext cx="9964763" cy="4387991"/>
            <a:chOff x="1113618" y="1235004"/>
            <a:chExt cx="9964763" cy="438799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D045B32F-412C-4384-9EA5-FEFF81460774}"/>
                </a:ext>
              </a:extLst>
            </p:cNvPr>
            <p:cNvGrpSpPr/>
            <p:nvPr/>
          </p:nvGrpSpPr>
          <p:grpSpPr>
            <a:xfrm>
              <a:off x="1113618" y="1235004"/>
              <a:ext cx="9964763" cy="4387991"/>
              <a:chOff x="1113618" y="1235004"/>
              <a:chExt cx="9964763" cy="438799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261A502-5B97-4384-AC83-2BAA045CFC9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4670100" y="3570808"/>
                <a:ext cx="5054" cy="3796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5F399528-A996-4E62-89D4-0978F9F74029}"/>
                  </a:ext>
                </a:extLst>
              </p:cNvPr>
              <p:cNvCxnSpPr>
                <a:cxnSpLocks/>
                <a:stCxn id="64" idx="2"/>
              </p:cNvCxnSpPr>
              <p:nvPr/>
            </p:nvCxnSpPr>
            <p:spPr>
              <a:xfrm>
                <a:off x="448850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D85F2A1-47F9-4094-8220-93494CEE2E2B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634849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062C41DB-8D2E-4855-9B62-4810258D50F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8208475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4" name="四角形: 角を丸くする 63">
                <a:extLst>
                  <a:ext uri="{FF2B5EF4-FFF2-40B4-BE49-F238E27FC236}">
                    <a16:creationId xmlns:a16="http://schemas.microsoft.com/office/drawing/2014/main" id="{2F483B7A-E607-49EA-BDCF-6D99E4CF3B7A}"/>
                  </a:ext>
                </a:extLst>
              </p:cNvPr>
              <p:cNvSpPr/>
              <p:nvPr/>
            </p:nvSpPr>
            <p:spPr>
              <a:xfrm>
                <a:off x="3696190" y="1683323"/>
                <a:ext cx="1584629" cy="1470382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Compute node</a:t>
                </a:r>
              </a:p>
            </p:txBody>
          </p:sp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F381BE83-BB88-4B41-ADA8-93546780C804}"/>
                  </a:ext>
                </a:extLst>
              </p:cNvPr>
              <p:cNvSpPr/>
              <p:nvPr/>
            </p:nvSpPr>
            <p:spPr>
              <a:xfrm>
                <a:off x="3882839" y="3950429"/>
                <a:ext cx="1584630" cy="1442959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Master</a:t>
                </a:r>
                <a:r>
                  <a:rPr lang="ja-JP" altLang="en-US" sz="1400" dirty="0"/>
                  <a:t> </a:t>
                </a:r>
                <a:r>
                  <a:rPr lang="en-US" altLang="ja-JP" sz="1400" dirty="0"/>
                  <a:t>node</a:t>
                </a:r>
                <a:endParaRPr kumimoji="1" lang="ja-JP" altLang="en-US" sz="1400" dirty="0"/>
              </a:p>
            </p:txBody>
          </p:sp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15C8ED9A-D6E1-44BB-AC25-9A9174088C43}"/>
                  </a:ext>
                </a:extLst>
              </p:cNvPr>
              <p:cNvSpPr/>
              <p:nvPr/>
            </p:nvSpPr>
            <p:spPr>
              <a:xfrm>
                <a:off x="5556175" y="1683323"/>
                <a:ext cx="1584629" cy="1470382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Compute node</a:t>
                </a:r>
              </a:p>
            </p:txBody>
          </p:sp>
          <p:sp>
            <p:nvSpPr>
              <p:cNvPr id="70" name="四角形: 角を丸くする 69">
                <a:extLst>
                  <a:ext uri="{FF2B5EF4-FFF2-40B4-BE49-F238E27FC236}">
                    <a16:creationId xmlns:a16="http://schemas.microsoft.com/office/drawing/2014/main" id="{2047AC08-5DE2-471B-BE7F-725C5F7854C2}"/>
                  </a:ext>
                </a:extLst>
              </p:cNvPr>
              <p:cNvSpPr/>
              <p:nvPr/>
            </p:nvSpPr>
            <p:spPr>
              <a:xfrm>
                <a:off x="7416160" y="1683323"/>
                <a:ext cx="1584629" cy="1470382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Compute node</a:t>
                </a:r>
              </a:p>
            </p:txBody>
          </p: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CFB1E173-1499-4889-BF52-2C7CBBBC528D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>
                <a:off x="10068460" y="3153705"/>
                <a:ext cx="0" cy="41461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0ACD9850-A90B-48EE-A17B-ACDFB80B8CF8}"/>
                  </a:ext>
                </a:extLst>
              </p:cNvPr>
              <p:cNvSpPr/>
              <p:nvPr/>
            </p:nvSpPr>
            <p:spPr>
              <a:xfrm>
                <a:off x="3509067" y="1235004"/>
                <a:ext cx="7522375" cy="4336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t"/>
              <a:lstStyle/>
              <a:p>
                <a:r>
                  <a:rPr kumimoji="1" lang="ja-JP" altLang="en-US" dirty="0"/>
                  <a:t>構築環境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2989714" y="3643755"/>
                <a:ext cx="35063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FD0B2E5-3ED0-4E1C-A52A-3C849B9DD4DB}"/>
                  </a:ext>
                </a:extLst>
              </p:cNvPr>
              <p:cNvGrpSpPr/>
              <p:nvPr/>
            </p:nvGrpSpPr>
            <p:grpSpPr>
              <a:xfrm>
                <a:off x="1113618" y="3271202"/>
                <a:ext cx="1876096" cy="745105"/>
                <a:chOff x="1113618" y="3271202"/>
                <a:chExt cx="1876096" cy="745105"/>
              </a:xfrm>
            </p:grpSpPr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E308AFF8-9AFB-4246-8276-C1179A063A45}"/>
                    </a:ext>
                  </a:extLst>
                </p:cNvPr>
                <p:cNvSpPr/>
                <p:nvPr/>
              </p:nvSpPr>
              <p:spPr>
                <a:xfrm>
                  <a:off x="1113618" y="3271202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6" name="グラフィックス 55">
                  <a:extLst>
                    <a:ext uri="{FF2B5EF4-FFF2-40B4-BE49-F238E27FC236}">
                      <a16:creationId xmlns:a16="http://schemas.microsoft.com/office/drawing/2014/main" id="{3072A550-D7C5-4A7B-BEB0-EF1DF5342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2153" y="3369021"/>
                  <a:ext cx="479616" cy="538933"/>
                </a:xfrm>
                <a:prstGeom prst="rect">
                  <a:avLst/>
                </a:prstGeom>
              </p:spPr>
            </p:pic>
            <p:sp>
              <p:nvSpPr>
                <p:cNvPr id="6" name="フローチャート: 書類 5">
                  <a:extLst>
                    <a:ext uri="{FF2B5EF4-FFF2-40B4-BE49-F238E27FC236}">
                      <a16:creationId xmlns:a16="http://schemas.microsoft.com/office/drawing/2014/main" id="{420F733E-53D7-43B2-9D06-923592DE69B8}"/>
                    </a:ext>
                  </a:extLst>
                </p:cNvPr>
                <p:cNvSpPr/>
                <p:nvPr/>
              </p:nvSpPr>
              <p:spPr>
                <a:xfrm>
                  <a:off x="1845540" y="3399010"/>
                  <a:ext cx="981898" cy="478953"/>
                </a:xfrm>
                <a:prstGeom prst="flowChartDocument">
                  <a:avLst/>
                </a:prstGeom>
                <a:solidFill>
                  <a:srgbClr val="A4C2E5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 err="1"/>
                    <a:t>g</a:t>
                  </a:r>
                  <a:r>
                    <a:rPr kumimoji="1" lang="en-US" altLang="ja-JP" sz="1100" dirty="0" err="1"/>
                    <a:t>roup_vars</a:t>
                  </a:r>
                  <a:endParaRPr kumimoji="1" lang="en-US" altLang="ja-JP" sz="1100" dirty="0"/>
                </a:p>
              </p:txBody>
            </p:sp>
          </p:grpSp>
          <p:sp>
            <p:nvSpPr>
              <p:cNvPr id="75" name="四角形: 角を丸くする 74">
                <a:extLst>
                  <a:ext uri="{FF2B5EF4-FFF2-40B4-BE49-F238E27FC236}">
                    <a16:creationId xmlns:a16="http://schemas.microsoft.com/office/drawing/2014/main" id="{798A1B69-C315-4638-AB1D-7BF5EA996B3C}"/>
                  </a:ext>
                </a:extLst>
              </p:cNvPr>
              <p:cNvSpPr/>
              <p:nvPr/>
            </p:nvSpPr>
            <p:spPr>
              <a:xfrm>
                <a:off x="9276145" y="1683323"/>
                <a:ext cx="1584629" cy="1470382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Compute node</a:t>
                </a:r>
              </a:p>
            </p:txBody>
          </p:sp>
          <p:sp>
            <p:nvSpPr>
              <p:cNvPr id="45" name="フローチャート: 複数書類 44">
                <a:extLst>
                  <a:ext uri="{FF2B5EF4-FFF2-40B4-BE49-F238E27FC236}">
                    <a16:creationId xmlns:a16="http://schemas.microsoft.com/office/drawing/2014/main" id="{D04269DD-8342-49CC-9BF2-1E134675668B}"/>
                  </a:ext>
                </a:extLst>
              </p:cNvPr>
              <p:cNvSpPr/>
              <p:nvPr/>
            </p:nvSpPr>
            <p:spPr>
              <a:xfrm>
                <a:off x="3975984" y="2545680"/>
                <a:ext cx="1023810" cy="486181"/>
              </a:xfrm>
              <a:prstGeom prst="flowChartMultidocument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munge.key</a:t>
                </a:r>
                <a:endParaRPr lang="ja-JP" altLang="en-US" sz="1000" dirty="0"/>
              </a:p>
              <a:p>
                <a:pPr algn="ctr"/>
                <a:r>
                  <a:rPr lang="en-US" altLang="ja-JP" sz="1000" dirty="0" err="1"/>
                  <a:t>slurm.conf</a:t>
                </a:r>
                <a:endParaRPr lang="en-US" altLang="ja-JP" sz="1000" dirty="0"/>
              </a:p>
            </p:txBody>
          </p:sp>
          <p:sp>
            <p:nvSpPr>
              <p:cNvPr id="46" name="フローチャート: 複数書類 45">
                <a:extLst>
                  <a:ext uri="{FF2B5EF4-FFF2-40B4-BE49-F238E27FC236}">
                    <a16:creationId xmlns:a16="http://schemas.microsoft.com/office/drawing/2014/main" id="{0E26FBB9-9B59-450C-BD2C-803BF5B85AFE}"/>
                  </a:ext>
                </a:extLst>
              </p:cNvPr>
              <p:cNvSpPr/>
              <p:nvPr/>
            </p:nvSpPr>
            <p:spPr>
              <a:xfrm>
                <a:off x="4162633" y="4795419"/>
                <a:ext cx="1023810" cy="486181"/>
              </a:xfrm>
              <a:prstGeom prst="flowChartMultidocument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munge.key</a:t>
                </a:r>
                <a:endParaRPr lang="ja-JP" altLang="en-US" sz="1000" dirty="0"/>
              </a:p>
              <a:p>
                <a:pPr algn="ctr"/>
                <a:r>
                  <a:rPr lang="en-US" altLang="ja-JP" sz="1000" dirty="0" err="1"/>
                  <a:t>slurm.conf</a:t>
                </a:r>
                <a:endParaRPr lang="en-US" altLang="ja-JP" sz="1000" dirty="0"/>
              </a:p>
            </p:txBody>
          </p:sp>
          <p:sp>
            <p:nvSpPr>
              <p:cNvPr id="47" name="フローチャート: 複数書類 46">
                <a:extLst>
                  <a:ext uri="{FF2B5EF4-FFF2-40B4-BE49-F238E27FC236}">
                    <a16:creationId xmlns:a16="http://schemas.microsoft.com/office/drawing/2014/main" id="{2FCD1FD4-8D68-488D-8953-7BCEF71DB90F}"/>
                  </a:ext>
                </a:extLst>
              </p:cNvPr>
              <p:cNvSpPr/>
              <p:nvPr/>
            </p:nvSpPr>
            <p:spPr>
              <a:xfrm>
                <a:off x="5835969" y="2545680"/>
                <a:ext cx="1023810" cy="486181"/>
              </a:xfrm>
              <a:prstGeom prst="flowChartMultidocument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munge.key</a:t>
                </a:r>
                <a:endParaRPr lang="ja-JP" altLang="en-US" sz="1000" dirty="0"/>
              </a:p>
              <a:p>
                <a:pPr algn="ctr"/>
                <a:r>
                  <a:rPr lang="en-US" altLang="ja-JP" sz="1000" dirty="0" err="1"/>
                  <a:t>slurm.conf</a:t>
                </a:r>
                <a:endParaRPr lang="en-US" altLang="ja-JP" sz="1000" dirty="0"/>
              </a:p>
            </p:txBody>
          </p:sp>
          <p:sp>
            <p:nvSpPr>
              <p:cNvPr id="48" name="フローチャート: 複数書類 47">
                <a:extLst>
                  <a:ext uri="{FF2B5EF4-FFF2-40B4-BE49-F238E27FC236}">
                    <a16:creationId xmlns:a16="http://schemas.microsoft.com/office/drawing/2014/main" id="{AD17B8D2-4E8E-46EE-9F43-2BC9E90FDC83}"/>
                  </a:ext>
                </a:extLst>
              </p:cNvPr>
              <p:cNvSpPr/>
              <p:nvPr/>
            </p:nvSpPr>
            <p:spPr>
              <a:xfrm>
                <a:off x="7695954" y="2545680"/>
                <a:ext cx="1023810" cy="486181"/>
              </a:xfrm>
              <a:prstGeom prst="flowChartMultidocument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munge.key</a:t>
                </a:r>
                <a:endParaRPr lang="ja-JP" altLang="en-US" sz="1000" dirty="0"/>
              </a:p>
              <a:p>
                <a:pPr algn="ctr"/>
                <a:r>
                  <a:rPr lang="en-US" altLang="ja-JP" sz="1000" dirty="0" err="1"/>
                  <a:t>slurm.conf</a:t>
                </a:r>
                <a:endParaRPr lang="en-US" altLang="ja-JP" sz="1000" dirty="0"/>
              </a:p>
            </p:txBody>
          </p:sp>
          <p:sp>
            <p:nvSpPr>
              <p:cNvPr id="49" name="フローチャート: 複数書類 48">
                <a:extLst>
                  <a:ext uri="{FF2B5EF4-FFF2-40B4-BE49-F238E27FC236}">
                    <a16:creationId xmlns:a16="http://schemas.microsoft.com/office/drawing/2014/main" id="{CE410D79-3D6E-448A-BFDB-6009B87C30AA}"/>
                  </a:ext>
                </a:extLst>
              </p:cNvPr>
              <p:cNvSpPr/>
              <p:nvPr/>
            </p:nvSpPr>
            <p:spPr>
              <a:xfrm>
                <a:off x="9555939" y="2545680"/>
                <a:ext cx="1023810" cy="486181"/>
              </a:xfrm>
              <a:prstGeom prst="flowChartMultidocument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munge.key</a:t>
                </a:r>
                <a:endParaRPr lang="ja-JP" altLang="en-US" sz="1000" dirty="0"/>
              </a:p>
              <a:p>
                <a:pPr algn="ctr"/>
                <a:r>
                  <a:rPr lang="en-US" altLang="ja-JP" sz="1000" dirty="0" err="1"/>
                  <a:t>slurm.conf</a:t>
                </a:r>
                <a:endParaRPr lang="en-US" altLang="ja-JP" sz="1000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1DB780EB-922E-454F-97E9-527FC94F3B9B}"/>
                  </a:ext>
                </a:extLst>
              </p:cNvPr>
              <p:cNvSpPr/>
              <p:nvPr/>
            </p:nvSpPr>
            <p:spPr>
              <a:xfrm>
                <a:off x="5674040" y="3375500"/>
                <a:ext cx="3120179" cy="943681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228600" indent="-228600">
                  <a:buAutoNum type="arabicPeriod"/>
                </a:pPr>
                <a:r>
                  <a:rPr lang="ja-JP" altLang="en-US" sz="1050" dirty="0"/>
                  <a:t>各ノードに配布する </a:t>
                </a:r>
                <a:r>
                  <a:rPr lang="en-US" altLang="ja-JP" sz="1050" dirty="0" err="1"/>
                  <a:t>munge.key</a:t>
                </a:r>
                <a:r>
                  <a:rPr lang="en-US" altLang="ja-JP" sz="1050" dirty="0"/>
                  <a:t> </a:t>
                </a:r>
                <a:r>
                  <a:rPr lang="ja-JP" altLang="en-US" sz="1050" dirty="0"/>
                  <a:t>を作成する</a:t>
                </a:r>
                <a:endParaRPr lang="en-US" altLang="ja-JP" sz="1050" dirty="0"/>
              </a:p>
              <a:p>
                <a:pPr marL="228600" indent="-228600">
                  <a:buAutoNum type="arabicPeriod"/>
                </a:pPr>
                <a:r>
                  <a:rPr lang="en-US" altLang="ja-JP" sz="1050" dirty="0" err="1"/>
                  <a:t>munge.key</a:t>
                </a:r>
                <a:r>
                  <a:rPr lang="ja-JP" altLang="en-US" sz="1050" dirty="0"/>
                  <a:t>を</a:t>
                </a:r>
                <a:r>
                  <a:rPr lang="en-US" altLang="ja-JP" sz="1050" dirty="0" err="1"/>
                  <a:t>HashiCorp</a:t>
                </a:r>
                <a:r>
                  <a:rPr lang="en-US" altLang="ja-JP" sz="1050" dirty="0"/>
                  <a:t> Vault</a:t>
                </a:r>
                <a:r>
                  <a:rPr lang="ja-JP" altLang="en-US" sz="1050" dirty="0"/>
                  <a:t>に保存する</a:t>
                </a:r>
                <a:endParaRPr lang="en-US" altLang="ja-JP" sz="1050" dirty="0"/>
              </a:p>
              <a:p>
                <a:r>
                  <a:rPr lang="en-US" altLang="ja-JP" sz="1050" dirty="0"/>
                  <a:t>3</a:t>
                </a:r>
                <a:r>
                  <a:rPr kumimoji="1" lang="en-US" altLang="ja-JP" sz="1050" dirty="0"/>
                  <a:t>. </a:t>
                </a:r>
                <a:r>
                  <a:rPr kumimoji="1" lang="en-US" altLang="ja-JP" sz="1050" dirty="0" err="1"/>
                  <a:t>slurm.conf</a:t>
                </a:r>
                <a:r>
                  <a:rPr kumimoji="1" lang="en-US" altLang="ja-JP" sz="1050" dirty="0"/>
                  <a:t> </a:t>
                </a:r>
                <a:r>
                  <a:rPr kumimoji="1" lang="ja-JP" altLang="en-US" sz="1050" dirty="0"/>
                  <a:t>の</a:t>
                </a:r>
                <a:r>
                  <a:rPr lang="ja-JP" altLang="en-US" sz="1050" dirty="0"/>
                  <a:t>ノード設定に関するパラメータを</a:t>
                </a:r>
                <a:r>
                  <a:rPr lang="en-US" altLang="ja-JP" sz="1050" dirty="0" err="1"/>
                  <a:t>group_vars</a:t>
                </a:r>
                <a:r>
                  <a:rPr lang="ja-JP" altLang="en-US" sz="1050" dirty="0"/>
                  <a:t>に保存する</a:t>
                </a:r>
                <a:endParaRPr kumimoji="1" lang="ja-JP" altLang="en-US" sz="1050" dirty="0"/>
              </a:p>
            </p:txBody>
          </p:sp>
          <p:cxnSp>
            <p:nvCxnSpPr>
              <p:cNvPr id="41" name="コネクタ: 曲線 40">
                <a:extLst>
                  <a:ext uri="{FF2B5EF4-FFF2-40B4-BE49-F238E27FC236}">
                    <a16:creationId xmlns:a16="http://schemas.microsoft.com/office/drawing/2014/main" id="{2773CA47-990E-4156-832D-CF340320E3E3}"/>
                  </a:ext>
                </a:extLst>
              </p:cNvPr>
              <p:cNvCxnSpPr>
                <a:cxnSpLocks/>
                <a:stCxn id="40" idx="1"/>
                <a:endCxn id="89" idx="3"/>
              </p:cNvCxnSpPr>
              <p:nvPr/>
            </p:nvCxnSpPr>
            <p:spPr>
              <a:xfrm rot="10800000">
                <a:off x="2812890" y="2325897"/>
                <a:ext cx="2861150" cy="1521445"/>
              </a:xfrm>
              <a:prstGeom prst="curvedConnector3">
                <a:avLst>
                  <a:gd name="adj1" fmla="val 7481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コネクタ: 曲線 56">
                <a:extLst>
                  <a:ext uri="{FF2B5EF4-FFF2-40B4-BE49-F238E27FC236}">
                    <a16:creationId xmlns:a16="http://schemas.microsoft.com/office/drawing/2014/main" id="{13E1619C-4915-4167-9F03-F935288044C3}"/>
                  </a:ext>
                </a:extLst>
              </p:cNvPr>
              <p:cNvCxnSpPr>
                <a:cxnSpLocks/>
                <a:stCxn id="40" idx="1"/>
                <a:endCxn id="6" idx="3"/>
              </p:cNvCxnSpPr>
              <p:nvPr/>
            </p:nvCxnSpPr>
            <p:spPr>
              <a:xfrm rot="10800000">
                <a:off x="2827438" y="3638487"/>
                <a:ext cx="2846602" cy="20885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18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4739041-321D-4ABA-9614-876B3F252558}"/>
              </a:ext>
            </a:extLst>
          </p:cNvPr>
          <p:cNvGrpSpPr/>
          <p:nvPr/>
        </p:nvGrpSpPr>
        <p:grpSpPr>
          <a:xfrm>
            <a:off x="25213" y="1235004"/>
            <a:ext cx="11053168" cy="4387991"/>
            <a:chOff x="25213" y="1235004"/>
            <a:chExt cx="11053168" cy="438799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C0F71B4-C9E3-4FF0-8E32-6428899ED326}"/>
                </a:ext>
              </a:extLst>
            </p:cNvPr>
            <p:cNvGrpSpPr/>
            <p:nvPr/>
          </p:nvGrpSpPr>
          <p:grpSpPr>
            <a:xfrm>
              <a:off x="25213" y="1235004"/>
              <a:ext cx="11053168" cy="4387991"/>
              <a:chOff x="25213" y="1235004"/>
              <a:chExt cx="11053168" cy="438799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フローチャート: 磁気ディスク 10">
                <a:extLst>
                  <a:ext uri="{FF2B5EF4-FFF2-40B4-BE49-F238E27FC236}">
                    <a16:creationId xmlns:a16="http://schemas.microsoft.com/office/drawing/2014/main" id="{2CED4976-5500-4059-B2EB-7A597AEF9B59}"/>
                  </a:ext>
                </a:extLst>
              </p:cNvPr>
              <p:cNvSpPr/>
              <p:nvPr/>
            </p:nvSpPr>
            <p:spPr>
              <a:xfrm>
                <a:off x="5940939" y="4198672"/>
                <a:ext cx="1090287" cy="946472"/>
              </a:xfrm>
              <a:prstGeom prst="flowChartMagneticDisk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0ACD9850-A90B-48EE-A17B-ACDFB80B8CF8}"/>
                  </a:ext>
                </a:extLst>
              </p:cNvPr>
              <p:cNvSpPr/>
              <p:nvPr/>
            </p:nvSpPr>
            <p:spPr>
              <a:xfrm>
                <a:off x="3509067" y="1235004"/>
                <a:ext cx="7522375" cy="4336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t"/>
              <a:lstStyle/>
              <a:p>
                <a:r>
                  <a:rPr kumimoji="1" lang="ja-JP" altLang="en-US" dirty="0"/>
                  <a:t>構築環境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14" y="3643755"/>
                <a:ext cx="35063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CB798CA8-AAA7-4CB4-99EF-6EB879F10577}"/>
                  </a:ext>
                </a:extLst>
              </p:cNvPr>
              <p:cNvGrpSpPr/>
              <p:nvPr/>
            </p:nvGrpSpPr>
            <p:grpSpPr>
              <a:xfrm>
                <a:off x="1113617" y="3273381"/>
                <a:ext cx="1876096" cy="745105"/>
                <a:chOff x="1113618" y="3271202"/>
                <a:chExt cx="1876096" cy="745105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2000F66B-1488-49B2-92D8-99A7A25430B9}"/>
                    </a:ext>
                  </a:extLst>
                </p:cNvPr>
                <p:cNvSpPr/>
                <p:nvPr/>
              </p:nvSpPr>
              <p:spPr>
                <a:xfrm>
                  <a:off x="1113618" y="3271202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3" name="グラフィックス 52">
                  <a:extLst>
                    <a:ext uri="{FF2B5EF4-FFF2-40B4-BE49-F238E27FC236}">
                      <a16:creationId xmlns:a16="http://schemas.microsoft.com/office/drawing/2014/main" id="{5F6F907B-9A1E-4166-B789-C8675EA4E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2764" y="3375761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86741BE-170E-475F-A6C5-663C4AA041BA}"/>
                  </a:ext>
                </a:extLst>
              </p:cNvPr>
              <p:cNvSpPr txBox="1"/>
              <p:nvPr/>
            </p:nvSpPr>
            <p:spPr>
              <a:xfrm>
                <a:off x="5370082" y="1651407"/>
                <a:ext cx="1473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/>
                  <a:t>3. </a:t>
                </a:r>
                <a:r>
                  <a:rPr lang="ja-JP" altLang="en-US" sz="1000" dirty="0"/>
                  <a:t>クラウド上に仮想ディスクを作成</a:t>
                </a:r>
                <a:endParaRPr kumimoji="1" lang="ja-JP" altLang="en-US" sz="1000" dirty="0"/>
              </a:p>
            </p:txBody>
          </p:sp>
          <p:cxnSp>
            <p:nvCxnSpPr>
              <p:cNvPr id="10" name="コネクタ: カギ線 9">
                <a:extLst>
                  <a:ext uri="{FF2B5EF4-FFF2-40B4-BE49-F238E27FC236}">
                    <a16:creationId xmlns:a16="http://schemas.microsoft.com/office/drawing/2014/main" id="{8241BE40-B911-4F2A-8AAC-49E933213F65}"/>
                  </a:ext>
                </a:extLst>
              </p:cNvPr>
              <p:cNvCxnSpPr>
                <a:cxnSpLocks/>
                <a:stCxn id="3" idx="0"/>
                <a:endCxn id="11" idx="2"/>
              </p:cNvCxnSpPr>
              <p:nvPr/>
            </p:nvCxnSpPr>
            <p:spPr>
              <a:xfrm rot="16200000" flipH="1">
                <a:off x="2514314" y="1245283"/>
                <a:ext cx="2984882" cy="3868368"/>
              </a:xfrm>
              <a:prstGeom prst="bentConnector4">
                <a:avLst>
                  <a:gd name="adj1" fmla="val -3283"/>
                  <a:gd name="adj2" fmla="val 86133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コネクタ: カギ線 35">
                <a:extLst>
                  <a:ext uri="{FF2B5EF4-FFF2-40B4-BE49-F238E27FC236}">
                    <a16:creationId xmlns:a16="http://schemas.microsoft.com/office/drawing/2014/main" id="{EC969DCB-3E65-4B4D-9CA3-2404772AFFA7}"/>
                  </a:ext>
                </a:extLst>
              </p:cNvPr>
              <p:cNvCxnSpPr>
                <a:cxnSpLocks/>
                <a:stCxn id="53" idx="1"/>
                <a:endCxn id="3" idx="1"/>
              </p:cNvCxnSpPr>
              <p:nvPr/>
            </p:nvCxnSpPr>
            <p:spPr>
              <a:xfrm rot="10800000">
                <a:off x="1332253" y="1851463"/>
                <a:ext cx="500511" cy="1795944"/>
              </a:xfrm>
              <a:prstGeom prst="bentConnector3">
                <a:avLst>
                  <a:gd name="adj1" fmla="val 186954"/>
                </a:avLst>
              </a:prstGeom>
              <a:ln>
                <a:prstDash val="sysDash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コネクタ: カギ線 40">
                <a:extLst>
                  <a:ext uri="{FF2B5EF4-FFF2-40B4-BE49-F238E27FC236}">
                    <a16:creationId xmlns:a16="http://schemas.microsoft.com/office/drawing/2014/main" id="{AE2B4C17-72D2-4620-8757-C5D96F2ABD5E}"/>
                  </a:ext>
                </a:extLst>
              </p:cNvPr>
              <p:cNvCxnSpPr>
                <a:cxnSpLocks/>
                <a:stCxn id="3" idx="3"/>
                <a:endCxn id="89" idx="3"/>
              </p:cNvCxnSpPr>
              <p:nvPr/>
            </p:nvCxnSpPr>
            <p:spPr>
              <a:xfrm>
                <a:off x="2812890" y="1851463"/>
                <a:ext cx="12700" cy="474433"/>
              </a:xfrm>
              <a:prstGeom prst="bentConnector3">
                <a:avLst>
                  <a:gd name="adj1" fmla="val 6032614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1ACCAF2-A728-47AC-81FB-7DC05FB56CAE}"/>
                  </a:ext>
                </a:extLst>
              </p:cNvPr>
              <p:cNvSpPr txBox="1"/>
              <p:nvPr/>
            </p:nvSpPr>
            <p:spPr>
              <a:xfrm>
                <a:off x="25213" y="3649522"/>
                <a:ext cx="1197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1. VCP SDK</a:t>
                </a:r>
                <a:r>
                  <a:rPr lang="ja-JP" altLang="en-US" sz="900" dirty="0"/>
                  <a:t>による</a:t>
                </a:r>
                <a:r>
                  <a:rPr lang="en-US" altLang="ja-JP" sz="900" dirty="0"/>
                  <a:t>VC</a:t>
                </a:r>
                <a:r>
                  <a:rPr lang="ja-JP" altLang="en-US" sz="900" dirty="0"/>
                  <a:t>ディスクの作成</a:t>
                </a:r>
                <a:endParaRPr kumimoji="1" lang="ja-JP" altLang="en-US" sz="900" dirty="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0D98D41-2D54-4261-99CD-1577AFF47320}"/>
                  </a:ext>
                </a:extLst>
              </p:cNvPr>
              <p:cNvSpPr txBox="1"/>
              <p:nvPr/>
            </p:nvSpPr>
            <p:spPr>
              <a:xfrm>
                <a:off x="3604749" y="1888624"/>
                <a:ext cx="13500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/>
                  <a:t>2. </a:t>
                </a:r>
                <a:r>
                  <a:rPr lang="ja-JP" altLang="en-US" sz="1000" dirty="0"/>
                  <a:t>クラウドプロバイダの認証情報を取得</a:t>
                </a:r>
                <a:endParaRPr kumimoji="1" lang="ja-JP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4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8AF7891-5627-4DB0-B106-825CD22635B9}"/>
              </a:ext>
            </a:extLst>
          </p:cNvPr>
          <p:cNvGrpSpPr/>
          <p:nvPr/>
        </p:nvGrpSpPr>
        <p:grpSpPr>
          <a:xfrm>
            <a:off x="10099" y="1235004"/>
            <a:ext cx="11068282" cy="4387991"/>
            <a:chOff x="10099" y="1235004"/>
            <a:chExt cx="11068282" cy="438799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5366EB7-2773-4520-9816-24563BB7D4DA}"/>
                </a:ext>
              </a:extLst>
            </p:cNvPr>
            <p:cNvGrpSpPr/>
            <p:nvPr/>
          </p:nvGrpSpPr>
          <p:grpSpPr>
            <a:xfrm>
              <a:off x="1113618" y="4319181"/>
              <a:ext cx="2116321" cy="1252404"/>
              <a:chOff x="2621433" y="966852"/>
              <a:chExt cx="2116321" cy="1252404"/>
            </a:xfrm>
          </p:grpSpPr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4C03246F-F820-4030-9535-CCE2268A6A3A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: 磁気ディスク 79">
                <a:extLst>
                  <a:ext uri="{FF2B5EF4-FFF2-40B4-BE49-F238E27FC236}">
                    <a16:creationId xmlns:a16="http://schemas.microsoft.com/office/drawing/2014/main" id="{9B9482A1-D568-4938-9999-F2E80C374FCE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3730125-09EB-44D9-9E73-340B3E6BAD59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003EED-9393-4FDA-B3D5-755D465ED50A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ディスク</a:t>
                </a:r>
              </a:p>
            </p:txBody>
          </p:sp>
          <p:sp>
            <p:nvSpPr>
              <p:cNvPr id="83" name="フローチャート: 複数書類 82">
                <a:extLst>
                  <a:ext uri="{FF2B5EF4-FFF2-40B4-BE49-F238E27FC236}">
                    <a16:creationId xmlns:a16="http://schemas.microsoft.com/office/drawing/2014/main" id="{DEA09F8A-AD36-4CD7-8B25-98A1E0168D68}"/>
                  </a:ext>
                </a:extLst>
              </p:cNvPr>
              <p:cNvSpPr/>
              <p:nvPr/>
            </p:nvSpPr>
            <p:spPr>
              <a:xfrm>
                <a:off x="2627417" y="1667254"/>
                <a:ext cx="348343" cy="191589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ED45479-1033-4EA2-861C-D232B559F7B1}"/>
                  </a:ext>
                </a:extLst>
              </p:cNvPr>
              <p:cNvSpPr/>
              <p:nvPr/>
            </p:nvSpPr>
            <p:spPr>
              <a:xfrm>
                <a:off x="2621433" y="1997675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9EF47E4-F546-4D87-83E4-13FBD5A95F39}"/>
                  </a:ext>
                </a:extLst>
              </p:cNvPr>
              <p:cNvSpPr txBox="1"/>
              <p:nvPr/>
            </p:nvSpPr>
            <p:spPr>
              <a:xfrm>
                <a:off x="3035243" y="1649056"/>
                <a:ext cx="1090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設定ファイル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6ADF90A-85B1-41F8-AB81-02166EE43371}"/>
                  </a:ext>
                </a:extLst>
              </p:cNvPr>
              <p:cNvSpPr txBox="1"/>
              <p:nvPr/>
            </p:nvSpPr>
            <p:spPr>
              <a:xfrm>
                <a:off x="3035244" y="1988424"/>
                <a:ext cx="17025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ソフトウェアコンポーネント</a:t>
                </a:r>
                <a:endParaRPr kumimoji="1" lang="ja-JP" altLang="en-US" sz="900" dirty="0"/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5E5EB79-7482-4B11-8BF3-0D779E4EE8AD}"/>
                </a:ext>
              </a:extLst>
            </p:cNvPr>
            <p:cNvGrpSpPr/>
            <p:nvPr/>
          </p:nvGrpSpPr>
          <p:grpSpPr>
            <a:xfrm>
              <a:off x="10099" y="1235004"/>
              <a:ext cx="11068282" cy="4387991"/>
              <a:chOff x="10099" y="1235004"/>
              <a:chExt cx="11068282" cy="438799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5775D25-D016-495D-A5A4-AEA3FCA81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1235005"/>
                <a:ext cx="0" cy="438799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C00C4B1-027C-4881-95EB-84DD391B0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952" y="3568316"/>
                <a:ext cx="773542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261A502-5B97-4384-AC83-2BAA045CFC9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4670100" y="3570808"/>
                <a:ext cx="5054" cy="3796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C0688536-E3BA-44D7-BC22-E2DB5C5AC702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2989714" y="2219699"/>
                <a:ext cx="348685" cy="249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3F7BCA95-3226-481C-96F1-6DF6E8EE65D0}"/>
                  </a:ext>
                </a:extLst>
              </p:cNvPr>
              <p:cNvGrpSpPr/>
              <p:nvPr/>
            </p:nvGrpSpPr>
            <p:grpSpPr>
              <a:xfrm>
                <a:off x="3882839" y="3950429"/>
                <a:ext cx="3148387" cy="1442959"/>
                <a:chOff x="3250967" y="3945284"/>
                <a:chExt cx="3148387" cy="1442959"/>
              </a:xfrm>
            </p:grpSpPr>
            <p:sp>
              <p:nvSpPr>
                <p:cNvPr id="74" name="四角形: 角を丸くする 73">
                  <a:extLst>
                    <a:ext uri="{FF2B5EF4-FFF2-40B4-BE49-F238E27FC236}">
                      <a16:creationId xmlns:a16="http://schemas.microsoft.com/office/drawing/2014/main" id="{F381BE83-BB88-4B41-ADA8-93546780C804}"/>
                    </a:ext>
                  </a:extLst>
                </p:cNvPr>
                <p:cNvSpPr/>
                <p:nvPr/>
              </p:nvSpPr>
              <p:spPr>
                <a:xfrm>
                  <a:off x="3250967" y="3945284"/>
                  <a:ext cx="1584630" cy="1442959"/>
                </a:xfrm>
                <a:prstGeom prst="roundRect">
                  <a:avLst>
                    <a:gd name="adj" fmla="val 6819"/>
                  </a:avLst>
                </a:prstGeom>
                <a:noFill/>
                <a:ln w="571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Master</a:t>
                  </a:r>
                  <a:r>
                    <a:rPr lang="ja-JP" altLang="en-US" sz="1400" dirty="0"/>
                    <a:t> </a:t>
                  </a:r>
                  <a:r>
                    <a:rPr lang="en-US" altLang="ja-JP" sz="1400" dirty="0"/>
                    <a:t>node</a:t>
                  </a:r>
                  <a:endParaRPr kumimoji="1" lang="ja-JP" altLang="en-US" sz="1400" dirty="0"/>
                </a:p>
              </p:txBody>
            </p:sp>
            <p:sp>
              <p:nvSpPr>
                <p:cNvPr id="11" name="フローチャート: 磁気ディスク 10">
                  <a:extLst>
                    <a:ext uri="{FF2B5EF4-FFF2-40B4-BE49-F238E27FC236}">
                      <a16:creationId xmlns:a16="http://schemas.microsoft.com/office/drawing/2014/main" id="{2CED4976-5500-4059-B2EB-7A597AEF9B59}"/>
                    </a:ext>
                  </a:extLst>
                </p:cNvPr>
                <p:cNvSpPr/>
                <p:nvPr/>
              </p:nvSpPr>
              <p:spPr>
                <a:xfrm>
                  <a:off x="5309067" y="4193527"/>
                  <a:ext cx="1090287" cy="946472"/>
                </a:xfrm>
                <a:prstGeom prst="flowChartMagneticDisk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dirty="0"/>
                    <a:t>NFS</a:t>
                  </a:r>
                </a:p>
                <a:p>
                  <a:pPr algn="ctr"/>
                  <a:r>
                    <a:rPr kumimoji="1" lang="en-US" altLang="ja-JP" sz="1000" dirty="0"/>
                    <a:t>/home</a:t>
                  </a:r>
                </a:p>
                <a:p>
                  <a:pPr algn="ctr"/>
                  <a:r>
                    <a:rPr kumimoji="1" lang="en-US" altLang="ja-JP" sz="1000" dirty="0"/>
                    <a:t>/opt/</a:t>
                  </a:r>
                  <a:r>
                    <a:rPr kumimoji="1" lang="en-US" altLang="ja-JP" sz="1000" dirty="0" err="1"/>
                    <a:t>ohpc</a:t>
                  </a:r>
                  <a:r>
                    <a:rPr kumimoji="1" lang="en-US" altLang="ja-JP" sz="1000" dirty="0"/>
                    <a:t>/pub</a:t>
                  </a:r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7B019F46-3CD6-4275-9F82-E3831F0BE040}"/>
                    </a:ext>
                  </a:extLst>
                </p:cNvPr>
                <p:cNvSpPr/>
                <p:nvPr/>
              </p:nvSpPr>
              <p:spPr>
                <a:xfrm>
                  <a:off x="3521885" y="4310626"/>
                  <a:ext cx="1032686" cy="36786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A5A5A5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err="1"/>
                    <a:t>slurmctld</a:t>
                  </a:r>
                  <a:endParaRPr kumimoji="1" lang="ja-JP" altLang="en-US" sz="1400" dirty="0"/>
                </a:p>
              </p:txBody>
            </p:sp>
            <p:sp>
              <p:nvSpPr>
                <p:cNvPr id="44" name="フローチャート: 複数書類 43">
                  <a:extLst>
                    <a:ext uri="{FF2B5EF4-FFF2-40B4-BE49-F238E27FC236}">
                      <a16:creationId xmlns:a16="http://schemas.microsoft.com/office/drawing/2014/main" id="{9C51056F-90E0-40EB-95CA-874DBCAE3DA7}"/>
                    </a:ext>
                  </a:extLst>
                </p:cNvPr>
                <p:cNvSpPr/>
                <p:nvPr/>
              </p:nvSpPr>
              <p:spPr>
                <a:xfrm>
                  <a:off x="3530761" y="4790274"/>
                  <a:ext cx="1023810" cy="486181"/>
                </a:xfrm>
                <a:prstGeom prst="flowChartMultidocumen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err="1"/>
                    <a:t>munge.key</a:t>
                  </a:r>
                  <a:endParaRPr lang="ja-JP" altLang="en-US" sz="1000" dirty="0"/>
                </a:p>
                <a:p>
                  <a:pPr algn="ctr"/>
                  <a:r>
                    <a:rPr lang="en-US" altLang="ja-JP" sz="1000" dirty="0" err="1"/>
                    <a:t>slurm.conf</a:t>
                  </a:r>
                  <a:endParaRPr lang="en-US" altLang="ja-JP" sz="1000" dirty="0"/>
                </a:p>
              </p:txBody>
            </p: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D712BBE0-3FB6-49B3-A1F4-900F1801BE7E}"/>
                    </a:ext>
                  </a:extLst>
                </p:cNvPr>
                <p:cNvCxnSpPr>
                  <a:cxnSpLocks/>
                  <a:stCxn id="74" idx="3"/>
                  <a:endCxn id="11" idx="2"/>
                </p:cNvCxnSpPr>
                <p:nvPr/>
              </p:nvCxnSpPr>
              <p:spPr>
                <a:xfrm flipV="1">
                  <a:off x="4835597" y="4666763"/>
                  <a:ext cx="47347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0ACD9850-A90B-48EE-A17B-ACDFB80B8CF8}"/>
                  </a:ext>
                </a:extLst>
              </p:cNvPr>
              <p:cNvSpPr/>
              <p:nvPr/>
            </p:nvSpPr>
            <p:spPr>
              <a:xfrm>
                <a:off x="3509067" y="1235004"/>
                <a:ext cx="7522375" cy="4336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t"/>
              <a:lstStyle/>
              <a:p>
                <a:r>
                  <a:rPr kumimoji="1" lang="ja-JP" altLang="en-US" dirty="0"/>
                  <a:t>構築環境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45D3CA5-4F63-436D-95E5-294EE9994962}"/>
                  </a:ext>
                </a:extLst>
              </p:cNvPr>
              <p:cNvGrpSpPr/>
              <p:nvPr/>
            </p:nvGrpSpPr>
            <p:grpSpPr>
              <a:xfrm>
                <a:off x="1113618" y="1316558"/>
                <a:ext cx="1876096" cy="1811263"/>
                <a:chOff x="309677" y="818013"/>
                <a:chExt cx="1876096" cy="1811263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85D9B009-FA45-48D7-AA82-DBA38B16F764}"/>
                    </a:ext>
                  </a:extLst>
                </p:cNvPr>
                <p:cNvSpPr/>
                <p:nvPr/>
              </p:nvSpPr>
              <p:spPr>
                <a:xfrm>
                  <a:off x="309677" y="818013"/>
                  <a:ext cx="1876096" cy="1811263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ja-JP" sz="1400" dirty="0"/>
                    <a:t>VC</a:t>
                  </a:r>
                  <a:r>
                    <a:rPr kumimoji="1" lang="ja-JP" altLang="en-US" sz="1400" dirty="0"/>
                    <a:t> </a:t>
                  </a:r>
                  <a:r>
                    <a:rPr kumimoji="1" lang="en-US" altLang="ja-JP" sz="1400" dirty="0"/>
                    <a:t>Controller</a:t>
                  </a:r>
                  <a:endParaRPr kumimoji="1" lang="ja-JP" altLang="en-US" sz="1400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FC650E9-E8F3-4218-95B1-83DA3DFCF6BA}"/>
                    </a:ext>
                  </a:extLst>
                </p:cNvPr>
                <p:cNvSpPr/>
                <p:nvPr/>
              </p:nvSpPr>
              <p:spPr>
                <a:xfrm>
                  <a:off x="528311" y="1188481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VC Controller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core</a:t>
                  </a:r>
                  <a:endParaRPr kumimoji="1" lang="ja-JP" altLang="en-US" sz="1200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766F161-FCBC-44E0-99B3-2901B90508CA}"/>
                    </a:ext>
                  </a:extLst>
                </p:cNvPr>
                <p:cNvSpPr/>
                <p:nvPr/>
              </p:nvSpPr>
              <p:spPr>
                <a:xfrm>
                  <a:off x="528311" y="1662914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/>
                    <a:t>HashiCorp</a:t>
                  </a:r>
                  <a:r>
                    <a:rPr kumimoji="1" lang="en-US" altLang="ja-JP" sz="1200" dirty="0"/>
                    <a:t> Vault</a:t>
                  </a:r>
                  <a:endParaRPr kumimoji="1" lang="ja-JP" altLang="en-US" sz="1200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CEA481D-2A60-48CD-A352-891ACA26BE93}"/>
                    </a:ext>
                  </a:extLst>
                </p:cNvPr>
                <p:cNvSpPr/>
                <p:nvPr/>
              </p:nvSpPr>
              <p:spPr>
                <a:xfrm>
                  <a:off x="528311" y="2136736"/>
                  <a:ext cx="1480638" cy="328873"/>
                </a:xfrm>
                <a:prstGeom prst="rect">
                  <a:avLst/>
                </a:prstGeom>
                <a:solidFill>
                  <a:srgbClr val="FFFF99"/>
                </a:solidFill>
                <a:ln w="38100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/>
                    <a:t>Docker private registry</a:t>
                  </a:r>
                  <a:endParaRPr kumimoji="1" lang="ja-JP" altLang="en-US" sz="900" dirty="0"/>
                </a:p>
              </p:txBody>
            </p:sp>
          </p:grp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281C013-66B2-407E-95F1-1250ECEC2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14" y="3643755"/>
                <a:ext cx="35063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DB7AC514-BAFA-4C22-A7E2-1E1E809D2BDD}"/>
                  </a:ext>
                </a:extLst>
              </p:cNvPr>
              <p:cNvGrpSpPr/>
              <p:nvPr/>
            </p:nvGrpSpPr>
            <p:grpSpPr>
              <a:xfrm>
                <a:off x="1113617" y="3273381"/>
                <a:ext cx="1876096" cy="745105"/>
                <a:chOff x="1113618" y="3271202"/>
                <a:chExt cx="1876096" cy="745105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19E32BD8-9473-4103-917D-BEABC5C27C89}"/>
                    </a:ext>
                  </a:extLst>
                </p:cNvPr>
                <p:cNvSpPr/>
                <p:nvPr/>
              </p:nvSpPr>
              <p:spPr>
                <a:xfrm>
                  <a:off x="1113618" y="3271202"/>
                  <a:ext cx="1876096" cy="745105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3" name="グラフィックス 52">
                  <a:extLst>
                    <a:ext uri="{FF2B5EF4-FFF2-40B4-BE49-F238E27FC236}">
                      <a16:creationId xmlns:a16="http://schemas.microsoft.com/office/drawing/2014/main" id="{EB87C295-5319-45B9-B6FF-B1174F004D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1858" y="3372109"/>
                  <a:ext cx="479616" cy="538933"/>
                </a:xfrm>
                <a:prstGeom prst="rect">
                  <a:avLst/>
                </a:prstGeom>
              </p:spPr>
            </p:pic>
          </p:grpSp>
          <p:cxnSp>
            <p:nvCxnSpPr>
              <p:cNvPr id="32" name="コネクタ: カギ線 31">
                <a:extLst>
                  <a:ext uri="{FF2B5EF4-FFF2-40B4-BE49-F238E27FC236}">
                    <a16:creationId xmlns:a16="http://schemas.microsoft.com/office/drawing/2014/main" id="{7EA77F70-84D1-4B24-A7B6-CCF74E8D9682}"/>
                  </a:ext>
                </a:extLst>
              </p:cNvPr>
              <p:cNvCxnSpPr>
                <a:cxnSpLocks/>
                <a:stCxn id="53" idx="1"/>
                <a:endCxn id="3" idx="1"/>
              </p:cNvCxnSpPr>
              <p:nvPr/>
            </p:nvCxnSpPr>
            <p:spPr>
              <a:xfrm rot="10800000">
                <a:off x="1332253" y="1851463"/>
                <a:ext cx="479605" cy="1792292"/>
              </a:xfrm>
              <a:prstGeom prst="bentConnector3">
                <a:avLst>
                  <a:gd name="adj1" fmla="val 189462"/>
                </a:avLst>
              </a:prstGeom>
              <a:ln>
                <a:prstDash val="sysDash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52316C0-80E5-4778-BC15-C44FF0354516}"/>
                  </a:ext>
                </a:extLst>
              </p:cNvPr>
              <p:cNvSpPr txBox="1"/>
              <p:nvPr/>
            </p:nvSpPr>
            <p:spPr>
              <a:xfrm>
                <a:off x="10099" y="3649522"/>
                <a:ext cx="1260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1. VCP SDK</a:t>
                </a:r>
                <a:r>
                  <a:rPr lang="ja-JP" altLang="en-US" sz="900" dirty="0"/>
                  <a:t>による</a:t>
                </a:r>
                <a:r>
                  <a:rPr lang="en-US" altLang="ja-JP" sz="900" dirty="0"/>
                  <a:t>VC</a:t>
                </a:r>
                <a:r>
                  <a:rPr lang="ja-JP" altLang="en-US" sz="900" dirty="0"/>
                  <a:t>ノードの作成</a:t>
                </a:r>
                <a:endParaRPr kumimoji="1" lang="ja-JP" altLang="en-US" sz="900" dirty="0"/>
              </a:p>
            </p:txBody>
          </p:sp>
          <p:cxnSp>
            <p:nvCxnSpPr>
              <p:cNvPr id="37" name="コネクタ: カギ線 36">
                <a:extLst>
                  <a:ext uri="{FF2B5EF4-FFF2-40B4-BE49-F238E27FC236}">
                    <a16:creationId xmlns:a16="http://schemas.microsoft.com/office/drawing/2014/main" id="{80DBFEF1-B6E7-43E7-A8E6-0A4DA6310DF9}"/>
                  </a:ext>
                </a:extLst>
              </p:cNvPr>
              <p:cNvCxnSpPr>
                <a:cxnSpLocks/>
                <a:stCxn id="3" idx="3"/>
                <a:endCxn id="89" idx="3"/>
              </p:cNvCxnSpPr>
              <p:nvPr/>
            </p:nvCxnSpPr>
            <p:spPr>
              <a:xfrm>
                <a:off x="2812890" y="1851463"/>
                <a:ext cx="12700" cy="474433"/>
              </a:xfrm>
              <a:prstGeom prst="bentConnector3">
                <a:avLst>
                  <a:gd name="adj1" fmla="val 5022843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25C3972-0B37-4DC1-87E0-20F55C4C8150}"/>
                  </a:ext>
                </a:extLst>
              </p:cNvPr>
              <p:cNvSpPr txBox="1"/>
              <p:nvPr/>
            </p:nvSpPr>
            <p:spPr>
              <a:xfrm>
                <a:off x="3502523" y="1851462"/>
                <a:ext cx="13500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/>
                  <a:t>2. </a:t>
                </a:r>
                <a:r>
                  <a:rPr lang="ja-JP" altLang="en-US" sz="1000" dirty="0"/>
                  <a:t>クラウドプロバイダの認証情報を取得</a:t>
                </a:r>
                <a:endParaRPr kumimoji="1" lang="ja-JP" altLang="en-US" sz="1000" dirty="0"/>
              </a:p>
            </p:txBody>
          </p:sp>
          <p:cxnSp>
            <p:nvCxnSpPr>
              <p:cNvPr id="42" name="コネクタ: カギ線 41">
                <a:extLst>
                  <a:ext uri="{FF2B5EF4-FFF2-40B4-BE49-F238E27FC236}">
                    <a16:creationId xmlns:a16="http://schemas.microsoft.com/office/drawing/2014/main" id="{0422608B-B8BB-40FD-8F65-1EE743373A6B}"/>
                  </a:ext>
                </a:extLst>
              </p:cNvPr>
              <p:cNvCxnSpPr>
                <a:cxnSpLocks/>
                <a:stCxn id="3" idx="0"/>
                <a:endCxn id="74" idx="3"/>
              </p:cNvCxnSpPr>
              <p:nvPr/>
            </p:nvCxnSpPr>
            <p:spPr>
              <a:xfrm rot="16200000" flipH="1">
                <a:off x="2277578" y="1482018"/>
                <a:ext cx="2984883" cy="3394898"/>
              </a:xfrm>
              <a:prstGeom prst="bentConnector4">
                <a:avLst>
                  <a:gd name="adj1" fmla="val -2991"/>
                  <a:gd name="adj2" fmla="val 106734"/>
                </a:avLst>
              </a:prstGeom>
              <a:ln w="19050">
                <a:solidFill>
                  <a:schemeClr val="accent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576000F-7416-418E-9369-2C2DB4A23479}"/>
                  </a:ext>
                </a:extLst>
              </p:cNvPr>
              <p:cNvSpPr txBox="1"/>
              <p:nvPr/>
            </p:nvSpPr>
            <p:spPr>
              <a:xfrm>
                <a:off x="5704204" y="1615789"/>
                <a:ext cx="1473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/>
                  <a:t>3. </a:t>
                </a:r>
                <a:r>
                  <a:rPr lang="ja-JP" altLang="en-US" sz="1000" dirty="0"/>
                  <a:t>クラウド上に仮想サーバを作成</a:t>
                </a:r>
                <a:endParaRPr kumimoji="1" lang="ja-JP" altLang="en-US" sz="1000" dirty="0"/>
              </a:p>
            </p:txBody>
          </p:sp>
          <p:cxnSp>
            <p:nvCxnSpPr>
              <p:cNvPr id="48" name="コネクタ: カギ線 47">
                <a:extLst>
                  <a:ext uri="{FF2B5EF4-FFF2-40B4-BE49-F238E27FC236}">
                    <a16:creationId xmlns:a16="http://schemas.microsoft.com/office/drawing/2014/main" id="{FA58F595-9F0B-41D9-AD74-6CDDD37BA02D}"/>
                  </a:ext>
                </a:extLst>
              </p:cNvPr>
              <p:cNvCxnSpPr>
                <a:cxnSpLocks/>
                <a:stCxn id="90" idx="3"/>
                <a:endCxn id="74" idx="0"/>
              </p:cNvCxnSpPr>
              <p:nvPr/>
            </p:nvCxnSpPr>
            <p:spPr>
              <a:xfrm>
                <a:off x="2812890" y="2799718"/>
                <a:ext cx="1862264" cy="1150711"/>
              </a:xfrm>
              <a:prstGeom prst="bentConnector2">
                <a:avLst/>
              </a:prstGeom>
              <a:ln w="19050">
                <a:solidFill>
                  <a:schemeClr val="accent2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604170F-071E-4526-B9B4-16273E3CA073}"/>
                  </a:ext>
                </a:extLst>
              </p:cNvPr>
              <p:cNvSpPr txBox="1"/>
              <p:nvPr/>
            </p:nvSpPr>
            <p:spPr>
              <a:xfrm>
                <a:off x="3517340" y="2881747"/>
                <a:ext cx="127283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dirty="0"/>
                  <a:t>4. </a:t>
                </a:r>
                <a:r>
                  <a:rPr lang="en-US" altLang="ja-JP" sz="1000" dirty="0" err="1"/>
                  <a:t>OpenHPC</a:t>
                </a:r>
                <a:r>
                  <a:rPr lang="ja-JP" altLang="en-US" sz="1000" dirty="0"/>
                  <a:t>のマスターノード用イメージを取得</a:t>
                </a:r>
                <a:endParaRPr kumimoji="1" lang="ja-JP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29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920CA2384EFC64AB79C32810C10354D" ma:contentTypeVersion="2" ma:contentTypeDescription="新しいドキュメントを作成します。" ma:contentTypeScope="" ma:versionID="e2e90fb2063360d4ebcaa076002bf0d9">
  <xsd:schema xmlns:xsd="http://www.w3.org/2001/XMLSchema" xmlns:xs="http://www.w3.org/2001/XMLSchema" xmlns:p="http://schemas.microsoft.com/office/2006/metadata/properties" xmlns:ns3="d4d194d4-0125-401c-82ad-ee77a345962d" targetNamespace="http://schemas.microsoft.com/office/2006/metadata/properties" ma:root="true" ma:fieldsID="e105727aa4a0b520b8e712d71b1cbe74" ns3:_="">
    <xsd:import namespace="d4d194d4-0125-401c-82ad-ee77a34596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194d4-0125-401c-82ad-ee77a34596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701812-A4E6-4B5E-A81C-DA532FB853AB}">
  <ds:schemaRefs>
    <ds:schemaRef ds:uri="d4d194d4-0125-401c-82ad-ee77a345962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6AB0F4-DC88-4186-A6F2-0F1E2B9B78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194d4-0125-401c-82ad-ee77a34596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404E88-D7FF-4835-A73B-00AFF0EF97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840</Words>
  <Application>Microsoft Office PowerPoint</Application>
  <PresentationFormat>ワイド画面</PresentationFormat>
  <Paragraphs>276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小泉敦延</dc:creator>
  <cp:lastModifiedBy>suri</cp:lastModifiedBy>
  <cp:revision>53</cp:revision>
  <dcterms:created xsi:type="dcterms:W3CDTF">2019-11-25T22:52:14Z</dcterms:created>
  <dcterms:modified xsi:type="dcterms:W3CDTF">2019-12-25T06:01:06Z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0x010100A920CA2384EFC64AB79C32810C10354D</vt:lpwstr>
  </property>
</Properties>
</file>