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68" r:id="rId4"/>
    <p:sldId id="261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106" d="100"/>
          <a:sy n="106" d="100"/>
        </p:scale>
        <p:origin x="226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682AD-7BFC-4013-B191-31FB3526E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0CD477-93AA-4627-B754-0313D0602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EE523C-D804-4EE5-9D62-0A71F8AF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2A857-F1FE-4AEC-9924-2AF722BD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10727-5F43-4EE5-9415-606581BF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24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70D7A-F7FC-4B6C-8603-FDEC54BB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7FC899-B5CC-4800-AE89-06A5C73FE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42426D-6E88-4902-A431-4DF453A3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E1CBF3-E2D4-4CBC-9E13-1B0C9688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6E6FA7-035D-4E2B-8E94-5EFB1D27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47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EA52B3-45A0-49C0-A8E2-AE86087CF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78B8E9-5E73-40A4-9CF2-816A71152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F15590-9E17-4467-8120-C8A0F6AA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35E10-DACB-4BEF-882F-D5AE596C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05796F-ECA1-474C-984C-A23D4D95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93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DE978-A8C3-46ED-95FA-842147DB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B27CE1-B524-475D-A348-3E78E4B3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A2B8FA-EAC9-4E3E-B38E-97E52B37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174296-C532-4685-A716-4F50ABD1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A5D0F-E210-4336-9D9B-46FA1495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24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3A7AB-C200-4588-8E72-678FBBE2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51EF0F-9C2C-4602-B28F-1DC0A62B7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BD8703-B446-4CD7-ACC3-98141AEE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999F0C-ACE4-4449-828E-1754F241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A1BB95-B312-4BE5-BF73-6FB3B815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74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87CC8-C81D-4AE1-8043-CB8CEDB3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FB14F3-704D-47DB-92AE-55BC3A51B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F42D0F-91B4-4330-931F-99D75C7C0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4B3BC6-74A4-4A3C-BADF-3777730D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8912EA-3126-4B0B-8263-25F080E8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B2539A-AFB4-4CF3-AC32-7DFF61BC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82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8948D-A3C1-44B3-A866-B5C8AB02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8584CF-924C-47C6-9DFE-274929218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B90963-C34C-4DCC-BE24-BE4EB791B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C5E585-7077-4D50-BEA2-1E65FE8C9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BB9731-0323-465C-A4A9-F135BB00B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0FF477-3809-4C4B-B6BC-AFB6C14B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B1DCAD-950B-4EC2-B024-2A560844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4446A8-3736-4E3F-86C4-1DE5BB69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36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32078-A186-481E-BD83-D78ABEB5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AFBB56-37CF-400B-BA68-6199A01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8E65D0-749C-49EE-9715-40791732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22DCD9-5AC6-4478-8183-917293E9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55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B2BF7D-5C3E-49D4-B999-02133CE0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1CA9E5-439B-49B2-8CDD-DF79BB22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B57B0E-4469-47DB-BCD2-E25901FB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93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551C8-A5C3-481E-BDD7-EBF2C7D7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7B6EB7-7E25-45B6-94AF-BEC0B0A2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EFAAD2-9EAF-409D-AC94-FC70D7BA6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144D31-5E68-4FB7-9964-D888314B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22EB56-CD33-4E07-A431-CC90BD3A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93C7C7-A947-4826-9B00-F5FDDA3B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26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7700-1CD9-4E3E-8ABD-C85FEF81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D6892E-89BB-4366-8563-AABF3AC77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CAF446-559F-46AA-9B34-C102846A4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EDF51B-BD38-4FDC-8247-43503E59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E2C2-F507-4F05-841F-567437B54827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6200CE-B918-4955-AE64-5ADAC1D6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06CDEA-F3BA-455E-9BD2-FC69FA21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90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087135-C2A0-4472-BA8E-B3EF92ED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B20D54-7804-4623-B94F-406486324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F2D4FA-7951-47BD-B77A-B2856B76A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7E2C2-F507-4F05-841F-567437B54827}" type="datetimeFigureOut">
              <a:rPr kumimoji="1" lang="ja-JP" altLang="en-US" smtClean="0"/>
              <a:t>2020/5/11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9F900D-7D96-4958-9961-9DF95F331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C026F8-3AA4-4AE3-8A1D-BAE64B44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AD80-3B3E-4670-BFCF-D970A9FE1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37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952F86D9-64BB-4E97-9F21-121141CAAAC7}"/>
              </a:ext>
            </a:extLst>
          </p:cNvPr>
          <p:cNvGrpSpPr/>
          <p:nvPr/>
        </p:nvGrpSpPr>
        <p:grpSpPr>
          <a:xfrm>
            <a:off x="1997336" y="1247789"/>
            <a:ext cx="8197328" cy="4362422"/>
            <a:chOff x="1485229" y="1247789"/>
            <a:chExt cx="8197328" cy="4362422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B66D16B3-16D3-4705-9385-C35E3FEE9545}"/>
                </a:ext>
              </a:extLst>
            </p:cNvPr>
            <p:cNvSpPr/>
            <p:nvPr/>
          </p:nvSpPr>
          <p:spPr>
            <a:xfrm>
              <a:off x="7811772" y="1247789"/>
              <a:ext cx="1870785" cy="4362421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ノードサーバ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コネクタ: カギ線 104">
              <a:extLst>
                <a:ext uri="{FF2B5EF4-FFF2-40B4-BE49-F238E27FC236}">
                  <a16:creationId xmlns:a16="http://schemas.microsoft.com/office/drawing/2014/main" id="{947C679E-A80F-491E-87D0-1DBFDF755F29}"/>
                </a:ext>
              </a:extLst>
            </p:cNvPr>
            <p:cNvCxnSpPr>
              <a:cxnSpLocks/>
              <a:stCxn id="102" idx="1"/>
              <a:endCxn id="5" idx="2"/>
            </p:cNvCxnSpPr>
            <p:nvPr/>
          </p:nvCxnSpPr>
          <p:spPr>
            <a:xfrm rot="5400000" flipH="1" flipV="1">
              <a:off x="5578814" y="3605671"/>
              <a:ext cx="1011516" cy="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0481EE5-DEAE-4C0F-A127-D8330C64C5A7}"/>
                </a:ext>
              </a:extLst>
            </p:cNvPr>
            <p:cNvSpPr/>
            <p:nvPr/>
          </p:nvSpPr>
          <p:spPr>
            <a:xfrm>
              <a:off x="2884938" y="2217801"/>
              <a:ext cx="2223750" cy="92192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400" dirty="0"/>
                <a:t>リバースプロキシ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DD2AFCB-3ED3-4451-88E5-98FE494FB882}"/>
                </a:ext>
              </a:extLst>
            </p:cNvPr>
            <p:cNvSpPr/>
            <p:nvPr/>
          </p:nvSpPr>
          <p:spPr>
            <a:xfrm>
              <a:off x="5508839" y="2422579"/>
              <a:ext cx="1151467" cy="6773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err="1"/>
                <a:t>JupyterHub</a:t>
              </a:r>
              <a:endParaRPr kumimoji="1" lang="ja-JP" altLang="en-US" sz="14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8DB5198-4C9B-4615-9F80-A2FFCCAB4F46}"/>
                </a:ext>
              </a:extLst>
            </p:cNvPr>
            <p:cNvSpPr/>
            <p:nvPr/>
          </p:nvSpPr>
          <p:spPr>
            <a:xfrm>
              <a:off x="8172330" y="2582104"/>
              <a:ext cx="1151467" cy="6773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err="1"/>
                <a:t>Jupyter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Notebook</a:t>
              </a:r>
              <a:endParaRPr lang="ja-JP" altLang="en-US" sz="1400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F46EBAF-5F8A-4DF9-9378-D57A1ACBDFCA}"/>
                </a:ext>
              </a:extLst>
            </p:cNvPr>
            <p:cNvSpPr/>
            <p:nvPr/>
          </p:nvSpPr>
          <p:spPr>
            <a:xfrm>
              <a:off x="3415979" y="4129865"/>
              <a:ext cx="1151467" cy="6773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PostgreSQL</a:t>
              </a:r>
              <a:endParaRPr kumimoji="1" lang="ja-JP" altLang="en-US" sz="12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FFFBC67-ABCA-447D-A81F-E7FA844FF3AC}"/>
                </a:ext>
              </a:extLst>
            </p:cNvPr>
            <p:cNvSpPr/>
            <p:nvPr/>
          </p:nvSpPr>
          <p:spPr>
            <a:xfrm>
              <a:off x="8172330" y="3588511"/>
              <a:ext cx="1151467" cy="6773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 err="1"/>
                <a:t>Jupyter</a:t>
              </a:r>
              <a:endParaRPr lang="en-US" altLang="ja-JP" sz="1400" dirty="0"/>
            </a:p>
            <a:p>
              <a:pPr algn="ctr"/>
              <a:r>
                <a:rPr lang="en-US" altLang="ja-JP" sz="1400" dirty="0"/>
                <a:t>Notebook</a:t>
              </a:r>
              <a:endParaRPr lang="ja-JP" altLang="en-US" sz="14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23A56B75-8629-43EB-B460-E0AD4F6FC2D2}"/>
                </a:ext>
              </a:extLst>
            </p:cNvPr>
            <p:cNvSpPr/>
            <p:nvPr/>
          </p:nvSpPr>
          <p:spPr>
            <a:xfrm>
              <a:off x="8171430" y="1578113"/>
              <a:ext cx="1151467" cy="6773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err="1"/>
                <a:t>Jupyter</a:t>
              </a:r>
              <a:endParaRPr kumimoji="1" lang="en-US" altLang="ja-JP" sz="1400" dirty="0"/>
            </a:p>
            <a:p>
              <a:pPr algn="ctr"/>
              <a:r>
                <a:rPr kumimoji="1" lang="en-US" altLang="ja-JP" sz="1400" dirty="0"/>
                <a:t>Notebook</a:t>
              </a:r>
              <a:endParaRPr kumimoji="1" lang="ja-JP" altLang="en-US" sz="1400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476A32AB-92C2-4016-8A5F-839254107564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flipH="1">
              <a:off x="3991713" y="3139730"/>
              <a:ext cx="5100" cy="9901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ECA7EEE-75B6-42BA-8C79-D2749F8D41BC}"/>
                </a:ext>
              </a:extLst>
            </p:cNvPr>
            <p:cNvCxnSpPr>
              <a:cxnSpLocks/>
              <a:stCxn id="16" idx="3"/>
              <a:endCxn id="5" idx="1"/>
            </p:cNvCxnSpPr>
            <p:nvPr/>
          </p:nvCxnSpPr>
          <p:spPr>
            <a:xfrm>
              <a:off x="4630989" y="2758797"/>
              <a:ext cx="877850" cy="2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40">
              <a:extLst>
                <a:ext uri="{FF2B5EF4-FFF2-40B4-BE49-F238E27FC236}">
                  <a16:creationId xmlns:a16="http://schemas.microsoft.com/office/drawing/2014/main" id="{1D384AC5-ACAC-4E6C-881E-D3C0A7C63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7007" y="2483712"/>
              <a:ext cx="412625" cy="550167"/>
            </a:xfrm>
            <a:prstGeom prst="rect">
              <a:avLst/>
            </a:prstGeom>
          </p:spPr>
        </p:pic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3C0F7846-0BE7-4593-9A04-4C19E9A02E9C}"/>
                </a:ext>
              </a:extLst>
            </p:cNvPr>
            <p:cNvCxnSpPr>
              <a:cxnSpLocks/>
              <a:stCxn id="65" idx="3"/>
              <a:endCxn id="16" idx="1"/>
            </p:cNvCxnSpPr>
            <p:nvPr/>
          </p:nvCxnSpPr>
          <p:spPr>
            <a:xfrm>
              <a:off x="2249632" y="2758796"/>
              <a:ext cx="1049667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prstDash val="sysDash"/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07AEB22C-0410-4F56-9863-2E2B25A62D8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6660306" y="2761247"/>
              <a:ext cx="1512024" cy="15952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コネクタ: カギ線 74">
              <a:extLst>
                <a:ext uri="{FF2B5EF4-FFF2-40B4-BE49-F238E27FC236}">
                  <a16:creationId xmlns:a16="http://schemas.microsoft.com/office/drawing/2014/main" id="{5C557D84-D7F3-4E7A-A87F-3DAFEA841052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6660306" y="2761247"/>
              <a:ext cx="1512024" cy="116593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コネクタ: カギ線 2">
              <a:extLst>
                <a:ext uri="{FF2B5EF4-FFF2-40B4-BE49-F238E27FC236}">
                  <a16:creationId xmlns:a16="http://schemas.microsoft.com/office/drawing/2014/main" id="{B26A86F9-20B6-4B90-8E86-6350B93C123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4523168" y="2568459"/>
              <a:ext cx="1029951" cy="209286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675627B6-91FF-41AA-A578-B5B17A6A55C2}"/>
                </a:ext>
              </a:extLst>
            </p:cNvPr>
            <p:cNvSpPr/>
            <p:nvPr/>
          </p:nvSpPr>
          <p:spPr>
            <a:xfrm>
              <a:off x="3299299" y="2550796"/>
              <a:ext cx="1331690" cy="4160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N</a:t>
              </a:r>
              <a:r>
                <a:rPr kumimoji="1" lang="en-US" altLang="ja-JP" sz="1400" dirty="0"/>
                <a:t>ginx</a:t>
              </a:r>
              <a:endParaRPr kumimoji="1" lang="ja-JP" altLang="en-US" sz="1400" dirty="0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78D86529-D896-4A79-AA8F-8370E0BE5F03}"/>
                </a:ext>
              </a:extLst>
            </p:cNvPr>
            <p:cNvSpPr/>
            <p:nvPr/>
          </p:nvSpPr>
          <p:spPr>
            <a:xfrm>
              <a:off x="5508838" y="1631310"/>
              <a:ext cx="1151467" cy="4160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 err="1"/>
                <a:t>restuser</a:t>
              </a:r>
              <a:endParaRPr kumimoji="1" lang="ja-JP" altLang="en-US" sz="1400" dirty="0"/>
            </a:p>
          </p:txBody>
        </p: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52554D8-E9C5-4A20-8447-BB91C8155C50}"/>
                </a:ext>
              </a:extLst>
            </p:cNvPr>
            <p:cNvCxnSpPr>
              <a:cxnSpLocks/>
              <a:stCxn id="41" idx="2"/>
              <a:endCxn id="5" idx="0"/>
            </p:cNvCxnSpPr>
            <p:nvPr/>
          </p:nvCxnSpPr>
          <p:spPr>
            <a:xfrm>
              <a:off x="6084572" y="2047311"/>
              <a:ext cx="1" cy="375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6EE5A435-0FDE-4B7F-8555-ACBB62FB678B}"/>
                </a:ext>
              </a:extLst>
            </p:cNvPr>
            <p:cNvSpPr txBox="1"/>
            <p:nvPr/>
          </p:nvSpPr>
          <p:spPr>
            <a:xfrm>
              <a:off x="3024746" y="3685848"/>
              <a:ext cx="106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ローカルユーザの認証情報</a:t>
              </a: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B55CF9A6-9FFC-4553-A6D8-B4FCC061638F}"/>
                </a:ext>
              </a:extLst>
            </p:cNvPr>
            <p:cNvSpPr txBox="1"/>
            <p:nvPr/>
          </p:nvSpPr>
          <p:spPr>
            <a:xfrm>
              <a:off x="4086098" y="3265465"/>
              <a:ext cx="1009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dirty="0" err="1"/>
                <a:t>JupyterHub</a:t>
              </a:r>
              <a:r>
                <a:rPr kumimoji="1" lang="ja-JP" altLang="en-US" sz="900" dirty="0"/>
                <a:t>のユーザ情報など</a:t>
              </a:r>
            </a:p>
          </p:txBody>
        </p:sp>
        <p:cxnSp>
          <p:nvCxnSpPr>
            <p:cNvPr id="100" name="コネクタ: カギ線 99">
              <a:extLst>
                <a:ext uri="{FF2B5EF4-FFF2-40B4-BE49-F238E27FC236}">
                  <a16:creationId xmlns:a16="http://schemas.microsoft.com/office/drawing/2014/main" id="{5952DB5C-8501-42DA-A9DD-DAC6F2CE19A3}"/>
                </a:ext>
              </a:extLst>
            </p:cNvPr>
            <p:cNvCxnSpPr>
              <a:cxnSpLocks/>
              <a:stCxn id="102" idx="3"/>
              <a:endCxn id="7" idx="2"/>
            </p:cNvCxnSpPr>
            <p:nvPr/>
          </p:nvCxnSpPr>
          <p:spPr>
            <a:xfrm rot="5400000" flipH="1">
              <a:off x="4832725" y="3966188"/>
              <a:ext cx="410833" cy="2092858"/>
            </a:xfrm>
            <a:prstGeom prst="bentConnector3">
              <a:avLst>
                <a:gd name="adj1" fmla="val -55643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コネクタ: カギ線 111">
              <a:extLst>
                <a:ext uri="{FF2B5EF4-FFF2-40B4-BE49-F238E27FC236}">
                  <a16:creationId xmlns:a16="http://schemas.microsoft.com/office/drawing/2014/main" id="{33D94D53-FB2B-4D26-A488-9B3467CDCAF8}"/>
                </a:ext>
              </a:extLst>
            </p:cNvPr>
            <p:cNvCxnSpPr>
              <a:cxnSpLocks/>
              <a:stCxn id="102" idx="4"/>
              <a:endCxn id="8" idx="3"/>
            </p:cNvCxnSpPr>
            <p:nvPr/>
          </p:nvCxnSpPr>
          <p:spPr>
            <a:xfrm flipV="1">
              <a:off x="7391617" y="3927179"/>
              <a:ext cx="1932180" cy="737553"/>
            </a:xfrm>
            <a:prstGeom prst="bentConnector3">
              <a:avLst>
                <a:gd name="adj1" fmla="val 111831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7174FE47-8503-4BB2-98E0-3F2989A21C01}"/>
                </a:ext>
              </a:extLst>
            </p:cNvPr>
            <p:cNvCxnSpPr>
              <a:cxnSpLocks/>
              <a:stCxn id="102" idx="4"/>
              <a:endCxn id="6" idx="3"/>
            </p:cNvCxnSpPr>
            <p:nvPr/>
          </p:nvCxnSpPr>
          <p:spPr>
            <a:xfrm flipV="1">
              <a:off x="7391617" y="2920772"/>
              <a:ext cx="1932180" cy="1743960"/>
            </a:xfrm>
            <a:prstGeom prst="bentConnector3">
              <a:avLst>
                <a:gd name="adj1" fmla="val 111831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コネクタ: カギ線 117">
              <a:extLst>
                <a:ext uri="{FF2B5EF4-FFF2-40B4-BE49-F238E27FC236}">
                  <a16:creationId xmlns:a16="http://schemas.microsoft.com/office/drawing/2014/main" id="{CA35EE35-4A06-449B-8454-1E4FD8F6A0B2}"/>
                </a:ext>
              </a:extLst>
            </p:cNvPr>
            <p:cNvCxnSpPr>
              <a:cxnSpLocks/>
              <a:stCxn id="102" idx="4"/>
              <a:endCxn id="9" idx="3"/>
            </p:cNvCxnSpPr>
            <p:nvPr/>
          </p:nvCxnSpPr>
          <p:spPr>
            <a:xfrm flipV="1">
              <a:off x="7391617" y="1916781"/>
              <a:ext cx="1931280" cy="2747951"/>
            </a:xfrm>
            <a:prstGeom prst="bentConnector3">
              <a:avLst>
                <a:gd name="adj1" fmla="val 111837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477A1B1F-9BE9-4603-9E64-8750D1E6D22F}"/>
                </a:ext>
              </a:extLst>
            </p:cNvPr>
            <p:cNvSpPr txBox="1"/>
            <p:nvPr/>
          </p:nvSpPr>
          <p:spPr>
            <a:xfrm>
              <a:off x="2270828" y="2524634"/>
              <a:ext cx="4640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dirty="0"/>
                <a:t>https</a:t>
              </a:r>
              <a:endParaRPr kumimoji="1" lang="ja-JP" altLang="en-US" sz="900" dirty="0"/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AF793B94-6400-4707-87C2-9B4D475D21E6}"/>
                </a:ext>
              </a:extLst>
            </p:cNvPr>
            <p:cNvGrpSpPr/>
            <p:nvPr/>
          </p:nvGrpSpPr>
          <p:grpSpPr>
            <a:xfrm>
              <a:off x="4777524" y="4111430"/>
              <a:ext cx="2614093" cy="1106603"/>
              <a:chOff x="5680058" y="4473191"/>
              <a:chExt cx="2614093" cy="1106603"/>
            </a:xfrm>
          </p:grpSpPr>
          <p:sp>
            <p:nvSpPr>
              <p:cNvPr id="102" name="フローチャート: 磁気ディスク 101">
                <a:extLst>
                  <a:ext uri="{FF2B5EF4-FFF2-40B4-BE49-F238E27FC236}">
                    <a16:creationId xmlns:a16="http://schemas.microsoft.com/office/drawing/2014/main" id="{BC000CE4-D3E6-4879-9486-784EA4E03E38}"/>
                  </a:ext>
                </a:extLst>
              </p:cNvPr>
              <p:cNvSpPr/>
              <p:nvPr/>
            </p:nvSpPr>
            <p:spPr>
              <a:xfrm>
                <a:off x="5680058" y="4473191"/>
                <a:ext cx="2614093" cy="1106603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ja-JP" sz="1100" dirty="0"/>
                  <a:t>NFS</a:t>
                </a:r>
                <a:endParaRPr kumimoji="1" lang="ja-JP" altLang="en-US" sz="1100" dirty="0"/>
              </a:p>
            </p:txBody>
          </p:sp>
          <p:sp>
            <p:nvSpPr>
              <p:cNvPr id="60" name="フローチャート: 複数書類 59">
                <a:extLst>
                  <a:ext uri="{FF2B5EF4-FFF2-40B4-BE49-F238E27FC236}">
                    <a16:creationId xmlns:a16="http://schemas.microsoft.com/office/drawing/2014/main" id="{0F1E344F-1A43-461B-B9F2-F37B9286CC5F}"/>
                  </a:ext>
                </a:extLst>
              </p:cNvPr>
              <p:cNvSpPr/>
              <p:nvPr/>
            </p:nvSpPr>
            <p:spPr>
              <a:xfrm>
                <a:off x="7024486" y="4887481"/>
                <a:ext cx="1165081" cy="497649"/>
              </a:xfrm>
              <a:prstGeom prst="flowChartMulti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err="1"/>
                  <a:t>CoursewareHub</a:t>
                </a:r>
                <a:r>
                  <a:rPr lang="ja-JP" altLang="en-US" sz="800" dirty="0"/>
                  <a:t>のコンテンツ</a:t>
                </a:r>
              </a:p>
            </p:txBody>
          </p:sp>
          <p:sp>
            <p:nvSpPr>
              <p:cNvPr id="103" name="フローチャート: 複数書類 102">
                <a:extLst>
                  <a:ext uri="{FF2B5EF4-FFF2-40B4-BE49-F238E27FC236}">
                    <a16:creationId xmlns:a16="http://schemas.microsoft.com/office/drawing/2014/main" id="{B3458D68-112F-459F-AAB6-2F99641D9D8A}"/>
                  </a:ext>
                </a:extLst>
              </p:cNvPr>
              <p:cNvSpPr/>
              <p:nvPr/>
            </p:nvSpPr>
            <p:spPr>
              <a:xfrm>
                <a:off x="6129483" y="4887481"/>
                <a:ext cx="790419" cy="497649"/>
              </a:xfrm>
              <a:prstGeom prst="flowChartMulti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DB</a:t>
                </a:r>
                <a:r>
                  <a:rPr lang="ja-JP" altLang="en-US" sz="800" dirty="0"/>
                  <a:t>データ</a:t>
                </a:r>
              </a:p>
            </p:txBody>
          </p: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CB52A80A-F557-4C06-93F5-9382496E624E}"/>
                </a:ext>
              </a:extLst>
            </p:cNvPr>
            <p:cNvGrpSpPr/>
            <p:nvPr/>
          </p:nvGrpSpPr>
          <p:grpSpPr>
            <a:xfrm>
              <a:off x="1485229" y="4833830"/>
              <a:ext cx="1289236" cy="639386"/>
              <a:chOff x="4046493" y="1865974"/>
              <a:chExt cx="1289236" cy="639386"/>
            </a:xfrm>
          </p:grpSpPr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ECD617F5-89FB-4FC3-9C1F-B2D77147362B}"/>
                  </a:ext>
                </a:extLst>
              </p:cNvPr>
              <p:cNvSpPr/>
              <p:nvPr/>
            </p:nvSpPr>
            <p:spPr>
              <a:xfrm>
                <a:off x="4047083" y="1891244"/>
                <a:ext cx="218365" cy="13412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四角形: 角を丸くする 121">
                <a:extLst>
                  <a:ext uri="{FF2B5EF4-FFF2-40B4-BE49-F238E27FC236}">
                    <a16:creationId xmlns:a16="http://schemas.microsoft.com/office/drawing/2014/main" id="{1996899A-7B79-4D78-9D5C-9D2A07592AE6}"/>
                  </a:ext>
                </a:extLst>
              </p:cNvPr>
              <p:cNvSpPr/>
              <p:nvPr/>
            </p:nvSpPr>
            <p:spPr>
              <a:xfrm>
                <a:off x="4047083" y="2118999"/>
                <a:ext cx="218365" cy="13412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CFF44C0F-8E26-4ABA-A130-1635116CEBD1}"/>
                  </a:ext>
                </a:extLst>
              </p:cNvPr>
              <p:cNvSpPr txBox="1"/>
              <p:nvPr/>
            </p:nvSpPr>
            <p:spPr>
              <a:xfrm>
                <a:off x="4224905" y="1865974"/>
                <a:ext cx="5548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600" dirty="0"/>
                  <a:t>コンテナ</a:t>
                </a:r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92FB23CC-B868-44D1-BF50-E47370EE6DE7}"/>
                  </a:ext>
                </a:extLst>
              </p:cNvPr>
              <p:cNvSpPr txBox="1"/>
              <p:nvPr/>
            </p:nvSpPr>
            <p:spPr>
              <a:xfrm>
                <a:off x="4224904" y="2093729"/>
                <a:ext cx="11108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600" dirty="0"/>
                  <a:t>ソフトウェアモジュール</a:t>
                </a:r>
              </a:p>
            </p:txBody>
          </p:sp>
          <p:sp>
            <p:nvSpPr>
              <p:cNvPr id="127" name="フローチャート: 磁気ディスク 126">
                <a:extLst>
                  <a:ext uri="{FF2B5EF4-FFF2-40B4-BE49-F238E27FC236}">
                    <a16:creationId xmlns:a16="http://schemas.microsoft.com/office/drawing/2014/main" id="{E004A088-EAB6-4631-A26D-C05A6553B49E}"/>
                  </a:ext>
                </a:extLst>
              </p:cNvPr>
              <p:cNvSpPr/>
              <p:nvPr/>
            </p:nvSpPr>
            <p:spPr>
              <a:xfrm>
                <a:off x="4046493" y="2345964"/>
                <a:ext cx="218365" cy="134127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178CB759-BB11-4A1C-B03C-1EAB7FAE23D9}"/>
                  </a:ext>
                </a:extLst>
              </p:cNvPr>
              <p:cNvSpPr txBox="1"/>
              <p:nvPr/>
            </p:nvSpPr>
            <p:spPr>
              <a:xfrm>
                <a:off x="4224314" y="2320694"/>
                <a:ext cx="73592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600" dirty="0"/>
                  <a:t>ストレージ</a:t>
                </a:r>
              </a:p>
            </p:txBody>
          </p:sp>
        </p:grp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B500B6DF-5629-4B2A-99CC-5D3EC5EC3ED7}"/>
                </a:ext>
              </a:extLst>
            </p:cNvPr>
            <p:cNvSpPr/>
            <p:nvPr/>
          </p:nvSpPr>
          <p:spPr>
            <a:xfrm>
              <a:off x="2734852" y="1247790"/>
              <a:ext cx="4824189" cy="4362421"/>
            </a:xfrm>
            <a:prstGeom prst="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ハブサーバ</a:t>
              </a:r>
            </a:p>
          </p:txBody>
        </p: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20759133-2560-4F12-97D6-47D39BD3B20C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6660306" y="1916781"/>
              <a:ext cx="1511124" cy="84446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0669C013-B9BF-4910-A62C-3F809AD25BBB}"/>
                </a:ext>
              </a:extLst>
            </p:cNvPr>
            <p:cNvSpPr txBox="1"/>
            <p:nvPr/>
          </p:nvSpPr>
          <p:spPr>
            <a:xfrm>
              <a:off x="8044261" y="4849000"/>
              <a:ext cx="144868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ユーザ毎の</a:t>
              </a:r>
              <a:r>
                <a:rPr kumimoji="1" lang="en-US" altLang="ja-JP" sz="1100" dirty="0" err="1"/>
                <a:t>Jupyter</a:t>
              </a:r>
              <a:r>
                <a:rPr kumimoji="1" lang="en-US" altLang="ja-JP" sz="1100" dirty="0"/>
                <a:t> Notebook</a:t>
              </a:r>
              <a:r>
                <a:rPr kumimoji="1" lang="ja-JP" altLang="en-US" sz="1100" dirty="0"/>
                <a:t>環境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68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9A82EB8-94EA-402C-AA9E-D02EC46A4941}"/>
              </a:ext>
            </a:extLst>
          </p:cNvPr>
          <p:cNvGrpSpPr/>
          <p:nvPr/>
        </p:nvGrpSpPr>
        <p:grpSpPr>
          <a:xfrm>
            <a:off x="508000" y="1715286"/>
            <a:ext cx="11506756" cy="3714670"/>
            <a:chOff x="508000" y="1715286"/>
            <a:chExt cx="11506756" cy="3714670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6FC6E7A-E673-41F4-A926-12F5E58B06E2}"/>
                </a:ext>
              </a:extLst>
            </p:cNvPr>
            <p:cNvSpPr txBox="1"/>
            <p:nvPr/>
          </p:nvSpPr>
          <p:spPr>
            <a:xfrm>
              <a:off x="10201624" y="1730129"/>
              <a:ext cx="1813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chemeClr val="accent6">
                      <a:lumMod val="75000"/>
                    </a:schemeClr>
                  </a:solidFill>
                </a:rPr>
                <a:t>Application Container  network(overlay)</a:t>
              </a:r>
              <a:endParaRPr kumimoji="1" lang="ja-JP" alt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フローチャート: 磁気ディスク 10">
              <a:extLst>
                <a:ext uri="{FF2B5EF4-FFF2-40B4-BE49-F238E27FC236}">
                  <a16:creationId xmlns:a16="http://schemas.microsoft.com/office/drawing/2014/main" id="{585DCCB2-BDCF-42D9-85D6-335AE9BFE19C}"/>
                </a:ext>
              </a:extLst>
            </p:cNvPr>
            <p:cNvSpPr/>
            <p:nvPr/>
          </p:nvSpPr>
          <p:spPr>
            <a:xfrm>
              <a:off x="3587042" y="4126085"/>
              <a:ext cx="1230489" cy="677333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NFS</a:t>
              </a:r>
              <a:r>
                <a:rPr kumimoji="1" lang="ja-JP" altLang="en-US" dirty="0"/>
                <a:t>用ディスク</a:t>
              </a: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FF9EE4B-C5E5-4EA4-9B85-9DDA48A34073}"/>
                </a:ext>
              </a:extLst>
            </p:cNvPr>
            <p:cNvGrpSpPr/>
            <p:nvPr/>
          </p:nvGrpSpPr>
          <p:grpSpPr>
            <a:xfrm>
              <a:off x="886175" y="2277248"/>
              <a:ext cx="2897858" cy="2526170"/>
              <a:chOff x="2314221" y="2277252"/>
              <a:chExt cx="2897858" cy="25261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4EB1DDA-C46C-45AE-8BC5-9315AAFD5E91}"/>
                  </a:ext>
                </a:extLst>
              </p:cNvPr>
              <p:cNvSpPr/>
              <p:nvPr/>
            </p:nvSpPr>
            <p:spPr>
              <a:xfrm>
                <a:off x="2314223" y="3429001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Base-C(Hub server)</a:t>
                </a:r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DD96AFF-7076-43EE-9C81-2B477FCB2181}"/>
                  </a:ext>
                </a:extLst>
              </p:cNvPr>
              <p:cNvSpPr/>
              <p:nvPr/>
            </p:nvSpPr>
            <p:spPr>
              <a:xfrm>
                <a:off x="2314222" y="4126089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1216A3-00D0-4DFE-8484-504B228B37DC}"/>
                  </a:ext>
                </a:extLst>
              </p:cNvPr>
              <p:cNvSpPr/>
              <p:nvPr/>
            </p:nvSpPr>
            <p:spPr>
              <a:xfrm>
                <a:off x="2314221" y="2277252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proxy</a:t>
                </a:r>
                <a:endParaRPr kumimoji="1" lang="ja-JP" altLang="en-US" sz="1400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02D1EB3-3528-48E9-B13B-D0AB6B00358A}"/>
                  </a:ext>
                </a:extLst>
              </p:cNvPr>
              <p:cNvSpPr/>
              <p:nvPr/>
            </p:nvSpPr>
            <p:spPr>
              <a:xfrm>
                <a:off x="4060612" y="2277252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JupyterHub</a:t>
                </a:r>
                <a:endParaRPr kumimoji="1" lang="ja-JP" altLang="en-US" sz="1400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D2DD514-62CA-41E2-B757-E138A4264EB0}"/>
                </a:ext>
              </a:extLst>
            </p:cNvPr>
            <p:cNvGrpSpPr/>
            <p:nvPr/>
          </p:nvGrpSpPr>
          <p:grpSpPr>
            <a:xfrm>
              <a:off x="4378957" y="2275118"/>
              <a:ext cx="3365221" cy="2528304"/>
              <a:chOff x="4378957" y="2275118"/>
              <a:chExt cx="3365221" cy="2528304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A98A01C-D181-44F2-8B9C-798D6A49BFBE}"/>
                  </a:ext>
                </a:extLst>
              </p:cNvPr>
              <p:cNvSpPr/>
              <p:nvPr/>
            </p:nvSpPr>
            <p:spPr>
              <a:xfrm>
                <a:off x="5339645" y="3429001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600" dirty="0"/>
                  <a:t>Base-C(Node server)</a:t>
                </a:r>
                <a:endParaRPr kumimoji="1" lang="ja-JP" altLang="en-US" sz="1600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6C9ECC4-DB98-4C5C-9D3F-6A08463C5842}"/>
                  </a:ext>
                </a:extLst>
              </p:cNvPr>
              <p:cNvSpPr/>
              <p:nvPr/>
            </p:nvSpPr>
            <p:spPr>
              <a:xfrm>
                <a:off x="5339644" y="4126089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A3E01FB-D2E4-4A9C-B4EE-4B83FC1DB7D6}"/>
                  </a:ext>
                </a:extLst>
              </p:cNvPr>
              <p:cNvSpPr/>
              <p:nvPr/>
            </p:nvSpPr>
            <p:spPr>
              <a:xfrm>
                <a:off x="6125348" y="2275118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single u</a:t>
                </a:r>
                <a:r>
                  <a:rPr kumimoji="1" lang="en-US" altLang="ja-JP" sz="1400" dirty="0"/>
                  <a:t>ser Container</a:t>
                </a:r>
                <a:endParaRPr kumimoji="1" lang="ja-JP" altLang="en-US" sz="1400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AE4184E-71ED-461E-81BB-610A7A9DD87F}"/>
                  </a:ext>
                </a:extLst>
              </p:cNvPr>
              <p:cNvSpPr/>
              <p:nvPr/>
            </p:nvSpPr>
            <p:spPr>
              <a:xfrm>
                <a:off x="4378957" y="2275118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/>
                  <a:t>PostgreSQL</a:t>
                </a:r>
                <a:endParaRPr kumimoji="1" lang="ja-JP" altLang="en-US" sz="1200" dirty="0"/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DFCE9384-47BD-4B7B-8060-4B968F55E56F}"/>
                </a:ext>
              </a:extLst>
            </p:cNvPr>
            <p:cNvGrpSpPr/>
            <p:nvPr/>
          </p:nvGrpSpPr>
          <p:grpSpPr>
            <a:xfrm>
              <a:off x="7871739" y="2277248"/>
              <a:ext cx="2897861" cy="2526174"/>
              <a:chOff x="7871739" y="2277248"/>
              <a:chExt cx="2897861" cy="2526174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1349001-7A62-4643-8FF5-15038AD67375}"/>
                  </a:ext>
                </a:extLst>
              </p:cNvPr>
              <p:cNvSpPr/>
              <p:nvPr/>
            </p:nvSpPr>
            <p:spPr>
              <a:xfrm>
                <a:off x="8365067" y="3429000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dirty="0"/>
                  <a:t>Base-C(Node server)</a:t>
                </a:r>
                <a:endParaRPr lang="ja-JP" altLang="en-US" sz="1600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49AE05A-6F1B-455C-95D4-AE9A27F28825}"/>
                  </a:ext>
                </a:extLst>
              </p:cNvPr>
              <p:cNvSpPr/>
              <p:nvPr/>
            </p:nvSpPr>
            <p:spPr>
              <a:xfrm>
                <a:off x="8365067" y="4126089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1BDD910-E7A1-4091-ABBF-FAA7A3D56B22}"/>
                  </a:ext>
                </a:extLst>
              </p:cNvPr>
              <p:cNvSpPr/>
              <p:nvPr/>
            </p:nvSpPr>
            <p:spPr>
              <a:xfrm>
                <a:off x="7871739" y="2277249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single u</a:t>
                </a:r>
                <a:r>
                  <a:rPr kumimoji="1" lang="en-US" altLang="ja-JP" sz="1400" dirty="0"/>
                  <a:t>ser Container</a:t>
                </a:r>
                <a:endParaRPr kumimoji="1" lang="ja-JP" altLang="en-US" sz="14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8A28D9D9-27E6-44EA-BD15-79A5CC7DCA82}"/>
                  </a:ext>
                </a:extLst>
              </p:cNvPr>
              <p:cNvSpPr/>
              <p:nvPr/>
            </p:nvSpPr>
            <p:spPr>
              <a:xfrm>
                <a:off x="9618132" y="2277248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single u</a:t>
                </a:r>
                <a:r>
                  <a:rPr kumimoji="1" lang="en-US" altLang="ja-JP" sz="1400" dirty="0"/>
                  <a:t>ser Container</a:t>
                </a:r>
                <a:endParaRPr kumimoji="1" lang="ja-JP" altLang="en-US" sz="1400" dirty="0"/>
              </a:p>
            </p:txBody>
          </p: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E994559-B933-44EF-B79B-B54B329D8E12}"/>
                </a:ext>
              </a:extLst>
            </p:cNvPr>
            <p:cNvCxnSpPr>
              <a:cxnSpLocks/>
              <a:stCxn id="11" idx="2"/>
              <a:endCxn id="8" idx="3"/>
            </p:cNvCxnSpPr>
            <p:nvPr/>
          </p:nvCxnSpPr>
          <p:spPr>
            <a:xfrm flipH="1">
              <a:off x="3290709" y="4464752"/>
              <a:ext cx="29633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65B7F88-B9E9-4063-9FC0-056C97C16557}"/>
                </a:ext>
              </a:extLst>
            </p:cNvPr>
            <p:cNvCxnSpPr>
              <a:cxnSpLocks/>
            </p:cNvCxnSpPr>
            <p:nvPr/>
          </p:nvCxnSpPr>
          <p:spPr>
            <a:xfrm>
              <a:off x="643465" y="5429956"/>
              <a:ext cx="1121102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86E845D-3424-48FE-84A2-E95B72046B39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2088442" y="4803418"/>
              <a:ext cx="1" cy="62653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C0A7E30-6C7E-42E3-94CA-7B7F0621D70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541911" y="4803422"/>
              <a:ext cx="0" cy="62653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4979E9CE-CA04-4550-AE72-09189B8921B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9567333" y="4803422"/>
              <a:ext cx="1" cy="62653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4D887E3-8641-4D66-A76B-FF37E7E4C637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0" y="1717420"/>
              <a:ext cx="11346487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D750D9C1-0E7F-472B-8906-CB2C9EB5113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1461909" y="1717420"/>
              <a:ext cx="0" cy="55982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0C08CC2-54F1-4913-B6A9-E26DC47B965F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3208299" y="1715286"/>
              <a:ext cx="1" cy="5619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10B23F35-246C-497E-9F75-4745BDD66565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4954689" y="1715286"/>
              <a:ext cx="2" cy="55983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185B2B7-BAC9-406E-9E41-B75F8A0FC2B7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6701080" y="1715286"/>
              <a:ext cx="2" cy="55983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3ADC3749-936F-4CAB-96E5-5C5AE3A3344B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8447471" y="1730129"/>
              <a:ext cx="2" cy="54712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F6E22F4-CF89-4155-A726-C0C7C17902B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10193866" y="1717418"/>
              <a:ext cx="7758" cy="55983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5769C5D-8421-4971-8ADB-E82C7B6D612C}"/>
                </a:ext>
              </a:extLst>
            </p:cNvPr>
            <p:cNvSpPr txBox="1"/>
            <p:nvPr/>
          </p:nvSpPr>
          <p:spPr>
            <a:xfrm>
              <a:off x="9684711" y="5122177"/>
              <a:ext cx="2169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1"/>
                  </a:solidFill>
                </a:rPr>
                <a:t>Base Container network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61870EAD-1389-4E7B-AA77-17D4BD1995D0}"/>
                </a:ext>
              </a:extLst>
            </p:cNvPr>
            <p:cNvSpPr/>
            <p:nvPr/>
          </p:nvSpPr>
          <p:spPr>
            <a:xfrm>
              <a:off x="886175" y="2974343"/>
              <a:ext cx="9883425" cy="4419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Docker Swarm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45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9A82EB8-94EA-402C-AA9E-D02EC46A4941}"/>
              </a:ext>
            </a:extLst>
          </p:cNvPr>
          <p:cNvGrpSpPr/>
          <p:nvPr/>
        </p:nvGrpSpPr>
        <p:grpSpPr>
          <a:xfrm>
            <a:off x="508000" y="1717418"/>
            <a:ext cx="11506756" cy="3712538"/>
            <a:chOff x="508000" y="1717418"/>
            <a:chExt cx="11506756" cy="3712538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6FC6E7A-E673-41F4-A926-12F5E58B06E2}"/>
                </a:ext>
              </a:extLst>
            </p:cNvPr>
            <p:cNvSpPr txBox="1"/>
            <p:nvPr/>
          </p:nvSpPr>
          <p:spPr>
            <a:xfrm>
              <a:off x="10201624" y="1730129"/>
              <a:ext cx="1813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chemeClr val="accent6">
                      <a:lumMod val="75000"/>
                    </a:schemeClr>
                  </a:solidFill>
                </a:rPr>
                <a:t>Application Container  network(overlay)</a:t>
              </a:r>
              <a:endParaRPr kumimoji="1" lang="ja-JP" alt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フローチャート: 磁気ディスク 10">
              <a:extLst>
                <a:ext uri="{FF2B5EF4-FFF2-40B4-BE49-F238E27FC236}">
                  <a16:creationId xmlns:a16="http://schemas.microsoft.com/office/drawing/2014/main" id="{585DCCB2-BDCF-42D9-85D6-335AE9BFE19C}"/>
                </a:ext>
              </a:extLst>
            </p:cNvPr>
            <p:cNvSpPr/>
            <p:nvPr/>
          </p:nvSpPr>
          <p:spPr>
            <a:xfrm>
              <a:off x="3587042" y="4126085"/>
              <a:ext cx="1230489" cy="677333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NFS</a:t>
              </a:r>
              <a:r>
                <a:rPr kumimoji="1" lang="ja-JP" altLang="en-US" dirty="0"/>
                <a:t>用ディスク</a:t>
              </a: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FF9EE4B-C5E5-4EA4-9B85-9DDA48A34073}"/>
                </a:ext>
              </a:extLst>
            </p:cNvPr>
            <p:cNvGrpSpPr/>
            <p:nvPr/>
          </p:nvGrpSpPr>
          <p:grpSpPr>
            <a:xfrm>
              <a:off x="886175" y="2277248"/>
              <a:ext cx="2404535" cy="2526170"/>
              <a:chOff x="2314221" y="2277252"/>
              <a:chExt cx="2404535" cy="25261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4EB1DDA-C46C-45AE-8BC5-9315AAFD5E91}"/>
                  </a:ext>
                </a:extLst>
              </p:cNvPr>
              <p:cNvSpPr/>
              <p:nvPr/>
            </p:nvSpPr>
            <p:spPr>
              <a:xfrm>
                <a:off x="2314223" y="3429001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Base-C(Manager)</a:t>
                </a:r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DD96AFF-7076-43EE-9C81-2B477FCB2181}"/>
                  </a:ext>
                </a:extLst>
              </p:cNvPr>
              <p:cNvSpPr/>
              <p:nvPr/>
            </p:nvSpPr>
            <p:spPr>
              <a:xfrm>
                <a:off x="2314222" y="4126089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1216A3-00D0-4DFE-8484-504B228B37DC}"/>
                  </a:ext>
                </a:extLst>
              </p:cNvPr>
              <p:cNvSpPr/>
              <p:nvPr/>
            </p:nvSpPr>
            <p:spPr>
              <a:xfrm>
                <a:off x="2314221" y="2277252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/>
                  <a:t>auth-proxy</a:t>
                </a:r>
                <a:endParaRPr kumimoji="1" lang="ja-JP" altLang="en-US" sz="1400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02D1EB3-3528-48E9-B13B-D0AB6B00358A}"/>
                  </a:ext>
                </a:extLst>
              </p:cNvPr>
              <p:cNvSpPr/>
              <p:nvPr/>
            </p:nvSpPr>
            <p:spPr>
              <a:xfrm>
                <a:off x="3567288" y="2277252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JupyterHub</a:t>
                </a:r>
                <a:endParaRPr kumimoji="1" lang="ja-JP" altLang="en-US" sz="1400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D2DD514-62CA-41E2-B757-E138A4264EB0}"/>
                </a:ext>
              </a:extLst>
            </p:cNvPr>
            <p:cNvGrpSpPr/>
            <p:nvPr/>
          </p:nvGrpSpPr>
          <p:grpSpPr>
            <a:xfrm>
              <a:off x="5339643" y="2277250"/>
              <a:ext cx="2404535" cy="2526172"/>
              <a:chOff x="5339643" y="2277250"/>
              <a:chExt cx="2404535" cy="2526172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A98A01C-D181-44F2-8B9C-798D6A49BFBE}"/>
                  </a:ext>
                </a:extLst>
              </p:cNvPr>
              <p:cNvSpPr/>
              <p:nvPr/>
            </p:nvSpPr>
            <p:spPr>
              <a:xfrm>
                <a:off x="5339645" y="3429001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Base-C(Worker)</a:t>
                </a:r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6C9ECC4-DB98-4C5C-9D3F-6A08463C5842}"/>
                  </a:ext>
                </a:extLst>
              </p:cNvPr>
              <p:cNvSpPr/>
              <p:nvPr/>
            </p:nvSpPr>
            <p:spPr>
              <a:xfrm>
                <a:off x="5339644" y="4126089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A3E01FB-D2E4-4A9C-B4EE-4B83FC1DB7D6}"/>
                  </a:ext>
                </a:extLst>
              </p:cNvPr>
              <p:cNvSpPr/>
              <p:nvPr/>
            </p:nvSpPr>
            <p:spPr>
              <a:xfrm>
                <a:off x="6592710" y="2277251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single u</a:t>
                </a:r>
                <a:r>
                  <a:rPr kumimoji="1" lang="en-US" altLang="ja-JP" sz="1400" dirty="0"/>
                  <a:t>ser Container</a:t>
                </a:r>
                <a:endParaRPr kumimoji="1" lang="ja-JP" altLang="en-US" sz="1400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AE4184E-71ED-461E-81BB-610A7A9DD87F}"/>
                  </a:ext>
                </a:extLst>
              </p:cNvPr>
              <p:cNvSpPr/>
              <p:nvPr/>
            </p:nvSpPr>
            <p:spPr>
              <a:xfrm>
                <a:off x="5339643" y="2277250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/>
                  <a:t>PostgreSQL</a:t>
                </a:r>
                <a:endParaRPr kumimoji="1" lang="ja-JP" altLang="en-US" sz="1200" dirty="0"/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DFCE9384-47BD-4B7B-8060-4B968F55E56F}"/>
                </a:ext>
              </a:extLst>
            </p:cNvPr>
            <p:cNvGrpSpPr/>
            <p:nvPr/>
          </p:nvGrpSpPr>
          <p:grpSpPr>
            <a:xfrm>
              <a:off x="8365065" y="2277248"/>
              <a:ext cx="2404535" cy="2526174"/>
              <a:chOff x="8365065" y="2277248"/>
              <a:chExt cx="2404535" cy="2526174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1349001-7A62-4643-8FF5-15038AD67375}"/>
                  </a:ext>
                </a:extLst>
              </p:cNvPr>
              <p:cNvSpPr/>
              <p:nvPr/>
            </p:nvSpPr>
            <p:spPr>
              <a:xfrm>
                <a:off x="8365067" y="3429000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Base-C(Worker)</a:t>
                </a:r>
                <a:endParaRPr lang="ja-JP" altLang="en-US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49AE05A-6F1B-455C-95D4-AE9A27F28825}"/>
                  </a:ext>
                </a:extLst>
              </p:cNvPr>
              <p:cNvSpPr/>
              <p:nvPr/>
            </p:nvSpPr>
            <p:spPr>
              <a:xfrm>
                <a:off x="8365067" y="4126089"/>
                <a:ext cx="2404533" cy="67733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1BDD910-E7A1-4091-ABBF-FAA7A3D56B22}"/>
                  </a:ext>
                </a:extLst>
              </p:cNvPr>
              <p:cNvSpPr/>
              <p:nvPr/>
            </p:nvSpPr>
            <p:spPr>
              <a:xfrm>
                <a:off x="8365065" y="2277249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single u</a:t>
                </a:r>
                <a:r>
                  <a:rPr kumimoji="1" lang="en-US" altLang="ja-JP" sz="1400" dirty="0"/>
                  <a:t>ser Container</a:t>
                </a:r>
                <a:endParaRPr kumimoji="1" lang="ja-JP" altLang="en-US" sz="14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8A28D9D9-27E6-44EA-BD15-79A5CC7DCA82}"/>
                  </a:ext>
                </a:extLst>
              </p:cNvPr>
              <p:cNvSpPr/>
              <p:nvPr/>
            </p:nvSpPr>
            <p:spPr>
              <a:xfrm>
                <a:off x="9618132" y="2277248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single u</a:t>
                </a:r>
                <a:r>
                  <a:rPr kumimoji="1" lang="en-US" altLang="ja-JP" sz="1400" dirty="0"/>
                  <a:t>ser Container</a:t>
                </a:r>
                <a:endParaRPr kumimoji="1" lang="ja-JP" altLang="en-US" sz="1400" dirty="0"/>
              </a:p>
            </p:txBody>
          </p: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E994559-B933-44EF-B79B-B54B329D8E12}"/>
                </a:ext>
              </a:extLst>
            </p:cNvPr>
            <p:cNvCxnSpPr>
              <a:cxnSpLocks/>
              <a:stCxn id="11" idx="2"/>
              <a:endCxn id="8" idx="3"/>
            </p:cNvCxnSpPr>
            <p:nvPr/>
          </p:nvCxnSpPr>
          <p:spPr>
            <a:xfrm flipH="1">
              <a:off x="3290709" y="4464752"/>
              <a:ext cx="29633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65B7F88-B9E9-4063-9FC0-056C97C16557}"/>
                </a:ext>
              </a:extLst>
            </p:cNvPr>
            <p:cNvCxnSpPr>
              <a:cxnSpLocks/>
            </p:cNvCxnSpPr>
            <p:nvPr/>
          </p:nvCxnSpPr>
          <p:spPr>
            <a:xfrm>
              <a:off x="643465" y="5429956"/>
              <a:ext cx="1121102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86E845D-3424-48FE-84A2-E95B72046B39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2088442" y="4803418"/>
              <a:ext cx="1" cy="62653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C0A7E30-6C7E-42E3-94CA-7B7F0621D70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541911" y="4803422"/>
              <a:ext cx="0" cy="62653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4979E9CE-CA04-4550-AE72-09189B8921B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9567333" y="4803422"/>
              <a:ext cx="1" cy="62653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4D887E3-8641-4D66-A76B-FF37E7E4C637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0" y="1717420"/>
              <a:ext cx="11346487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D750D9C1-0E7F-472B-8906-CB2C9EB5113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1461909" y="1717420"/>
              <a:ext cx="0" cy="55982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0C08CC2-54F1-4913-B6A9-E26DC47B965F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2714976" y="1717420"/>
              <a:ext cx="0" cy="55982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10B23F35-246C-497E-9F75-4745BDD66565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915376" y="1717420"/>
              <a:ext cx="1" cy="55983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185B2B7-BAC9-406E-9E41-B75F8A0FC2B7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7168444" y="1717418"/>
              <a:ext cx="0" cy="55983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3ADC3749-936F-4CAB-96E5-5C5AE3A3344B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8940798" y="1717418"/>
              <a:ext cx="1" cy="55983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F6E22F4-CF89-4155-A726-C0C7C17902B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10193866" y="1717418"/>
              <a:ext cx="7758" cy="55983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5769C5D-8421-4971-8ADB-E82C7B6D612C}"/>
                </a:ext>
              </a:extLst>
            </p:cNvPr>
            <p:cNvSpPr txBox="1"/>
            <p:nvPr/>
          </p:nvSpPr>
          <p:spPr>
            <a:xfrm>
              <a:off x="9684711" y="5122177"/>
              <a:ext cx="2169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1"/>
                  </a:solidFill>
                </a:rPr>
                <a:t>Base Container network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61870EAD-1389-4E7B-AA77-17D4BD1995D0}"/>
                </a:ext>
              </a:extLst>
            </p:cNvPr>
            <p:cNvSpPr/>
            <p:nvPr/>
          </p:nvSpPr>
          <p:spPr>
            <a:xfrm>
              <a:off x="886175" y="2974343"/>
              <a:ext cx="9883425" cy="4419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Docker Swarm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070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9A82EB8-94EA-402C-AA9E-D02EC46A4941}"/>
              </a:ext>
            </a:extLst>
          </p:cNvPr>
          <p:cNvGrpSpPr/>
          <p:nvPr/>
        </p:nvGrpSpPr>
        <p:grpSpPr>
          <a:xfrm>
            <a:off x="508000" y="1717418"/>
            <a:ext cx="11506756" cy="3712538"/>
            <a:chOff x="508000" y="1717418"/>
            <a:chExt cx="11506756" cy="3712538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6FC6E7A-E673-41F4-A926-12F5E58B06E2}"/>
                </a:ext>
              </a:extLst>
            </p:cNvPr>
            <p:cNvSpPr txBox="1"/>
            <p:nvPr/>
          </p:nvSpPr>
          <p:spPr>
            <a:xfrm>
              <a:off x="10201624" y="1730129"/>
              <a:ext cx="1813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chemeClr val="accent6">
                      <a:lumMod val="75000"/>
                    </a:schemeClr>
                  </a:solidFill>
                </a:rPr>
                <a:t>Application Container  network(overlay)</a:t>
              </a:r>
              <a:endParaRPr kumimoji="1" lang="ja-JP" alt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フローチャート: 磁気ディスク 10">
              <a:extLst>
                <a:ext uri="{FF2B5EF4-FFF2-40B4-BE49-F238E27FC236}">
                  <a16:creationId xmlns:a16="http://schemas.microsoft.com/office/drawing/2014/main" id="{585DCCB2-BDCF-42D9-85D6-335AE9BFE19C}"/>
                </a:ext>
              </a:extLst>
            </p:cNvPr>
            <p:cNvSpPr/>
            <p:nvPr/>
          </p:nvSpPr>
          <p:spPr>
            <a:xfrm>
              <a:off x="3587042" y="4126085"/>
              <a:ext cx="1230489" cy="677333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NFS</a:t>
              </a:r>
              <a:r>
                <a:rPr kumimoji="1" lang="ja-JP" altLang="en-US" dirty="0"/>
                <a:t>用ディスク</a:t>
              </a: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FF9EE4B-C5E5-4EA4-9B85-9DDA48A34073}"/>
                </a:ext>
              </a:extLst>
            </p:cNvPr>
            <p:cNvGrpSpPr/>
            <p:nvPr/>
          </p:nvGrpSpPr>
          <p:grpSpPr>
            <a:xfrm>
              <a:off x="886175" y="2277248"/>
              <a:ext cx="2404535" cy="2526170"/>
              <a:chOff x="2314221" y="2277252"/>
              <a:chExt cx="2404535" cy="25261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4EB1DDA-C46C-45AE-8BC5-9315AAFD5E91}"/>
                  </a:ext>
                </a:extLst>
              </p:cNvPr>
              <p:cNvSpPr/>
              <p:nvPr/>
            </p:nvSpPr>
            <p:spPr>
              <a:xfrm>
                <a:off x="2314223" y="3429001"/>
                <a:ext cx="2404533" cy="67733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Base-C(Manager)</a:t>
                </a:r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DD96AFF-7076-43EE-9C81-2B477FCB2181}"/>
                  </a:ext>
                </a:extLst>
              </p:cNvPr>
              <p:cNvSpPr/>
              <p:nvPr/>
            </p:nvSpPr>
            <p:spPr>
              <a:xfrm>
                <a:off x="2314222" y="4126089"/>
                <a:ext cx="2404533" cy="67733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1216A3-00D0-4DFE-8484-504B228B37DC}"/>
                  </a:ext>
                </a:extLst>
              </p:cNvPr>
              <p:cNvSpPr/>
              <p:nvPr/>
            </p:nvSpPr>
            <p:spPr>
              <a:xfrm>
                <a:off x="2314221" y="2277252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02D1EB3-3528-48E9-B13B-D0AB6B00358A}"/>
                  </a:ext>
                </a:extLst>
              </p:cNvPr>
              <p:cNvSpPr/>
              <p:nvPr/>
            </p:nvSpPr>
            <p:spPr>
              <a:xfrm>
                <a:off x="3567288" y="2277252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D2DD514-62CA-41E2-B757-E138A4264EB0}"/>
                </a:ext>
              </a:extLst>
            </p:cNvPr>
            <p:cNvGrpSpPr/>
            <p:nvPr/>
          </p:nvGrpSpPr>
          <p:grpSpPr>
            <a:xfrm>
              <a:off x="5339643" y="2277250"/>
              <a:ext cx="2404535" cy="2526172"/>
              <a:chOff x="5339643" y="2277250"/>
              <a:chExt cx="2404535" cy="2526172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A98A01C-D181-44F2-8B9C-798D6A49BFBE}"/>
                  </a:ext>
                </a:extLst>
              </p:cNvPr>
              <p:cNvSpPr/>
              <p:nvPr/>
            </p:nvSpPr>
            <p:spPr>
              <a:xfrm>
                <a:off x="5339645" y="3429001"/>
                <a:ext cx="2404533" cy="67733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Base-C(Worker)</a:t>
                </a:r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6C9ECC4-DB98-4C5C-9D3F-6A08463C5842}"/>
                  </a:ext>
                </a:extLst>
              </p:cNvPr>
              <p:cNvSpPr/>
              <p:nvPr/>
            </p:nvSpPr>
            <p:spPr>
              <a:xfrm>
                <a:off x="5339644" y="4126089"/>
                <a:ext cx="2404533" cy="67733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A3E01FB-D2E4-4A9C-B4EE-4B83FC1DB7D6}"/>
                  </a:ext>
                </a:extLst>
              </p:cNvPr>
              <p:cNvSpPr/>
              <p:nvPr/>
            </p:nvSpPr>
            <p:spPr>
              <a:xfrm>
                <a:off x="6592710" y="2277251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AE4184E-71ED-461E-81BB-610A7A9DD87F}"/>
                  </a:ext>
                </a:extLst>
              </p:cNvPr>
              <p:cNvSpPr/>
              <p:nvPr/>
            </p:nvSpPr>
            <p:spPr>
              <a:xfrm>
                <a:off x="5339643" y="2277250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DFCE9384-47BD-4B7B-8060-4B968F55E56F}"/>
                </a:ext>
              </a:extLst>
            </p:cNvPr>
            <p:cNvGrpSpPr/>
            <p:nvPr/>
          </p:nvGrpSpPr>
          <p:grpSpPr>
            <a:xfrm>
              <a:off x="8365065" y="2277248"/>
              <a:ext cx="2404535" cy="2526174"/>
              <a:chOff x="8365065" y="2277248"/>
              <a:chExt cx="2404535" cy="2526174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1349001-7A62-4643-8FF5-15038AD67375}"/>
                  </a:ext>
                </a:extLst>
              </p:cNvPr>
              <p:cNvSpPr/>
              <p:nvPr/>
            </p:nvSpPr>
            <p:spPr>
              <a:xfrm>
                <a:off x="8365067" y="3429000"/>
                <a:ext cx="2404533" cy="67733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Base-C(Worker)</a:t>
                </a:r>
                <a:endParaRPr lang="ja-JP" altLang="en-US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49AE05A-6F1B-455C-95D4-AE9A27F28825}"/>
                  </a:ext>
                </a:extLst>
              </p:cNvPr>
              <p:cNvSpPr/>
              <p:nvPr/>
            </p:nvSpPr>
            <p:spPr>
              <a:xfrm>
                <a:off x="8365067" y="4126089"/>
                <a:ext cx="2404533" cy="67733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1BDD910-E7A1-4091-ABBF-FAA7A3D56B22}"/>
                  </a:ext>
                </a:extLst>
              </p:cNvPr>
              <p:cNvSpPr/>
              <p:nvPr/>
            </p:nvSpPr>
            <p:spPr>
              <a:xfrm>
                <a:off x="8365065" y="2277249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8A28D9D9-27E6-44EA-BD15-79A5CC7DCA82}"/>
                  </a:ext>
                </a:extLst>
              </p:cNvPr>
              <p:cNvSpPr/>
              <p:nvPr/>
            </p:nvSpPr>
            <p:spPr>
              <a:xfrm>
                <a:off x="9618132" y="2277248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E994559-B933-44EF-B79B-B54B329D8E12}"/>
                </a:ext>
              </a:extLst>
            </p:cNvPr>
            <p:cNvCxnSpPr>
              <a:cxnSpLocks/>
              <a:stCxn id="11" idx="2"/>
              <a:endCxn id="8" idx="3"/>
            </p:cNvCxnSpPr>
            <p:nvPr/>
          </p:nvCxnSpPr>
          <p:spPr>
            <a:xfrm flipH="1">
              <a:off x="3290709" y="4464752"/>
              <a:ext cx="296333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65B7F88-B9E9-4063-9FC0-056C97C16557}"/>
                </a:ext>
              </a:extLst>
            </p:cNvPr>
            <p:cNvCxnSpPr>
              <a:cxnSpLocks/>
            </p:cNvCxnSpPr>
            <p:nvPr/>
          </p:nvCxnSpPr>
          <p:spPr>
            <a:xfrm>
              <a:off x="643465" y="5429956"/>
              <a:ext cx="1121102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86E845D-3424-48FE-84A2-E95B72046B39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2088442" y="4803418"/>
              <a:ext cx="1" cy="62653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C0A7E30-6C7E-42E3-94CA-7B7F0621D70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541911" y="4803422"/>
              <a:ext cx="0" cy="62653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4979E9CE-CA04-4550-AE72-09189B8921B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9567333" y="4803422"/>
              <a:ext cx="1" cy="626534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4D887E3-8641-4D66-A76B-FF37E7E4C637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0" y="1717420"/>
              <a:ext cx="11346487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D750D9C1-0E7F-472B-8906-CB2C9EB5113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1461909" y="1717420"/>
              <a:ext cx="0" cy="55982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0C08CC2-54F1-4913-B6A9-E26DC47B965F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2714976" y="1717420"/>
              <a:ext cx="0" cy="55982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10B23F35-246C-497E-9F75-4745BDD66565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915376" y="1717420"/>
              <a:ext cx="1" cy="55983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185B2B7-BAC9-406E-9E41-B75F8A0FC2B7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7168444" y="1717418"/>
              <a:ext cx="0" cy="55983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3ADC3749-936F-4CAB-96E5-5C5AE3A3344B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8940798" y="1717418"/>
              <a:ext cx="1" cy="55983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F6E22F4-CF89-4155-A726-C0C7C17902B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10193866" y="1717418"/>
              <a:ext cx="7758" cy="55983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5769C5D-8421-4971-8ADB-E82C7B6D612C}"/>
                </a:ext>
              </a:extLst>
            </p:cNvPr>
            <p:cNvSpPr txBox="1"/>
            <p:nvPr/>
          </p:nvSpPr>
          <p:spPr>
            <a:xfrm>
              <a:off x="9684711" y="5122177"/>
              <a:ext cx="2169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1"/>
                  </a:solidFill>
                </a:rPr>
                <a:t>Base Container network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61870EAD-1389-4E7B-AA77-17D4BD1995D0}"/>
                </a:ext>
              </a:extLst>
            </p:cNvPr>
            <p:cNvSpPr/>
            <p:nvPr/>
          </p:nvSpPr>
          <p:spPr>
            <a:xfrm>
              <a:off x="886175" y="2974343"/>
              <a:ext cx="9883425" cy="441949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Docker Swarm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42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9A82EB8-94EA-402C-AA9E-D02EC46A4941}"/>
              </a:ext>
            </a:extLst>
          </p:cNvPr>
          <p:cNvGrpSpPr/>
          <p:nvPr/>
        </p:nvGrpSpPr>
        <p:grpSpPr>
          <a:xfrm>
            <a:off x="508000" y="1717418"/>
            <a:ext cx="11506756" cy="3712538"/>
            <a:chOff x="508000" y="1717418"/>
            <a:chExt cx="11506756" cy="3712538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6FC6E7A-E673-41F4-A926-12F5E58B06E2}"/>
                </a:ext>
              </a:extLst>
            </p:cNvPr>
            <p:cNvSpPr txBox="1"/>
            <p:nvPr/>
          </p:nvSpPr>
          <p:spPr>
            <a:xfrm>
              <a:off x="10201624" y="1730129"/>
              <a:ext cx="1813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chemeClr val="accent6">
                      <a:lumMod val="75000"/>
                    </a:schemeClr>
                  </a:solidFill>
                </a:rPr>
                <a:t>Application Container  network(overlay)</a:t>
              </a:r>
              <a:endParaRPr kumimoji="1" lang="ja-JP" alt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フローチャート: 磁気ディスク 10">
              <a:extLst>
                <a:ext uri="{FF2B5EF4-FFF2-40B4-BE49-F238E27FC236}">
                  <a16:creationId xmlns:a16="http://schemas.microsoft.com/office/drawing/2014/main" id="{585DCCB2-BDCF-42D9-85D6-335AE9BFE19C}"/>
                </a:ext>
              </a:extLst>
            </p:cNvPr>
            <p:cNvSpPr/>
            <p:nvPr/>
          </p:nvSpPr>
          <p:spPr>
            <a:xfrm>
              <a:off x="3587042" y="4126085"/>
              <a:ext cx="1230489" cy="677333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NFS</a:t>
              </a:r>
              <a:r>
                <a:rPr kumimoji="1" lang="ja-JP" altLang="en-US" dirty="0"/>
                <a:t>用ディスク</a:t>
              </a: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FF9EE4B-C5E5-4EA4-9B85-9DDA48A34073}"/>
                </a:ext>
              </a:extLst>
            </p:cNvPr>
            <p:cNvGrpSpPr/>
            <p:nvPr/>
          </p:nvGrpSpPr>
          <p:grpSpPr>
            <a:xfrm>
              <a:off x="886175" y="2277248"/>
              <a:ext cx="2404535" cy="2526170"/>
              <a:chOff x="2314221" y="2277252"/>
              <a:chExt cx="2404535" cy="25261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4EB1DDA-C46C-45AE-8BC5-9315AAFD5E91}"/>
                  </a:ext>
                </a:extLst>
              </p:cNvPr>
              <p:cNvSpPr/>
              <p:nvPr/>
            </p:nvSpPr>
            <p:spPr>
              <a:xfrm>
                <a:off x="2314223" y="3429001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Base-C(Manager)</a:t>
                </a:r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DD96AFF-7076-43EE-9C81-2B477FCB2181}"/>
                  </a:ext>
                </a:extLst>
              </p:cNvPr>
              <p:cNvSpPr/>
              <p:nvPr/>
            </p:nvSpPr>
            <p:spPr>
              <a:xfrm>
                <a:off x="2314222" y="4126089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1216A3-00D0-4DFE-8484-504B228B37DC}"/>
                  </a:ext>
                </a:extLst>
              </p:cNvPr>
              <p:cNvSpPr/>
              <p:nvPr/>
            </p:nvSpPr>
            <p:spPr>
              <a:xfrm>
                <a:off x="2314221" y="2277252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02D1EB3-3528-48E9-B13B-D0AB6B00358A}"/>
                  </a:ext>
                </a:extLst>
              </p:cNvPr>
              <p:cNvSpPr/>
              <p:nvPr/>
            </p:nvSpPr>
            <p:spPr>
              <a:xfrm>
                <a:off x="3567288" y="2277252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D2DD514-62CA-41E2-B757-E138A4264EB0}"/>
                </a:ext>
              </a:extLst>
            </p:cNvPr>
            <p:cNvGrpSpPr/>
            <p:nvPr/>
          </p:nvGrpSpPr>
          <p:grpSpPr>
            <a:xfrm>
              <a:off x="5339643" y="2277250"/>
              <a:ext cx="2404535" cy="2526172"/>
              <a:chOff x="5339643" y="2277250"/>
              <a:chExt cx="2404535" cy="2526172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A98A01C-D181-44F2-8B9C-798D6A49BFBE}"/>
                  </a:ext>
                </a:extLst>
              </p:cNvPr>
              <p:cNvSpPr/>
              <p:nvPr/>
            </p:nvSpPr>
            <p:spPr>
              <a:xfrm>
                <a:off x="5339645" y="3429001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Base-C(Worker)</a:t>
                </a:r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6C9ECC4-DB98-4C5C-9D3F-6A08463C5842}"/>
                  </a:ext>
                </a:extLst>
              </p:cNvPr>
              <p:cNvSpPr/>
              <p:nvPr/>
            </p:nvSpPr>
            <p:spPr>
              <a:xfrm>
                <a:off x="5339644" y="4126089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A3E01FB-D2E4-4A9C-B4EE-4B83FC1DB7D6}"/>
                  </a:ext>
                </a:extLst>
              </p:cNvPr>
              <p:cNvSpPr/>
              <p:nvPr/>
            </p:nvSpPr>
            <p:spPr>
              <a:xfrm>
                <a:off x="6592710" y="2277251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AE4184E-71ED-461E-81BB-610A7A9DD87F}"/>
                  </a:ext>
                </a:extLst>
              </p:cNvPr>
              <p:cNvSpPr/>
              <p:nvPr/>
            </p:nvSpPr>
            <p:spPr>
              <a:xfrm>
                <a:off x="5339643" y="2277250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DFCE9384-47BD-4B7B-8060-4B968F55E56F}"/>
                </a:ext>
              </a:extLst>
            </p:cNvPr>
            <p:cNvGrpSpPr/>
            <p:nvPr/>
          </p:nvGrpSpPr>
          <p:grpSpPr>
            <a:xfrm>
              <a:off x="8365065" y="2277248"/>
              <a:ext cx="2404535" cy="2526174"/>
              <a:chOff x="8365065" y="2277248"/>
              <a:chExt cx="2404535" cy="2526174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1349001-7A62-4643-8FF5-15038AD67375}"/>
                  </a:ext>
                </a:extLst>
              </p:cNvPr>
              <p:cNvSpPr/>
              <p:nvPr/>
            </p:nvSpPr>
            <p:spPr>
              <a:xfrm>
                <a:off x="8365067" y="3429000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Base-C(Worker)</a:t>
                </a:r>
                <a:endParaRPr lang="ja-JP" altLang="en-US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49AE05A-6F1B-455C-95D4-AE9A27F28825}"/>
                  </a:ext>
                </a:extLst>
              </p:cNvPr>
              <p:cNvSpPr/>
              <p:nvPr/>
            </p:nvSpPr>
            <p:spPr>
              <a:xfrm>
                <a:off x="8365067" y="4126089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1BDD910-E7A1-4091-ABBF-FAA7A3D56B22}"/>
                  </a:ext>
                </a:extLst>
              </p:cNvPr>
              <p:cNvSpPr/>
              <p:nvPr/>
            </p:nvSpPr>
            <p:spPr>
              <a:xfrm>
                <a:off x="8365065" y="2277249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8A28D9D9-27E6-44EA-BD15-79A5CC7DCA82}"/>
                  </a:ext>
                </a:extLst>
              </p:cNvPr>
              <p:cNvSpPr/>
              <p:nvPr/>
            </p:nvSpPr>
            <p:spPr>
              <a:xfrm>
                <a:off x="9618132" y="2277248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E994559-B933-44EF-B79B-B54B329D8E12}"/>
                </a:ext>
              </a:extLst>
            </p:cNvPr>
            <p:cNvCxnSpPr>
              <a:cxnSpLocks/>
              <a:stCxn id="11" idx="2"/>
              <a:endCxn id="8" idx="3"/>
            </p:cNvCxnSpPr>
            <p:nvPr/>
          </p:nvCxnSpPr>
          <p:spPr>
            <a:xfrm flipH="1">
              <a:off x="3290709" y="4464752"/>
              <a:ext cx="296333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65B7F88-B9E9-4063-9FC0-056C97C16557}"/>
                </a:ext>
              </a:extLst>
            </p:cNvPr>
            <p:cNvCxnSpPr>
              <a:cxnSpLocks/>
            </p:cNvCxnSpPr>
            <p:nvPr/>
          </p:nvCxnSpPr>
          <p:spPr>
            <a:xfrm>
              <a:off x="643465" y="5429956"/>
              <a:ext cx="1121102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86E845D-3424-48FE-84A2-E95B72046B39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2088442" y="4803418"/>
              <a:ext cx="1" cy="626534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C0A7E30-6C7E-42E3-94CA-7B7F0621D70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541911" y="4803422"/>
              <a:ext cx="0" cy="626534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4979E9CE-CA04-4550-AE72-09189B8921B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9567333" y="4803422"/>
              <a:ext cx="1" cy="626534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4D887E3-8641-4D66-A76B-FF37E7E4C637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0" y="1717420"/>
              <a:ext cx="11346487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D750D9C1-0E7F-472B-8906-CB2C9EB5113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1461909" y="1717420"/>
              <a:ext cx="0" cy="55982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0C08CC2-54F1-4913-B6A9-E26DC47B965F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2714976" y="1717420"/>
              <a:ext cx="0" cy="55982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10B23F35-246C-497E-9F75-4745BDD66565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915376" y="1717420"/>
              <a:ext cx="1" cy="55983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185B2B7-BAC9-406E-9E41-B75F8A0FC2B7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7168444" y="1717418"/>
              <a:ext cx="0" cy="55983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3ADC3749-936F-4CAB-96E5-5C5AE3A3344B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8940798" y="1717418"/>
              <a:ext cx="1" cy="55983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F6E22F4-CF89-4155-A726-C0C7C17902B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10193866" y="1717418"/>
              <a:ext cx="7758" cy="55983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5769C5D-8421-4971-8ADB-E82C7B6D612C}"/>
                </a:ext>
              </a:extLst>
            </p:cNvPr>
            <p:cNvSpPr txBox="1"/>
            <p:nvPr/>
          </p:nvSpPr>
          <p:spPr>
            <a:xfrm>
              <a:off x="9684711" y="5122177"/>
              <a:ext cx="2169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1"/>
                  </a:solidFill>
                </a:rPr>
                <a:t>Base Container network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61870EAD-1389-4E7B-AA77-17D4BD1995D0}"/>
                </a:ext>
              </a:extLst>
            </p:cNvPr>
            <p:cNvSpPr/>
            <p:nvPr/>
          </p:nvSpPr>
          <p:spPr>
            <a:xfrm>
              <a:off x="886175" y="2974343"/>
              <a:ext cx="9883425" cy="441949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Docker Swarm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36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9A82EB8-94EA-402C-AA9E-D02EC46A4941}"/>
              </a:ext>
            </a:extLst>
          </p:cNvPr>
          <p:cNvGrpSpPr/>
          <p:nvPr/>
        </p:nvGrpSpPr>
        <p:grpSpPr>
          <a:xfrm>
            <a:off x="508000" y="1717418"/>
            <a:ext cx="11506756" cy="3712538"/>
            <a:chOff x="508000" y="1717418"/>
            <a:chExt cx="11506756" cy="3712538"/>
          </a:xfrm>
        </p:grpSpPr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6FC6E7A-E673-41F4-A926-12F5E58B06E2}"/>
                </a:ext>
              </a:extLst>
            </p:cNvPr>
            <p:cNvSpPr txBox="1"/>
            <p:nvPr/>
          </p:nvSpPr>
          <p:spPr>
            <a:xfrm>
              <a:off x="10201624" y="1730129"/>
              <a:ext cx="1813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200" dirty="0">
                  <a:solidFill>
                    <a:schemeClr val="accent6">
                      <a:lumMod val="75000"/>
                    </a:schemeClr>
                  </a:solidFill>
                </a:rPr>
                <a:t>Application Container  network(overlay)</a:t>
              </a:r>
              <a:endParaRPr kumimoji="1" lang="ja-JP" alt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フローチャート: 磁気ディスク 10">
              <a:extLst>
                <a:ext uri="{FF2B5EF4-FFF2-40B4-BE49-F238E27FC236}">
                  <a16:creationId xmlns:a16="http://schemas.microsoft.com/office/drawing/2014/main" id="{585DCCB2-BDCF-42D9-85D6-335AE9BFE19C}"/>
                </a:ext>
              </a:extLst>
            </p:cNvPr>
            <p:cNvSpPr/>
            <p:nvPr/>
          </p:nvSpPr>
          <p:spPr>
            <a:xfrm>
              <a:off x="3587042" y="4126085"/>
              <a:ext cx="1230489" cy="677333"/>
            </a:xfrm>
            <a:prstGeom prst="flowChartMagneticDisk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NFS</a:t>
              </a:r>
              <a:r>
                <a:rPr kumimoji="1" lang="ja-JP" altLang="en-US" dirty="0"/>
                <a:t>用ディスク</a:t>
              </a: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FF9EE4B-C5E5-4EA4-9B85-9DDA48A34073}"/>
                </a:ext>
              </a:extLst>
            </p:cNvPr>
            <p:cNvGrpSpPr/>
            <p:nvPr/>
          </p:nvGrpSpPr>
          <p:grpSpPr>
            <a:xfrm>
              <a:off x="886175" y="2277248"/>
              <a:ext cx="2404535" cy="2526170"/>
              <a:chOff x="2314221" y="2277252"/>
              <a:chExt cx="2404535" cy="2526170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4EB1DDA-C46C-45AE-8BC5-9315AAFD5E91}"/>
                  </a:ext>
                </a:extLst>
              </p:cNvPr>
              <p:cNvSpPr/>
              <p:nvPr/>
            </p:nvSpPr>
            <p:spPr>
              <a:xfrm>
                <a:off x="2314223" y="3429001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Base-C(Manager)</a:t>
                </a:r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DD96AFF-7076-43EE-9C81-2B477FCB2181}"/>
                  </a:ext>
                </a:extLst>
              </p:cNvPr>
              <p:cNvSpPr/>
              <p:nvPr/>
            </p:nvSpPr>
            <p:spPr>
              <a:xfrm>
                <a:off x="2314222" y="4126089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071216A3-00D0-4DFE-8484-504B228B37DC}"/>
                  </a:ext>
                </a:extLst>
              </p:cNvPr>
              <p:cNvSpPr/>
              <p:nvPr/>
            </p:nvSpPr>
            <p:spPr>
              <a:xfrm>
                <a:off x="2314221" y="2277252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302D1EB3-3528-48E9-B13B-D0AB6B00358A}"/>
                  </a:ext>
                </a:extLst>
              </p:cNvPr>
              <p:cNvSpPr/>
              <p:nvPr/>
            </p:nvSpPr>
            <p:spPr>
              <a:xfrm>
                <a:off x="3567288" y="2277252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D2DD514-62CA-41E2-B757-E138A4264EB0}"/>
                </a:ext>
              </a:extLst>
            </p:cNvPr>
            <p:cNvGrpSpPr/>
            <p:nvPr/>
          </p:nvGrpSpPr>
          <p:grpSpPr>
            <a:xfrm>
              <a:off x="5339643" y="2277250"/>
              <a:ext cx="2404535" cy="2526172"/>
              <a:chOff x="5339643" y="2277250"/>
              <a:chExt cx="2404535" cy="2526172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A98A01C-D181-44F2-8B9C-798D6A49BFBE}"/>
                  </a:ext>
                </a:extLst>
              </p:cNvPr>
              <p:cNvSpPr/>
              <p:nvPr/>
            </p:nvSpPr>
            <p:spPr>
              <a:xfrm>
                <a:off x="5339645" y="3429001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Base-C(Worker)</a:t>
                </a:r>
                <a:endParaRPr kumimoji="1" lang="ja-JP" altLang="en-US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6C9ECC4-DB98-4C5C-9D3F-6A08463C5842}"/>
                  </a:ext>
                </a:extLst>
              </p:cNvPr>
              <p:cNvSpPr/>
              <p:nvPr/>
            </p:nvSpPr>
            <p:spPr>
              <a:xfrm>
                <a:off x="5339644" y="4126089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CA3E01FB-D2E4-4A9C-B4EE-4B83FC1DB7D6}"/>
                  </a:ext>
                </a:extLst>
              </p:cNvPr>
              <p:cNvSpPr/>
              <p:nvPr/>
            </p:nvSpPr>
            <p:spPr>
              <a:xfrm>
                <a:off x="6592710" y="2277251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AE4184E-71ED-461E-81BB-610A7A9DD87F}"/>
                  </a:ext>
                </a:extLst>
              </p:cNvPr>
              <p:cNvSpPr/>
              <p:nvPr/>
            </p:nvSpPr>
            <p:spPr>
              <a:xfrm>
                <a:off x="5339643" y="2277250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/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DFCE9384-47BD-4B7B-8060-4B968F55E56F}"/>
                </a:ext>
              </a:extLst>
            </p:cNvPr>
            <p:cNvGrpSpPr/>
            <p:nvPr/>
          </p:nvGrpSpPr>
          <p:grpSpPr>
            <a:xfrm>
              <a:off x="8365065" y="2277248"/>
              <a:ext cx="2404535" cy="2526174"/>
              <a:chOff x="8365065" y="2277248"/>
              <a:chExt cx="2404535" cy="2526174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1349001-7A62-4643-8FF5-15038AD67375}"/>
                  </a:ext>
                </a:extLst>
              </p:cNvPr>
              <p:cNvSpPr/>
              <p:nvPr/>
            </p:nvSpPr>
            <p:spPr>
              <a:xfrm>
                <a:off x="8365067" y="3429000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Base-C(Worker)</a:t>
                </a:r>
                <a:endParaRPr lang="ja-JP" altLang="en-US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949AE05A-6F1B-455C-95D4-AE9A27F28825}"/>
                  </a:ext>
                </a:extLst>
              </p:cNvPr>
              <p:cNvSpPr/>
              <p:nvPr/>
            </p:nvSpPr>
            <p:spPr>
              <a:xfrm>
                <a:off x="8365067" y="4126089"/>
                <a:ext cx="2404533" cy="677333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VM</a:t>
                </a:r>
                <a:endParaRPr kumimoji="1" lang="ja-JP" altLang="en-US" dirty="0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1BDD910-E7A1-4091-ABBF-FAA7A3D56B22}"/>
                  </a:ext>
                </a:extLst>
              </p:cNvPr>
              <p:cNvSpPr/>
              <p:nvPr/>
            </p:nvSpPr>
            <p:spPr>
              <a:xfrm>
                <a:off x="8365065" y="2277249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8A28D9D9-27E6-44EA-BD15-79A5CC7DCA82}"/>
                  </a:ext>
                </a:extLst>
              </p:cNvPr>
              <p:cNvSpPr/>
              <p:nvPr/>
            </p:nvSpPr>
            <p:spPr>
              <a:xfrm>
                <a:off x="9618132" y="2277248"/>
                <a:ext cx="1151467" cy="677335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/>
              </a:p>
            </p:txBody>
          </p: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E994559-B933-44EF-B79B-B54B329D8E12}"/>
                </a:ext>
              </a:extLst>
            </p:cNvPr>
            <p:cNvCxnSpPr>
              <a:cxnSpLocks/>
              <a:stCxn id="11" idx="2"/>
              <a:endCxn id="8" idx="3"/>
            </p:cNvCxnSpPr>
            <p:nvPr/>
          </p:nvCxnSpPr>
          <p:spPr>
            <a:xfrm flipH="1">
              <a:off x="3290709" y="4464752"/>
              <a:ext cx="296333" cy="0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65B7F88-B9E9-4063-9FC0-056C97C16557}"/>
                </a:ext>
              </a:extLst>
            </p:cNvPr>
            <p:cNvCxnSpPr>
              <a:cxnSpLocks/>
            </p:cNvCxnSpPr>
            <p:nvPr/>
          </p:nvCxnSpPr>
          <p:spPr>
            <a:xfrm>
              <a:off x="643465" y="5429956"/>
              <a:ext cx="11211022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86E845D-3424-48FE-84A2-E95B72046B39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2088442" y="4803418"/>
              <a:ext cx="1" cy="626534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C0A7E30-6C7E-42E3-94CA-7B7F0621D70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6541911" y="4803422"/>
              <a:ext cx="0" cy="626534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4979E9CE-CA04-4550-AE72-09189B8921B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9567333" y="4803422"/>
              <a:ext cx="1" cy="626534"/>
            </a:xfrm>
            <a:prstGeom prst="line">
              <a:avLst/>
            </a:prstGeom>
            <a:ln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4D887E3-8641-4D66-A76B-FF37E7E4C637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0" y="1717420"/>
              <a:ext cx="11346487" cy="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D750D9C1-0E7F-472B-8906-CB2C9EB51133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1461909" y="1717420"/>
              <a:ext cx="0" cy="55982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0C08CC2-54F1-4913-B6A9-E26DC47B965F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2714976" y="1717420"/>
              <a:ext cx="0" cy="559828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10B23F35-246C-497E-9F75-4745BDD66565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915376" y="1717420"/>
              <a:ext cx="1" cy="55983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185B2B7-BAC9-406E-9E41-B75F8A0FC2B7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7168444" y="1717418"/>
              <a:ext cx="0" cy="559833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3ADC3749-936F-4CAB-96E5-5C5AE3A3344B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8940798" y="1717418"/>
              <a:ext cx="1" cy="559831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F6E22F4-CF89-4155-A726-C0C7C17902B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10193866" y="1717418"/>
              <a:ext cx="7758" cy="55983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5769C5D-8421-4971-8ADB-E82C7B6D612C}"/>
                </a:ext>
              </a:extLst>
            </p:cNvPr>
            <p:cNvSpPr txBox="1"/>
            <p:nvPr/>
          </p:nvSpPr>
          <p:spPr>
            <a:xfrm>
              <a:off x="9684711" y="5122177"/>
              <a:ext cx="2169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1"/>
                  </a:solidFill>
                </a:rPr>
                <a:t>Base Container network</a:t>
              </a:r>
              <a:endParaRPr kumimoji="1" lang="ja-JP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61870EAD-1389-4E7B-AA77-17D4BD1995D0}"/>
                </a:ext>
              </a:extLst>
            </p:cNvPr>
            <p:cNvSpPr/>
            <p:nvPr/>
          </p:nvSpPr>
          <p:spPr>
            <a:xfrm>
              <a:off x="886175" y="2974343"/>
              <a:ext cx="9883425" cy="441949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Docker Swarm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988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6E40D615-9876-41F7-BE3B-BD5ABC93F404}"/>
              </a:ext>
            </a:extLst>
          </p:cNvPr>
          <p:cNvGrpSpPr/>
          <p:nvPr/>
        </p:nvGrpSpPr>
        <p:grpSpPr>
          <a:xfrm>
            <a:off x="1212415" y="771099"/>
            <a:ext cx="7747330" cy="4808695"/>
            <a:chOff x="1212415" y="771099"/>
            <a:chExt cx="7747330" cy="4808695"/>
          </a:xfrm>
        </p:grpSpPr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DEE6495B-5151-4D00-AA51-5A46F91AF304}"/>
                </a:ext>
              </a:extLst>
            </p:cNvPr>
            <p:cNvGrpSpPr/>
            <p:nvPr/>
          </p:nvGrpSpPr>
          <p:grpSpPr>
            <a:xfrm>
              <a:off x="1218707" y="771099"/>
              <a:ext cx="7741038" cy="4808695"/>
              <a:chOff x="1218707" y="771099"/>
              <a:chExt cx="7741038" cy="4808695"/>
            </a:xfrm>
          </p:grpSpPr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B66D16B3-16D3-4705-9385-C35E3FEE9545}"/>
                  </a:ext>
                </a:extLst>
              </p:cNvPr>
              <p:cNvSpPr/>
              <p:nvPr/>
            </p:nvSpPr>
            <p:spPr>
              <a:xfrm>
                <a:off x="7088960" y="771099"/>
                <a:ext cx="1870785" cy="3288726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ユーザ毎のコンテナ環境</a:t>
                </a:r>
              </a:p>
            </p:txBody>
          </p:sp>
          <p:cxnSp>
            <p:nvCxnSpPr>
              <p:cNvPr id="105" name="コネクタ: カギ線 104">
                <a:extLst>
                  <a:ext uri="{FF2B5EF4-FFF2-40B4-BE49-F238E27FC236}">
                    <a16:creationId xmlns:a16="http://schemas.microsoft.com/office/drawing/2014/main" id="{947C679E-A80F-491E-87D0-1DBFDF755F29}"/>
                  </a:ext>
                </a:extLst>
              </p:cNvPr>
              <p:cNvCxnSpPr>
                <a:cxnSpLocks/>
                <a:stCxn id="102" idx="1"/>
                <a:endCxn id="5" idx="2"/>
              </p:cNvCxnSpPr>
              <p:nvPr/>
            </p:nvCxnSpPr>
            <p:spPr>
              <a:xfrm rot="16200000" flipV="1">
                <a:off x="5321145" y="2807231"/>
                <a:ext cx="1706577" cy="1625344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C0481EE5-DEAE-4C0F-A127-D8330C64C5A7}"/>
                  </a:ext>
                </a:extLst>
              </p:cNvPr>
              <p:cNvSpPr/>
              <p:nvPr/>
            </p:nvSpPr>
            <p:spPr>
              <a:xfrm>
                <a:off x="2162126" y="1254898"/>
                <a:ext cx="2223750" cy="1551533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ja-JP" sz="1400" dirty="0"/>
                  <a:t>auth-proxy</a:t>
                </a:r>
                <a:endParaRPr kumimoji="1" lang="ja-JP" altLang="en-US" sz="1400" dirty="0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DD2AFCB-3ED3-4451-88E5-98FE494FB882}"/>
                  </a:ext>
                </a:extLst>
              </p:cNvPr>
              <p:cNvSpPr/>
              <p:nvPr/>
            </p:nvSpPr>
            <p:spPr>
              <a:xfrm>
                <a:off x="4786027" y="2089279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JupyterHub</a:t>
                </a:r>
                <a:endParaRPr kumimoji="1" lang="ja-JP" altLang="en-US" sz="1400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48DB5198-4C9B-4615-9F80-A2FFCCAB4F46}"/>
                  </a:ext>
                </a:extLst>
              </p:cNvPr>
              <p:cNvSpPr/>
              <p:nvPr/>
            </p:nvSpPr>
            <p:spPr>
              <a:xfrm>
                <a:off x="7449518" y="2089238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 err="1"/>
                  <a:t>Jupyter</a:t>
                </a:r>
                <a:endParaRPr lang="en-US" altLang="ja-JP" sz="1400" dirty="0"/>
              </a:p>
              <a:p>
                <a:pPr algn="ctr"/>
                <a:r>
                  <a:rPr lang="en-US" altLang="ja-JP" sz="1400" dirty="0"/>
                  <a:t>Notebook</a:t>
                </a:r>
                <a:endParaRPr lang="ja-JP" altLang="en-US" sz="1400" dirty="0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F46EBAF-5F8A-4DF9-9378-D57A1ACBDFCA}"/>
                  </a:ext>
                </a:extLst>
              </p:cNvPr>
              <p:cNvSpPr/>
              <p:nvPr/>
            </p:nvSpPr>
            <p:spPr>
              <a:xfrm>
                <a:off x="4786026" y="3721609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dirty="0"/>
                  <a:t>PostgreSQL</a:t>
                </a:r>
                <a:endParaRPr kumimoji="1" lang="ja-JP" altLang="en-US" sz="1200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FFFBC67-ABCA-447D-A81F-E7FA844FF3AC}"/>
                  </a:ext>
                </a:extLst>
              </p:cNvPr>
              <p:cNvSpPr/>
              <p:nvPr/>
            </p:nvSpPr>
            <p:spPr>
              <a:xfrm>
                <a:off x="7449518" y="3044274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 err="1"/>
                  <a:t>Jupyter</a:t>
                </a:r>
                <a:endParaRPr lang="en-US" altLang="ja-JP" sz="1400" dirty="0"/>
              </a:p>
              <a:p>
                <a:pPr algn="ctr"/>
                <a:r>
                  <a:rPr lang="en-US" altLang="ja-JP" sz="1400" dirty="0"/>
                  <a:t>Notebook</a:t>
                </a:r>
                <a:endParaRPr lang="ja-JP" altLang="en-US" sz="1400" dirty="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3A56B75-8629-43EB-B460-E0AD4F6FC2D2}"/>
                  </a:ext>
                </a:extLst>
              </p:cNvPr>
              <p:cNvSpPr/>
              <p:nvPr/>
            </p:nvSpPr>
            <p:spPr>
              <a:xfrm>
                <a:off x="7449518" y="1134202"/>
                <a:ext cx="1151467" cy="67733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Jupyter</a:t>
                </a:r>
                <a:endParaRPr kumimoji="1" lang="en-US" altLang="ja-JP" sz="1400" dirty="0"/>
              </a:p>
              <a:p>
                <a:pPr algn="ctr"/>
                <a:r>
                  <a:rPr kumimoji="1" lang="en-US" altLang="ja-JP" sz="1400" dirty="0"/>
                  <a:t>Notebook</a:t>
                </a:r>
                <a:endParaRPr kumimoji="1" lang="ja-JP" altLang="en-US" sz="1400" dirty="0"/>
              </a:p>
            </p:txBody>
          </p: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476A32AB-92C2-4016-8A5F-839254107564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 flipH="1">
                <a:off x="5361760" y="2766614"/>
                <a:ext cx="1" cy="9549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DECA7EEE-75B6-42BA-8C79-D2749F8D41BC}"/>
                  </a:ext>
                </a:extLst>
              </p:cNvPr>
              <p:cNvCxnSpPr>
                <a:cxnSpLocks/>
                <a:stCxn id="16" idx="3"/>
                <a:endCxn id="5" idx="1"/>
              </p:cNvCxnSpPr>
              <p:nvPr/>
            </p:nvCxnSpPr>
            <p:spPr>
              <a:xfrm>
                <a:off x="3908177" y="2425497"/>
                <a:ext cx="877850" cy="24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5" name="Picture 40">
                <a:extLst>
                  <a:ext uri="{FF2B5EF4-FFF2-40B4-BE49-F238E27FC236}">
                    <a16:creationId xmlns:a16="http://schemas.microsoft.com/office/drawing/2014/main" id="{1D384AC5-ACAC-4E6C-881E-D3C0A7C63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8707" y="2147349"/>
                <a:ext cx="412625" cy="550167"/>
              </a:xfrm>
              <a:prstGeom prst="rect">
                <a:avLst/>
              </a:prstGeom>
            </p:spPr>
          </p:pic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3C0F7846-0BE7-4593-9A04-4C19E9A02E9C}"/>
                  </a:ext>
                </a:extLst>
              </p:cNvPr>
              <p:cNvCxnSpPr>
                <a:cxnSpLocks/>
                <a:stCxn id="65" idx="3"/>
                <a:endCxn id="16" idx="1"/>
              </p:cNvCxnSpPr>
              <p:nvPr/>
            </p:nvCxnSpPr>
            <p:spPr>
              <a:xfrm>
                <a:off x="1631332" y="2422433"/>
                <a:ext cx="945155" cy="3064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コネクタ: カギ線 71">
                <a:extLst>
                  <a:ext uri="{FF2B5EF4-FFF2-40B4-BE49-F238E27FC236}">
                    <a16:creationId xmlns:a16="http://schemas.microsoft.com/office/drawing/2014/main" id="{07AEB22C-0410-4F56-9863-2E2B25A62D8E}"/>
                  </a:ext>
                </a:extLst>
              </p:cNvPr>
              <p:cNvCxnSpPr>
                <a:stCxn id="5" idx="3"/>
                <a:endCxn id="9" idx="1"/>
              </p:cNvCxnSpPr>
              <p:nvPr/>
            </p:nvCxnSpPr>
            <p:spPr>
              <a:xfrm flipV="1">
                <a:off x="5937494" y="1472870"/>
                <a:ext cx="1512024" cy="95507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コネクタ: カギ線 74">
                <a:extLst>
                  <a:ext uri="{FF2B5EF4-FFF2-40B4-BE49-F238E27FC236}">
                    <a16:creationId xmlns:a16="http://schemas.microsoft.com/office/drawing/2014/main" id="{5C557D84-D7F3-4E7A-A87F-3DAFEA841052}"/>
                  </a:ext>
                </a:extLst>
              </p:cNvPr>
              <p:cNvCxnSpPr>
                <a:stCxn id="5" idx="3"/>
                <a:endCxn id="8" idx="1"/>
              </p:cNvCxnSpPr>
              <p:nvPr/>
            </p:nvCxnSpPr>
            <p:spPr>
              <a:xfrm>
                <a:off x="5937494" y="2427947"/>
                <a:ext cx="1512024" cy="954995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06627EB4-C05A-41D7-8A27-C5E65190963F}"/>
                  </a:ext>
                </a:extLst>
              </p:cNvPr>
              <p:cNvCxnSpPr>
                <a:cxnSpLocks/>
                <a:stCxn id="5" idx="3"/>
                <a:endCxn id="6" idx="1"/>
              </p:cNvCxnSpPr>
              <p:nvPr/>
            </p:nvCxnSpPr>
            <p:spPr>
              <a:xfrm flipV="1">
                <a:off x="5937494" y="2427906"/>
                <a:ext cx="1512024" cy="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コネクタ: カギ線 2">
                <a:extLst>
                  <a:ext uri="{FF2B5EF4-FFF2-40B4-BE49-F238E27FC236}">
                    <a16:creationId xmlns:a16="http://schemas.microsoft.com/office/drawing/2014/main" id="{B26A86F9-20B6-4B90-8E86-6350B93C1234}"/>
                  </a:ext>
                </a:extLst>
              </p:cNvPr>
              <p:cNvCxnSpPr>
                <a:cxnSpLocks/>
                <a:stCxn id="4" idx="2"/>
                <a:endCxn id="7" idx="1"/>
              </p:cNvCxnSpPr>
              <p:nvPr/>
            </p:nvCxnSpPr>
            <p:spPr>
              <a:xfrm rot="16200000" flipH="1">
                <a:off x="3403090" y="2677341"/>
                <a:ext cx="1253846" cy="1512025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675627B6-91FF-41AA-A578-B5B17A6A55C2}"/>
                  </a:ext>
                </a:extLst>
              </p:cNvPr>
              <p:cNvSpPr/>
              <p:nvPr/>
            </p:nvSpPr>
            <p:spPr>
              <a:xfrm>
                <a:off x="2576487" y="2217496"/>
                <a:ext cx="1331690" cy="41600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dirty="0"/>
                  <a:t>N</a:t>
                </a:r>
                <a:r>
                  <a:rPr kumimoji="1" lang="en-US" altLang="ja-JP" sz="1400" dirty="0"/>
                  <a:t>ginx</a:t>
                </a:r>
                <a:endParaRPr kumimoji="1" lang="ja-JP" altLang="en-US" sz="1400" dirty="0"/>
              </a:p>
            </p:txBody>
          </p:sp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78D86529-D896-4A79-AA8F-8370E0BE5F03}"/>
                  </a:ext>
                </a:extLst>
              </p:cNvPr>
              <p:cNvSpPr/>
              <p:nvPr/>
            </p:nvSpPr>
            <p:spPr>
              <a:xfrm>
                <a:off x="4786026" y="1298010"/>
                <a:ext cx="1151467" cy="41600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dirty="0" err="1"/>
                  <a:t>restuser</a:t>
                </a:r>
                <a:endParaRPr kumimoji="1" lang="ja-JP" altLang="en-US" sz="1400" dirty="0"/>
              </a:p>
            </p:txBody>
          </p:sp>
          <p:sp>
            <p:nvSpPr>
              <p:cNvPr id="45" name="四角形: 角を丸くする 44">
                <a:extLst>
                  <a:ext uri="{FF2B5EF4-FFF2-40B4-BE49-F238E27FC236}">
                    <a16:creationId xmlns:a16="http://schemas.microsoft.com/office/drawing/2014/main" id="{698F0F76-3D94-49F5-9B15-9392957A485A}"/>
                  </a:ext>
                </a:extLst>
              </p:cNvPr>
              <p:cNvSpPr/>
              <p:nvPr/>
            </p:nvSpPr>
            <p:spPr>
              <a:xfrm>
                <a:off x="2576487" y="1602620"/>
                <a:ext cx="1331690" cy="416001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100" dirty="0" err="1"/>
                  <a:t>SimpleSAMLphp</a:t>
                </a:r>
                <a:endParaRPr kumimoji="1" lang="ja-JP" altLang="en-US" sz="1100" dirty="0"/>
              </a:p>
            </p:txBody>
          </p: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F6CE946E-2551-4D89-8D86-24F098DB91D6}"/>
                  </a:ext>
                </a:extLst>
              </p:cNvPr>
              <p:cNvCxnSpPr>
                <a:cxnSpLocks/>
                <a:stCxn id="16" idx="0"/>
                <a:endCxn id="45" idx="2"/>
              </p:cNvCxnSpPr>
              <p:nvPr/>
            </p:nvCxnSpPr>
            <p:spPr>
              <a:xfrm flipV="1">
                <a:off x="3242332" y="2018621"/>
                <a:ext cx="0" cy="1988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152554D8-E9C5-4A20-8447-BB91C8155C50}"/>
                  </a:ext>
                </a:extLst>
              </p:cNvPr>
              <p:cNvCxnSpPr>
                <a:cxnSpLocks/>
                <a:stCxn id="41" idx="2"/>
                <a:endCxn id="5" idx="0"/>
              </p:cNvCxnSpPr>
              <p:nvPr/>
            </p:nvCxnSpPr>
            <p:spPr>
              <a:xfrm>
                <a:off x="5361760" y="1714011"/>
                <a:ext cx="1" cy="3752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フローチャート: 書類 83">
                <a:extLst>
                  <a:ext uri="{FF2B5EF4-FFF2-40B4-BE49-F238E27FC236}">
                    <a16:creationId xmlns:a16="http://schemas.microsoft.com/office/drawing/2014/main" id="{4B92209F-3E9D-4292-A40C-8C7EA8A8E774}"/>
                  </a:ext>
                </a:extLst>
              </p:cNvPr>
              <p:cNvSpPr/>
              <p:nvPr/>
            </p:nvSpPr>
            <p:spPr>
              <a:xfrm>
                <a:off x="5937493" y="776717"/>
                <a:ext cx="792707" cy="363103"/>
              </a:xfrm>
              <a:prstGeom prst="flowChart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>
                    <a:solidFill>
                      <a:schemeClr val="tx1"/>
                    </a:solidFill>
                  </a:rPr>
                  <a:t>/</a:t>
                </a:r>
                <a:r>
                  <a:rPr kumimoji="1" lang="en-US" altLang="ja-JP" sz="800" dirty="0" err="1">
                    <a:solidFill>
                      <a:schemeClr val="tx1"/>
                    </a:solidFill>
                  </a:rPr>
                  <a:t>etc</a:t>
                </a:r>
                <a:r>
                  <a:rPr kumimoji="1" lang="en-US" altLang="ja-JP" sz="800" dirty="0">
                    <a:solidFill>
                      <a:schemeClr val="tx1"/>
                    </a:solidFill>
                  </a:rPr>
                  <a:t>/passwd</a:t>
                </a:r>
                <a:endParaRPr kumimoji="1" lang="ja-JP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コネクタ: カギ線 86">
                <a:extLst>
                  <a:ext uri="{FF2B5EF4-FFF2-40B4-BE49-F238E27FC236}">
                    <a16:creationId xmlns:a16="http://schemas.microsoft.com/office/drawing/2014/main" id="{FE878DF1-CB3D-420D-A721-C4E40D6AAAEA}"/>
                  </a:ext>
                </a:extLst>
              </p:cNvPr>
              <p:cNvCxnSpPr>
                <a:cxnSpLocks/>
                <a:stCxn id="41" idx="0"/>
                <a:endCxn id="84" idx="1"/>
              </p:cNvCxnSpPr>
              <p:nvPr/>
            </p:nvCxnSpPr>
            <p:spPr>
              <a:xfrm rot="5400000" flipH="1" flipV="1">
                <a:off x="5479756" y="840274"/>
                <a:ext cx="339741" cy="575733"/>
              </a:xfrm>
              <a:prstGeom prst="bentConnector2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6EE5A435-0FDE-4B7F-8555-ACBB62FB678B}"/>
                  </a:ext>
                </a:extLst>
              </p:cNvPr>
              <p:cNvSpPr txBox="1"/>
              <p:nvPr/>
            </p:nvSpPr>
            <p:spPr>
              <a:xfrm>
                <a:off x="3855200" y="4048506"/>
                <a:ext cx="1061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dirty="0"/>
                  <a:t>ローカルユーザの認証情報</a:t>
                </a:r>
              </a:p>
            </p:txBody>
          </p: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B55CF9A6-9FFC-4553-A6D8-B4FCC061638F}"/>
                  </a:ext>
                </a:extLst>
              </p:cNvPr>
              <p:cNvSpPr txBox="1"/>
              <p:nvPr/>
            </p:nvSpPr>
            <p:spPr>
              <a:xfrm>
                <a:off x="4460869" y="3373216"/>
                <a:ext cx="1009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 err="1"/>
                  <a:t>JupyterHub</a:t>
                </a:r>
                <a:r>
                  <a:rPr kumimoji="1" lang="ja-JP" altLang="en-US" sz="900" dirty="0"/>
                  <a:t>のユーザ情報など</a:t>
                </a:r>
              </a:p>
            </p:txBody>
          </p:sp>
          <p:sp>
            <p:nvSpPr>
              <p:cNvPr id="102" name="フローチャート: 磁気ディスク 101">
                <a:extLst>
                  <a:ext uri="{FF2B5EF4-FFF2-40B4-BE49-F238E27FC236}">
                    <a16:creationId xmlns:a16="http://schemas.microsoft.com/office/drawing/2014/main" id="{BC000CE4-D3E6-4879-9486-784EA4E03E38}"/>
                  </a:ext>
                </a:extLst>
              </p:cNvPr>
              <p:cNvSpPr/>
              <p:nvPr/>
            </p:nvSpPr>
            <p:spPr>
              <a:xfrm>
                <a:off x="5680058" y="4473191"/>
                <a:ext cx="2614093" cy="1106603"/>
              </a:xfrm>
              <a:prstGeom prst="flowChartMagneticDisk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kumimoji="1" lang="en-US" altLang="ja-JP" sz="1100" dirty="0"/>
                  <a:t>NFS</a:t>
                </a:r>
                <a:endParaRPr kumimoji="1" lang="ja-JP" altLang="en-US" sz="1100" dirty="0"/>
              </a:p>
            </p:txBody>
          </p:sp>
          <p:cxnSp>
            <p:nvCxnSpPr>
              <p:cNvPr id="100" name="コネクタ: カギ線 99">
                <a:extLst>
                  <a:ext uri="{FF2B5EF4-FFF2-40B4-BE49-F238E27FC236}">
                    <a16:creationId xmlns:a16="http://schemas.microsoft.com/office/drawing/2014/main" id="{5952DB5C-8501-42DA-A9DD-DAC6F2CE19A3}"/>
                  </a:ext>
                </a:extLst>
              </p:cNvPr>
              <p:cNvCxnSpPr>
                <a:cxnSpLocks/>
                <a:stCxn id="102" idx="2"/>
                <a:endCxn id="7" idx="2"/>
              </p:cNvCxnSpPr>
              <p:nvPr/>
            </p:nvCxnSpPr>
            <p:spPr>
              <a:xfrm rot="10800000">
                <a:off x="5361760" y="4398945"/>
                <a:ext cx="318298" cy="627549"/>
              </a:xfrm>
              <a:prstGeom prst="bentConnector2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コネクタ: カギ線 111">
                <a:extLst>
                  <a:ext uri="{FF2B5EF4-FFF2-40B4-BE49-F238E27FC236}">
                    <a16:creationId xmlns:a16="http://schemas.microsoft.com/office/drawing/2014/main" id="{33D94D53-FB2B-4D26-A488-9B3467CDCAF8}"/>
                  </a:ext>
                </a:extLst>
              </p:cNvPr>
              <p:cNvCxnSpPr>
                <a:cxnSpLocks/>
                <a:stCxn id="102" idx="4"/>
                <a:endCxn id="8" idx="3"/>
              </p:cNvCxnSpPr>
              <p:nvPr/>
            </p:nvCxnSpPr>
            <p:spPr>
              <a:xfrm flipV="1">
                <a:off x="8294151" y="3382942"/>
                <a:ext cx="306834" cy="1643551"/>
              </a:xfrm>
              <a:prstGeom prst="bentConnector3">
                <a:avLst>
                  <a:gd name="adj1" fmla="val 174503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コネクタ: カギ線 114">
                <a:extLst>
                  <a:ext uri="{FF2B5EF4-FFF2-40B4-BE49-F238E27FC236}">
                    <a16:creationId xmlns:a16="http://schemas.microsoft.com/office/drawing/2014/main" id="{7174FE47-8503-4BB2-98E0-3F2989A21C01}"/>
                  </a:ext>
                </a:extLst>
              </p:cNvPr>
              <p:cNvCxnSpPr>
                <a:cxnSpLocks/>
                <a:stCxn id="102" idx="4"/>
                <a:endCxn id="6" idx="3"/>
              </p:cNvCxnSpPr>
              <p:nvPr/>
            </p:nvCxnSpPr>
            <p:spPr>
              <a:xfrm flipV="1">
                <a:off x="8294151" y="2427906"/>
                <a:ext cx="306834" cy="2598587"/>
              </a:xfrm>
              <a:prstGeom prst="bentConnector3">
                <a:avLst>
                  <a:gd name="adj1" fmla="val 174503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コネクタ: カギ線 117">
                <a:extLst>
                  <a:ext uri="{FF2B5EF4-FFF2-40B4-BE49-F238E27FC236}">
                    <a16:creationId xmlns:a16="http://schemas.microsoft.com/office/drawing/2014/main" id="{CA35EE35-4A06-449B-8454-1E4FD8F6A0B2}"/>
                  </a:ext>
                </a:extLst>
              </p:cNvPr>
              <p:cNvCxnSpPr>
                <a:cxnSpLocks/>
                <a:stCxn id="102" idx="4"/>
                <a:endCxn id="9" idx="3"/>
              </p:cNvCxnSpPr>
              <p:nvPr/>
            </p:nvCxnSpPr>
            <p:spPr>
              <a:xfrm flipV="1">
                <a:off x="8294151" y="1472870"/>
                <a:ext cx="306834" cy="3553623"/>
              </a:xfrm>
              <a:prstGeom prst="bentConnector3">
                <a:avLst>
                  <a:gd name="adj1" fmla="val 174503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477A1B1F-9BE9-4603-9E64-8750D1E6D22F}"/>
                  </a:ext>
                </a:extLst>
              </p:cNvPr>
              <p:cNvSpPr txBox="1"/>
              <p:nvPr/>
            </p:nvSpPr>
            <p:spPr>
              <a:xfrm>
                <a:off x="1724354" y="2198859"/>
                <a:ext cx="46402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900" dirty="0"/>
                  <a:t>https</a:t>
                </a:r>
                <a:endParaRPr kumimoji="1" lang="ja-JP" altLang="en-US" sz="900" dirty="0"/>
              </a:p>
            </p:txBody>
          </p:sp>
          <p:sp>
            <p:nvSpPr>
              <p:cNvPr id="22" name="フローチャート: 複数書類 21">
                <a:extLst>
                  <a:ext uri="{FF2B5EF4-FFF2-40B4-BE49-F238E27FC236}">
                    <a16:creationId xmlns:a16="http://schemas.microsoft.com/office/drawing/2014/main" id="{51AF7246-489F-4959-B410-18A785720515}"/>
                  </a:ext>
                </a:extLst>
              </p:cNvPr>
              <p:cNvSpPr/>
              <p:nvPr/>
            </p:nvSpPr>
            <p:spPr>
              <a:xfrm>
                <a:off x="2162126" y="3270098"/>
                <a:ext cx="920399" cy="497820"/>
              </a:xfrm>
              <a:prstGeom prst="flowChartMulti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000" dirty="0"/>
                  <a:t>設定</a:t>
                </a:r>
                <a:br>
                  <a:rPr lang="en-US" altLang="ja-JP" sz="1000" dirty="0"/>
                </a:br>
                <a:r>
                  <a:rPr lang="ja-JP" altLang="en-US" sz="1000" dirty="0"/>
                  <a:t>ファイル</a:t>
                </a:r>
                <a:endParaRPr kumimoji="1" lang="ja-JP" altLang="en-US" sz="1000" dirty="0"/>
              </a:p>
            </p:txBody>
          </p:sp>
          <p:sp>
            <p:nvSpPr>
              <p:cNvPr id="51" name="フローチャート: 複数書類 50">
                <a:extLst>
                  <a:ext uri="{FF2B5EF4-FFF2-40B4-BE49-F238E27FC236}">
                    <a16:creationId xmlns:a16="http://schemas.microsoft.com/office/drawing/2014/main" id="{81AD3306-FEDE-4F54-A6BB-AB0A5CCF6189}"/>
                  </a:ext>
                </a:extLst>
              </p:cNvPr>
              <p:cNvSpPr/>
              <p:nvPr/>
            </p:nvSpPr>
            <p:spPr>
              <a:xfrm>
                <a:off x="3360191" y="3269007"/>
                <a:ext cx="920399" cy="497820"/>
              </a:xfrm>
              <a:prstGeom prst="flowChartMulti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000" dirty="0"/>
                  <a:t>サーバ</a:t>
                </a:r>
                <a:br>
                  <a:rPr lang="en-US" altLang="ja-JP" sz="1000" dirty="0"/>
                </a:br>
                <a:r>
                  <a:rPr lang="ja-JP" altLang="en-US" sz="1000" dirty="0"/>
                  <a:t>証明書</a:t>
                </a:r>
              </a:p>
            </p:txBody>
          </p:sp>
          <p:cxnSp>
            <p:nvCxnSpPr>
              <p:cNvPr id="24" name="コネクタ: カギ線 23">
                <a:extLst>
                  <a:ext uri="{FF2B5EF4-FFF2-40B4-BE49-F238E27FC236}">
                    <a16:creationId xmlns:a16="http://schemas.microsoft.com/office/drawing/2014/main" id="{80DCF327-E979-4384-89AC-534F1B111913}"/>
                  </a:ext>
                </a:extLst>
              </p:cNvPr>
              <p:cNvCxnSpPr>
                <a:stCxn id="4" idx="2"/>
                <a:endCxn id="22" idx="0"/>
              </p:cNvCxnSpPr>
              <p:nvPr/>
            </p:nvCxnSpPr>
            <p:spPr>
              <a:xfrm rot="5400000">
                <a:off x="2747991" y="2744087"/>
                <a:ext cx="463667" cy="588355"/>
              </a:xfrm>
              <a:prstGeom prst="bentConnector3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コネクタ: カギ線 25">
                <a:extLst>
                  <a:ext uri="{FF2B5EF4-FFF2-40B4-BE49-F238E27FC236}">
                    <a16:creationId xmlns:a16="http://schemas.microsoft.com/office/drawing/2014/main" id="{0CBCBD36-D759-4EEE-B8C2-3CBB3BC8FE8E}"/>
                  </a:ext>
                </a:extLst>
              </p:cNvPr>
              <p:cNvCxnSpPr>
                <a:stCxn id="4" idx="2"/>
                <a:endCxn id="51" idx="0"/>
              </p:cNvCxnSpPr>
              <p:nvPr/>
            </p:nvCxnSpPr>
            <p:spPr>
              <a:xfrm rot="16200000" flipH="1">
                <a:off x="3347568" y="2732864"/>
                <a:ext cx="462576" cy="609710"/>
              </a:xfrm>
              <a:prstGeom prst="bentConnector3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0" name="フローチャート: 複数書類 59">
                <a:extLst>
                  <a:ext uri="{FF2B5EF4-FFF2-40B4-BE49-F238E27FC236}">
                    <a16:creationId xmlns:a16="http://schemas.microsoft.com/office/drawing/2014/main" id="{0F1E344F-1A43-461B-B9F2-F37B9286CC5F}"/>
                  </a:ext>
                </a:extLst>
              </p:cNvPr>
              <p:cNvSpPr/>
              <p:nvPr/>
            </p:nvSpPr>
            <p:spPr>
              <a:xfrm>
                <a:off x="7024486" y="4887481"/>
                <a:ext cx="1165081" cy="497649"/>
              </a:xfrm>
              <a:prstGeom prst="flowChartMulti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 err="1"/>
                  <a:t>CoursewareHub</a:t>
                </a:r>
                <a:r>
                  <a:rPr lang="ja-JP" altLang="en-US" sz="800" dirty="0"/>
                  <a:t>のコンテンツ</a:t>
                </a:r>
              </a:p>
            </p:txBody>
          </p:sp>
          <p:sp>
            <p:nvSpPr>
              <p:cNvPr id="103" name="フローチャート: 複数書類 102">
                <a:extLst>
                  <a:ext uri="{FF2B5EF4-FFF2-40B4-BE49-F238E27FC236}">
                    <a16:creationId xmlns:a16="http://schemas.microsoft.com/office/drawing/2014/main" id="{B3458D68-112F-459F-AAB6-2F99641D9D8A}"/>
                  </a:ext>
                </a:extLst>
              </p:cNvPr>
              <p:cNvSpPr/>
              <p:nvPr/>
            </p:nvSpPr>
            <p:spPr>
              <a:xfrm>
                <a:off x="6129483" y="4887481"/>
                <a:ext cx="790419" cy="497649"/>
              </a:xfrm>
              <a:prstGeom prst="flowChartMulti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800" dirty="0"/>
                  <a:t>DB</a:t>
                </a:r>
                <a:r>
                  <a:rPr lang="ja-JP" altLang="en-US" sz="800" dirty="0"/>
                  <a:t>データ</a:t>
                </a:r>
              </a:p>
            </p:txBody>
          </p: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CB52A80A-F557-4C06-93F5-9382496E624E}"/>
                </a:ext>
              </a:extLst>
            </p:cNvPr>
            <p:cNvGrpSpPr/>
            <p:nvPr/>
          </p:nvGrpSpPr>
          <p:grpSpPr>
            <a:xfrm>
              <a:off x="1212415" y="4745744"/>
              <a:ext cx="1289236" cy="639386"/>
              <a:chOff x="4046493" y="1865974"/>
              <a:chExt cx="1289236" cy="639386"/>
            </a:xfrm>
          </p:grpSpPr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ECD617F5-89FB-4FC3-9C1F-B2D77147362B}"/>
                  </a:ext>
                </a:extLst>
              </p:cNvPr>
              <p:cNvSpPr/>
              <p:nvPr/>
            </p:nvSpPr>
            <p:spPr>
              <a:xfrm>
                <a:off x="4047083" y="1891244"/>
                <a:ext cx="218365" cy="13412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2" name="四角形: 角を丸くする 121">
                <a:extLst>
                  <a:ext uri="{FF2B5EF4-FFF2-40B4-BE49-F238E27FC236}">
                    <a16:creationId xmlns:a16="http://schemas.microsoft.com/office/drawing/2014/main" id="{1996899A-7B79-4D78-9D5C-9D2A07592AE6}"/>
                  </a:ext>
                </a:extLst>
              </p:cNvPr>
              <p:cNvSpPr/>
              <p:nvPr/>
            </p:nvSpPr>
            <p:spPr>
              <a:xfrm>
                <a:off x="4047083" y="2118999"/>
                <a:ext cx="218365" cy="134127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CFF44C0F-8E26-4ABA-A130-1635116CEBD1}"/>
                  </a:ext>
                </a:extLst>
              </p:cNvPr>
              <p:cNvSpPr txBox="1"/>
              <p:nvPr/>
            </p:nvSpPr>
            <p:spPr>
              <a:xfrm>
                <a:off x="4224905" y="1865974"/>
                <a:ext cx="55482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600" dirty="0"/>
                  <a:t>コンテナ</a:t>
                </a:r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92FB23CC-B868-44D1-BF50-E47370EE6DE7}"/>
                  </a:ext>
                </a:extLst>
              </p:cNvPr>
              <p:cNvSpPr txBox="1"/>
              <p:nvPr/>
            </p:nvSpPr>
            <p:spPr>
              <a:xfrm>
                <a:off x="4224904" y="2093729"/>
                <a:ext cx="111082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600" dirty="0"/>
                  <a:t>ソフトウェアモジュール</a:t>
                </a:r>
              </a:p>
            </p:txBody>
          </p:sp>
          <p:sp>
            <p:nvSpPr>
              <p:cNvPr id="127" name="フローチャート: 書類 126">
                <a:extLst>
                  <a:ext uri="{FF2B5EF4-FFF2-40B4-BE49-F238E27FC236}">
                    <a16:creationId xmlns:a16="http://schemas.microsoft.com/office/drawing/2014/main" id="{E004A088-EAB6-4631-A26D-C05A6553B49E}"/>
                  </a:ext>
                </a:extLst>
              </p:cNvPr>
              <p:cNvSpPr/>
              <p:nvPr/>
            </p:nvSpPr>
            <p:spPr>
              <a:xfrm>
                <a:off x="4046493" y="2345964"/>
                <a:ext cx="218365" cy="134127"/>
              </a:xfrm>
              <a:prstGeom prst="flowChartDocumen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178CB759-BB11-4A1C-B03C-1EAB7FAE23D9}"/>
                  </a:ext>
                </a:extLst>
              </p:cNvPr>
              <p:cNvSpPr txBox="1"/>
              <p:nvPr/>
            </p:nvSpPr>
            <p:spPr>
              <a:xfrm>
                <a:off x="4224314" y="2320694"/>
                <a:ext cx="55541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600" dirty="0"/>
                  <a:t>ファイル</a:t>
                </a:r>
                <a:endParaRPr kumimoji="1" lang="ja-JP" altLang="en-US" sz="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321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256</Words>
  <Application>Microsoft Office PowerPoint</Application>
  <PresentationFormat>ワイド画面</PresentationFormat>
  <Paragraphs>110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敦延 小泉</dc:creator>
  <cp:lastModifiedBy>小泉敦延</cp:lastModifiedBy>
  <cp:revision>30</cp:revision>
  <dcterms:created xsi:type="dcterms:W3CDTF">2019-09-12T20:40:14Z</dcterms:created>
  <dcterms:modified xsi:type="dcterms:W3CDTF">2020-05-11T02:09:57Z</dcterms:modified>
</cp:coreProperties>
</file>