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2" r:id="rId1"/>
  </p:sldMasterIdLst>
  <p:sldIdLst>
    <p:sldId id="256" r:id="rId2"/>
    <p:sldId id="271" r:id="rId3"/>
    <p:sldId id="270" r:id="rId4"/>
    <p:sldId id="263" r:id="rId5"/>
    <p:sldId id="267" r:id="rId6"/>
    <p:sldId id="264" r:id="rId7"/>
    <p:sldId id="268" r:id="rId8"/>
    <p:sldId id="265" r:id="rId9"/>
    <p:sldId id="269" r:id="rId10"/>
    <p:sldId id="262" r:id="rId11"/>
    <p:sldId id="266" r:id="rId12"/>
    <p:sldId id="261" r:id="rId13"/>
    <p:sldId id="26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0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3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632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6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46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81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8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3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cooperation-cohesion-group-102882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3560-C888-FBFA-EF01-054DD458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58208"/>
            <a:ext cx="10572000" cy="1109107"/>
          </a:xfrm>
        </p:spPr>
        <p:txBody>
          <a:bodyPr/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ENCRYPT - O - DECRYPT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49164-E158-5E3F-5FA6-F2FA9E5E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603" y="5056471"/>
            <a:ext cx="10572000" cy="32237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BY :                                       MENTOR :                GUIDE :	</a:t>
            </a:r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IN" sz="2200" dirty="0" err="1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Sheshadri</a:t>
            </a:r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PAI (4NM19CS088)                SAHIL B                     MS. ANKITHA A NAYAK</a:t>
            </a:r>
          </a:p>
          <a:p>
            <a:pPr algn="ctr"/>
            <a:r>
              <a: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	</a:t>
            </a:r>
          </a:p>
          <a:p>
            <a:endParaRPr lang="en-IN" sz="22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chemeClr val="bg2"/>
                </a:solidFill>
              </a:rPr>
              <a:t>	</a:t>
            </a:r>
          </a:p>
          <a:p>
            <a:r>
              <a:rPr lang="en-IN" dirty="0"/>
              <a:t>	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0E77C-EE84-E1CC-3656-727B2EE9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090"/>
          <a:stretch/>
        </p:blipFill>
        <p:spPr>
          <a:xfrm>
            <a:off x="3200061" y="1906922"/>
            <a:ext cx="5791877" cy="27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9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6B5-A8E4-3AA8-2EBF-250686A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And Algorithms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7B7-0CE1-9F47-A74F-ACB03EF8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714324"/>
            <a:ext cx="11213432" cy="3888605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technologies used here are : Node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Express.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different encryption techniques like AES, TDES, RSA.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convert image to encrypted data we used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image-to-base64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to convert pdf to encrypted data we used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pdf-to-base64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packages as follows. 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 technique: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node-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TDES technique: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node_triple_des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 technique: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aes-256-cbc</a:t>
            </a:r>
          </a:p>
        </p:txBody>
      </p:sp>
    </p:spTree>
    <p:extLst>
      <p:ext uri="{BB962C8B-B14F-4D97-AF65-F5344CB8AC3E}">
        <p14:creationId xmlns:p14="http://schemas.microsoft.com/office/powerpoint/2010/main" val="11040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F3C1-C2B3-C104-D0C6-DF85E765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And Algorithms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E25-E8D4-1E8E-9D40-4F12B5E9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752691"/>
            <a:ext cx="11213431" cy="383580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used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security key.</a:t>
            </a:r>
          </a:p>
          <a:p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node.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middleware for handling multipart/form-data , which is primarily used for uploading files.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can enable two-factor authentication (2FA) on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account to protect against unauthorized access to account and packages, by using a security-key.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used fs module and path module which provides a lot of very useful functionality to access and interact with the file system.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9AAB-0D53-55A5-1DDE-4DA4E1F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Experience As A Team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5D11-908D-B626-9C73-199FE31A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72" y="2877953"/>
            <a:ext cx="11223056" cy="39752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a great experience being a part of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Avysh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 all, got to learn a lot from this internship.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knowledge that we got is truly a blessing.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 basic knowledge on how corporate world works.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Friendly atmosphere where each of us helped one another.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management skill is the key highlight of this internship.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introduced to work in groups and brainstorm our mind.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8BD0D-4252-3282-8B62-3772B45D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32244" y="2877953"/>
            <a:ext cx="2775284" cy="31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B956-5C4C-B16C-D250-7A2E8990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Benefits of encryption for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Avysh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53F-D467-6BCB-D057-055B525F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0" y="2743200"/>
            <a:ext cx="11194180" cy="37057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Securing sensitive user data which will be used for KYC in the future.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various techniques to enhance the security layer of API.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Protecting data at every stage of its journey against data loss or theft when the data transfer occurs.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comply regulations set by the government or by the organization.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 trust of customers by letting them know that all their sensitive data is secured.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7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2F25-0625-C33D-7385-F652401B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037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4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A1064-C8DA-EE97-C24E-985D47CEE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28943" b="13087"/>
          <a:stretch/>
        </p:blipFill>
        <p:spPr bwMode="auto">
          <a:xfrm>
            <a:off x="1307845" y="461875"/>
            <a:ext cx="5117690" cy="593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83420-CD1E-0516-7F15-6CADB4F43741}"/>
              </a:ext>
            </a:extLst>
          </p:cNvPr>
          <p:cNvSpPr txBox="1"/>
          <p:nvPr/>
        </p:nvSpPr>
        <p:spPr>
          <a:xfrm>
            <a:off x="6980181" y="1742985"/>
            <a:ext cx="4466123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B2B channel commerce and engagement platform.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Headquartered in Bangalore.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partners tools to sell online, manage remote businesses.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brands manage their network of channel commerce and make data-driven decisions with valuable insights.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8330B-1E72-931D-9CB2-1F33FE09E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32"/>
          <a:stretch/>
        </p:blipFill>
        <p:spPr>
          <a:xfrm>
            <a:off x="6980181" y="626834"/>
            <a:ext cx="2095961" cy="8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6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384A34-0B4D-6E24-0BF3-2D51A348D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1" t="14445" r="1446" b="5833"/>
          <a:stretch/>
        </p:blipFill>
        <p:spPr>
          <a:xfrm>
            <a:off x="417503" y="460248"/>
            <a:ext cx="11356990" cy="54643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703F8B-0056-4540-7A83-4BFEF458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68" y="6045708"/>
            <a:ext cx="8825659" cy="704088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1 Landing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B72-58F5-92A5-EA1A-BF73B7C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A4E1-DA10-3825-03D2-9FD58A0E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2531443"/>
            <a:ext cx="11184555" cy="388860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process of converting human-readable plaintext to incomprehensible text, also known as ciphertext.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encryption ensures that the sender and the intended recipient are the only parties that can read a message’s content.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AES and TDES are the algorithms we have used in our project.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 text is encrypted using an encryption algorithm and an encryption key.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the information is converted into secret code that hides the information’s true meaning.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805A0-A68D-81D3-7A35-213198FF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5" t="14445" r="5156" b="11653"/>
          <a:stretch/>
        </p:blipFill>
        <p:spPr>
          <a:xfrm>
            <a:off x="423053" y="447673"/>
            <a:ext cx="11345894" cy="5438777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F19E858D-7C03-8963-AFB0-13D3A291CCBB}"/>
              </a:ext>
            </a:extLst>
          </p:cNvPr>
          <p:cNvSpPr txBox="1">
            <a:spLocks/>
          </p:cNvSpPr>
          <p:nvPr/>
        </p:nvSpPr>
        <p:spPr>
          <a:xfrm>
            <a:off x="1683169" y="6143621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2 Text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6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DBFE-008B-9E38-7B9B-3318819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5A5-CB31-ACC0-02F0-4973DF04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5" y="2877955"/>
            <a:ext cx="11174929" cy="38501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process of encoding secret image with the help of some encryption algorithm in such a way that unauthorized users can’t access it.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encryption has applications in internet communication, multimedia systems, medical imaging, telemedicine, military communication etc.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DES (TDES) is the algorithm that is being implemented in our project.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encode the Image to Base64 code using TDES and then the Base64 code is later decoded and original image is obtained.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C89DA-AC3C-D85B-9AFC-8868606E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t="14166" r="7733" b="12533"/>
          <a:stretch/>
        </p:blipFill>
        <p:spPr>
          <a:xfrm>
            <a:off x="443132" y="419099"/>
            <a:ext cx="11305736" cy="542925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8E2FE09-598C-A2B6-5FAB-7C55F1961666}"/>
              </a:ext>
            </a:extLst>
          </p:cNvPr>
          <p:cNvSpPr txBox="1">
            <a:spLocks/>
          </p:cNvSpPr>
          <p:nvPr/>
        </p:nvSpPr>
        <p:spPr>
          <a:xfrm>
            <a:off x="1683170" y="6153912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3 Image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2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6EE0-DA1A-3C2D-638F-2756FF56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9AD1-AD61-877C-7C21-F84FC1CC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0" y="2849078"/>
            <a:ext cx="11194180" cy="38116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process of encoding files, including the sensitive data they contain, in order to send them securely.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encryption sees to it that our files are not at risk, also ensuring that the security is not compromised.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RSA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algorithm that is being implemented for file encryption.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encode the file in .pdf format to Base64 code using RSA and then the Base64 code is later decoded and the original file is obtained.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CF18D-432B-5FB1-6C6C-2029FE491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" t="14167" r="3985" b="6798"/>
          <a:stretch/>
        </p:blipFill>
        <p:spPr>
          <a:xfrm>
            <a:off x="442019" y="466725"/>
            <a:ext cx="11307961" cy="5457825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CFD2A93F-8C11-B47B-A5DC-13E1082F7E8C}"/>
              </a:ext>
            </a:extLst>
          </p:cNvPr>
          <p:cNvSpPr txBox="1">
            <a:spLocks/>
          </p:cNvSpPr>
          <p:nvPr/>
        </p:nvSpPr>
        <p:spPr>
          <a:xfrm>
            <a:off x="1683169" y="6153912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4 File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3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399</TotalTime>
  <Words>671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ENCRYPT - O - DECRYPT</vt:lpstr>
      <vt:lpstr>PowerPoint Presentation</vt:lpstr>
      <vt:lpstr>Fig. 1 Landing Page</vt:lpstr>
      <vt:lpstr>Text Encryption</vt:lpstr>
      <vt:lpstr>PowerPoint Presentation</vt:lpstr>
      <vt:lpstr>Image Encryption</vt:lpstr>
      <vt:lpstr>PowerPoint Presentation</vt:lpstr>
      <vt:lpstr>File Encryption</vt:lpstr>
      <vt:lpstr>PowerPoint Presentation</vt:lpstr>
      <vt:lpstr>Technology And Algorithms</vt:lpstr>
      <vt:lpstr>Technology And Algorithms</vt:lpstr>
      <vt:lpstr>Our Experience As A Team</vt:lpstr>
      <vt:lpstr>Benefits of encryption for Avysh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Encryption Decryption</dc:title>
  <dc:creator>K Sheshadri Pai</dc:creator>
  <cp:lastModifiedBy>Dell</cp:lastModifiedBy>
  <cp:revision>63</cp:revision>
  <dcterms:created xsi:type="dcterms:W3CDTF">2022-07-29T15:05:41Z</dcterms:created>
  <dcterms:modified xsi:type="dcterms:W3CDTF">2023-05-24T05:49:29Z</dcterms:modified>
</cp:coreProperties>
</file>