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Présentation Intermédiaire : Yocto et BSP Phytec Tauri 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Younes EL MIR</a:t>
            </a:r>
          </a:p>
          <a:p>
            <a:r>
              <a:t>Stage - Construction d'une image custom et mise à jour OTA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Qu'est-ce que Yocto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Un projet open-source permettant de générer des distributions Linux personnalisées.</a:t>
            </a:r>
          </a:p>
          <a:p>
            <a:r>
              <a:t>• Conçu pour l'embarqué, il permet une grande flexibilité et optimisation.</a:t>
            </a:r>
          </a:p>
          <a:p>
            <a:r>
              <a:t>• Utilise BitBake comme moteur de construction pour gérer les recettes et les dépendances.</a:t>
            </a:r>
          </a:p>
          <a:p>
            <a:r>
              <a:t>• Prend en charge différentes architectures et cartes cibles.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Concepts Fondamentaux de Yocto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BitBake : Outil de construction qui exécute les recettes.</a:t>
            </a:r>
          </a:p>
          <a:p>
            <a:r>
              <a:t>• Recipes (.bb) : Définit comment construire un paquet logiciel.</a:t>
            </a:r>
          </a:p>
          <a:p>
            <a:r>
              <a:t>• Layers : Organisation modulaire des composants du système.</a:t>
            </a:r>
          </a:p>
          <a:p>
            <a:r>
              <a:t>• Machine Configuration : Définition des paramètres spécifiques à la carte cible.</a:t>
            </a:r>
          </a:p>
          <a:p>
            <a:r>
              <a:t>• Images : Système de fichiers généré à partir des recettes et configurations.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 BSP de la carte Phytec Tauri 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BSP (Board Support Package) : Ensemble des fichiers et configurations nécessaires pour exécuter Linux sur la carte.</a:t>
            </a:r>
          </a:p>
          <a:p>
            <a:r>
              <a:t>• Contient :</a:t>
            </a:r>
          </a:p>
          <a:p>
            <a:r>
              <a:t>   - U-Boot : Bootloader de la carte.</a:t>
            </a:r>
          </a:p>
          <a:p>
            <a:r>
              <a:t>   - Kernel Linux : Version adaptée à la carte.</a:t>
            </a:r>
          </a:p>
          <a:p>
            <a:r>
              <a:t>   - Device Tree : Description matérielle.</a:t>
            </a:r>
          </a:p>
          <a:p>
            <a:r>
              <a:t>   - Root Filesystem : Système de fichiers de base.</a:t>
            </a:r>
          </a:p>
          <a:p>
            <a:r>
              <a:t>• Intégration avec Yocto via des couches spécifiques fournies par Phytec.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 qui a été fait jusqu'à présent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Mise en place de l’environnement de développement Yocto.</a:t>
            </a:r>
          </a:p>
          <a:p>
            <a:r>
              <a:t>• Génération d’une image de base pour la carte Phytec Tauri S.</a:t>
            </a:r>
          </a:p>
          <a:p>
            <a:r>
              <a:t>• Configuration et ajout des layers nécessaires.</a:t>
            </a:r>
          </a:p>
          <a:p>
            <a:r>
              <a:t>• Mise en place d’un pipeline d’intégration continue pour automatiser la construction.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Prochaines étapes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Personnalisation de l’image en ajoutant des paquets spécifiques.</a:t>
            </a:r>
          </a:p>
          <a:p>
            <a:r>
              <a:t>• Configuration et test de la mise à jour OTA (Over-The-Air).</a:t>
            </a:r>
          </a:p>
          <a:p>
            <a:r>
              <a:t>• Vérification et validation des fonctionnalités requises.</a:t>
            </a:r>
          </a:p>
          <a:p>
            <a:r>
              <a:t>• Documentation et optimisation du processus.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Yocto permet une flexibilité et une personnalisation avancée pour les systèmes embarqués.</a:t>
            </a:r>
          </a:p>
          <a:p>
            <a:r>
              <a:t>• L’intégration du BSP est essentielle pour supporter la carte cible.</a:t>
            </a:r>
          </a:p>
          <a:p>
            <a:r>
              <a:t>• Les étapes réalisées permettent d’avoir une base stable.</a:t>
            </a:r>
          </a:p>
          <a:p>
            <a:r>
              <a:t>• Les prochaines phases porteront sur l’amélioration et l’ajout de fonctionnalités avancées.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