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Présentation Intermédiaire : Yocto et BSP Phytec Tauri 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Younes EL MIR</a:t>
            </a:r>
          </a:p>
          <a:p>
            <a:r>
              <a:t>Stage - Construction d'une image custom et mise à jour OTA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Qu'est-ce que Yocto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Un projet open-source permettant de générer des distributions Linux personnalisées.</a:t>
            </a:r>
          </a:p>
          <a:p>
            <a:r>
              <a:t>• Conçu pour l'embarqué, il permet une grande flexibilité et optimisation.</a:t>
            </a:r>
          </a:p>
          <a:p>
            <a:r>
              <a:t>• Utilise BitBake comme moteur de construction pour gérer les recettes et les dépendances.</a:t>
            </a:r>
          </a:p>
          <a:p>
            <a:r>
              <a:t>• Prend en charge différentes architectures et cartes cibles.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Concepts Fondamentaux de Yocto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BitBake : Outil de construction qui exécute les recettes.</a:t>
            </a:r>
          </a:p>
          <a:p>
            <a:r>
              <a:t>• Recipes (.bb) : Définit comment construire un paquet logiciel.</a:t>
            </a:r>
          </a:p>
          <a:p>
            <a:r>
              <a:t>• Layers : Organisation modulaire des composants du système.</a:t>
            </a:r>
          </a:p>
          <a:p>
            <a:r>
              <a:t>• Machine Configuration : Définition des paramètres spécifiques à la carte cible.</a:t>
            </a:r>
          </a:p>
          <a:p>
            <a:r>
              <a:t>• Images : Système de fichiers généré à partir des recettes et configurations.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 BSP de la carte Phytec Tauri S (Amélioré)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Un Board Support Package (BSP) est un ensemble de fichiers permettant d'exécuter Linux sur une carte cible.</a:t>
            </a:r>
          </a:p>
          <a:p>
            <a:r>
              <a:t>• Il contient :</a:t>
            </a:r>
          </a:p>
          <a:p>
            <a:r>
              <a:t>   - **Bootloader (U-Boot)** : Initialisation du matériel et chargement du kernel.</a:t>
            </a:r>
          </a:p>
          <a:p>
            <a:r>
              <a:t>   - **Kernel Linux** : Pilotes pour les composants matériels.</a:t>
            </a:r>
          </a:p>
          <a:p>
            <a:r>
              <a:t>   - **Device Tree** : Description matérielle de la carte.</a:t>
            </a:r>
          </a:p>
          <a:p>
            <a:r>
              <a:t>   - **Root Filesystem** : Système de fichiers avec les outils et services nécessaires.</a:t>
            </a:r>
          </a:p>
          <a:p>
            <a:r>
              <a:t>• Intégration avec Yocto via des layers spécifiques fournis par Phytec.</a:t>
            </a:r>
          </a:p>
          <a:p>
            <a:r>
              <a:t>• Optimisé pour les applications industrielles : gestion de l’énergie, communication via protocoles industriels.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Ce qui a été fait jusqu'à présent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Mise en place de l’environnement de développement Yocto.</a:t>
            </a:r>
          </a:p>
          <a:p>
            <a:r>
              <a:t>• Génération d’une image de base pour la carte Phytec Tauri S.</a:t>
            </a:r>
          </a:p>
          <a:p>
            <a:r>
              <a:t>• Configuration et ajout des layers nécessaires.</a:t>
            </a:r>
          </a:p>
          <a:p>
            <a:r>
              <a:t>• Mise en place d’un pipeline d’intégration continue pour automatiser la construction.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Prochaines étapes (Amélioré)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Personnalisation de l’image en ajoutant des paquets spécifiques (gestion des batteries, monitoring).</a:t>
            </a:r>
          </a:p>
          <a:p>
            <a:r>
              <a:t>• Configuration et test des mises à jour OTA (Over-The-Air) avec RAUC/Mender.</a:t>
            </a:r>
          </a:p>
          <a:p>
            <a:r>
              <a:t>• Sécurisation des mises à jour avec signature et vérification d’intégrité.</a:t>
            </a:r>
          </a:p>
          <a:p>
            <a:r>
              <a:t>• Optimisation du BSP pour réduire la consommation énergétique et améliorer la stabilité.</a:t>
            </a:r>
          </a:p>
          <a:p>
            <a:r>
              <a:t>• Intégration des protocoles industriels pour la communication avec des équipements électriques (Modbus, MQTT, CAN).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Yocto permet une flexibilité et une personnalisation avancée pour les systèmes embarqués.</a:t>
            </a:r>
          </a:p>
          <a:p>
            <a:r>
              <a:t>• L’intégration du BSP est essentielle pour supporter la carte cible.</a:t>
            </a:r>
          </a:p>
          <a:p>
            <a:r>
              <a:t>• Les étapes réalisées permettent d’avoir une base stable.</a:t>
            </a:r>
          </a:p>
          <a:p>
            <a:r>
              <a:t>• Les prochaines phases porteront sur l’amélioration et l’ajout de fonctionnalités avancées.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industrielles et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La carte Phytec Tauri S est utilisée pour la gestion de l’énergie industrielle.</a:t>
            </a:r>
          </a:p>
          <a:p>
            <a:r>
              <a:t>• Cas d’usage :</a:t>
            </a:r>
          </a:p>
          <a:p>
            <a:r>
              <a:t>   - Surveillance et gestion de la production et consommation électrique.</a:t>
            </a:r>
          </a:p>
          <a:p>
            <a:r>
              <a:t>   - Stockage d’énergie dans des batteries avec optimisation logicielle.</a:t>
            </a:r>
          </a:p>
          <a:p>
            <a:r>
              <a:t>   - Communication avec d'autres équipements via Modbus, CAN, MQTT.</a:t>
            </a:r>
          </a:p>
          <a:p>
            <a:r>
              <a:t>• Intérêt de Yocto et du BSP :</a:t>
            </a:r>
          </a:p>
          <a:p>
            <a:r>
              <a:t>   - Personnalisation totale de l’image pour un environnement industriel spécifique.</a:t>
            </a:r>
          </a:p>
          <a:p>
            <a:r>
              <a:t>   - Mise à jour sécurisée et gestion à distance des systèmes embarqués.</a:t>
            </a:r>
          </a:p>
          <a:p>
            <a:r>
              <a:t>   - Intégration facile avec des plateformes de supervision.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