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9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537"/>
    <a:srgbClr val="FFA898"/>
    <a:srgbClr val="29401A"/>
    <a:srgbClr val="7030A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03"/>
    <p:restoredTop sz="96973"/>
  </p:normalViewPr>
  <p:slideViewPr>
    <p:cSldViewPr snapToGrid="0" snapToObjects="1">
      <p:cViewPr varScale="1">
        <p:scale>
          <a:sx n="135" d="100"/>
          <a:sy n="135" d="100"/>
        </p:scale>
        <p:origin x="1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75E5E-BF34-6940-99AB-4C69652869D8}" type="datetimeFigureOut">
              <a:rPr lang="ru-RU" smtClean="0"/>
              <a:t>11.02.2020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1B9E0-DE0E-FA47-87DE-C720CB2F8CA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721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1B9E0-DE0E-FA47-87DE-C720CB2F8C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954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C1A-5167-0B42-B555-56108E5407D0}" type="datetimeFigureOut">
              <a:rPr lang="ru-RU" smtClean="0"/>
              <a:t>11.02.2020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544C-AA4D-4345-9698-23074B50A0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3827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C1A-5167-0B42-B555-56108E5407D0}" type="datetimeFigureOut">
              <a:rPr lang="ru-RU" smtClean="0"/>
              <a:t>11.02.2020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544C-AA4D-4345-9698-23074B50A0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186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C1A-5167-0B42-B555-56108E5407D0}" type="datetimeFigureOut">
              <a:rPr lang="ru-RU" smtClean="0"/>
              <a:t>11.02.2020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544C-AA4D-4345-9698-23074B50A0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558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C1A-5167-0B42-B555-56108E5407D0}" type="datetimeFigureOut">
              <a:rPr lang="ru-RU" smtClean="0"/>
              <a:t>11.02.2020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544C-AA4D-4345-9698-23074B50A0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311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C1A-5167-0B42-B555-56108E5407D0}" type="datetimeFigureOut">
              <a:rPr lang="ru-RU" smtClean="0"/>
              <a:t>11.02.2020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544C-AA4D-4345-9698-23074B50A0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159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C1A-5167-0B42-B555-56108E5407D0}" type="datetimeFigureOut">
              <a:rPr lang="ru-RU" smtClean="0"/>
              <a:t>11.02.2020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544C-AA4D-4345-9698-23074B50A0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121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C1A-5167-0B42-B555-56108E5407D0}" type="datetimeFigureOut">
              <a:rPr lang="ru-RU" smtClean="0"/>
              <a:t>11.02.2020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544C-AA4D-4345-9698-23074B50A0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919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C1A-5167-0B42-B555-56108E5407D0}" type="datetimeFigureOut">
              <a:rPr lang="ru-RU" smtClean="0"/>
              <a:t>11.02.2020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544C-AA4D-4345-9698-23074B50A0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56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C1A-5167-0B42-B555-56108E5407D0}" type="datetimeFigureOut">
              <a:rPr lang="ru-RU" smtClean="0"/>
              <a:t>11.02.2020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544C-AA4D-4345-9698-23074B50A0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71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C1A-5167-0B42-B555-56108E5407D0}" type="datetimeFigureOut">
              <a:rPr lang="ru-RU" smtClean="0"/>
              <a:t>11.02.2020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544C-AA4D-4345-9698-23074B50A0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889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C1A-5167-0B42-B555-56108E5407D0}" type="datetimeFigureOut">
              <a:rPr lang="ru-RU" smtClean="0"/>
              <a:t>11.02.2020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544C-AA4D-4345-9698-23074B50A0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825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65C1A-5167-0B42-B555-56108E5407D0}" type="datetimeFigureOut">
              <a:rPr lang="ru-RU" smtClean="0"/>
              <a:t>11.02.2020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4544C-AA4D-4345-9698-23074B50A0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494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6769F6BD-6C4F-1D49-8FE3-0E4D4C0E93C9}"/>
              </a:ext>
            </a:extLst>
          </p:cNvPr>
          <p:cNvSpPr/>
          <p:nvPr/>
        </p:nvSpPr>
        <p:spPr>
          <a:xfrm>
            <a:off x="4602485" y="1247026"/>
            <a:ext cx="1317253" cy="1433415"/>
          </a:xfrm>
          <a:prstGeom prst="roundRect">
            <a:avLst>
              <a:gd name="adj" fmla="val 8470"/>
            </a:avLst>
          </a:prstGeom>
          <a:solidFill>
            <a:srgbClr val="FF5537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noProof="1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B49AC4B-CA5D-1C4A-BD32-1EBC458CD265}"/>
              </a:ext>
            </a:extLst>
          </p:cNvPr>
          <p:cNvSpPr/>
          <p:nvPr/>
        </p:nvSpPr>
        <p:spPr>
          <a:xfrm>
            <a:off x="3140571" y="1240065"/>
            <a:ext cx="1317253" cy="1433415"/>
          </a:xfrm>
          <a:prstGeom prst="roundRect">
            <a:avLst>
              <a:gd name="adj" fmla="val 8470"/>
            </a:avLst>
          </a:prstGeom>
          <a:solidFill>
            <a:srgbClr val="FF5537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noProof="1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F7E7AFD-62F1-BE45-8895-4F6354C42A69}"/>
              </a:ext>
            </a:extLst>
          </p:cNvPr>
          <p:cNvSpPr/>
          <p:nvPr/>
        </p:nvSpPr>
        <p:spPr>
          <a:xfrm>
            <a:off x="7436020" y="962860"/>
            <a:ext cx="1545042" cy="3104165"/>
          </a:xfrm>
          <a:prstGeom prst="roundRect">
            <a:avLst>
              <a:gd name="adj" fmla="val 8470"/>
            </a:avLst>
          </a:prstGeom>
          <a:solidFill>
            <a:srgbClr val="FF5537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noProof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77FDE-ABDE-E340-9159-41E087207967}"/>
              </a:ext>
            </a:extLst>
          </p:cNvPr>
          <p:cNvSpPr txBox="1">
            <a:spLocks/>
          </p:cNvSpPr>
          <p:nvPr/>
        </p:nvSpPr>
        <p:spPr>
          <a:xfrm>
            <a:off x="1494340" y="563225"/>
            <a:ext cx="6155320" cy="514558"/>
          </a:xfrm>
          <a:prstGeom prst="rect">
            <a:avLst/>
          </a:prstGeom>
        </p:spPr>
        <p:txBody>
          <a:bodyPr>
            <a:normAutofit fontScale="97500"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FF553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noProof="1"/>
              <a:t>DEX matching (simplified)</a:t>
            </a:r>
            <a:endParaRPr lang="ru-RU" sz="2800" noProof="1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02854F6-2D30-0F49-B18E-C74507C8F4D1}"/>
              </a:ext>
            </a:extLst>
          </p:cNvPr>
          <p:cNvSpPr/>
          <p:nvPr/>
        </p:nvSpPr>
        <p:spPr>
          <a:xfrm>
            <a:off x="7582743" y="2077315"/>
            <a:ext cx="1210158" cy="361986"/>
          </a:xfrm>
          <a:prstGeom prst="roundRect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E: ERG</a:t>
            </a:r>
          </a:p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T: TID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EDA247-BE82-6C4F-B336-B262FD2246E4}"/>
              </a:ext>
            </a:extLst>
          </p:cNvPr>
          <p:cNvSpPr txBox="1"/>
          <p:nvPr/>
        </p:nvSpPr>
        <p:spPr>
          <a:xfrm>
            <a:off x="7436020" y="654362"/>
            <a:ext cx="1344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Bob’s Wallet</a:t>
            </a:r>
            <a:endParaRPr lang="ru-RU" noProof="1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4FF3D89-179B-7742-AAA6-57EC8B6EBAFC}"/>
              </a:ext>
            </a:extLst>
          </p:cNvPr>
          <p:cNvSpPr/>
          <p:nvPr/>
        </p:nvSpPr>
        <p:spPr>
          <a:xfrm>
            <a:off x="7572434" y="2659423"/>
            <a:ext cx="1230775" cy="361986"/>
          </a:xfrm>
          <a:prstGeom prst="roundRect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E – minErg: ERG</a:t>
            </a:r>
          </a:p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 – tAmt: TID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05261C-2A25-954D-889C-FF9966BB7615}"/>
              </a:ext>
            </a:extLst>
          </p:cNvPr>
          <p:cNvSpPr/>
          <p:nvPr/>
        </p:nvSpPr>
        <p:spPr>
          <a:xfrm>
            <a:off x="1980391" y="2031622"/>
            <a:ext cx="896646" cy="465149"/>
          </a:xfrm>
          <a:prstGeom prst="rect">
            <a:avLst/>
          </a:prstGeom>
          <a:solidFill>
            <a:schemeClr val="tx1">
              <a:lumMod val="65000"/>
              <a:lumOff val="3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1"/>
              <a:t>Buy</a:t>
            </a:r>
          </a:p>
          <a:p>
            <a:pPr algn="ctr"/>
            <a:r>
              <a:rPr lang="en-US" sz="1400" noProof="1"/>
              <a:t>Order</a:t>
            </a:r>
            <a:endParaRPr lang="ru-RU" sz="1400" noProof="1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F8120508-D79A-4D4D-9EE5-967A8BE20880}"/>
              </a:ext>
            </a:extLst>
          </p:cNvPr>
          <p:cNvCxnSpPr>
            <a:cxnSpLocks/>
            <a:stCxn id="85" idx="3"/>
            <a:endCxn id="38" idx="1"/>
          </p:cNvCxnSpPr>
          <p:nvPr/>
        </p:nvCxnSpPr>
        <p:spPr>
          <a:xfrm flipV="1">
            <a:off x="1554977" y="2264197"/>
            <a:ext cx="425414" cy="226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4F0F26B7-F841-954D-88B2-01B17A82A3D7}"/>
              </a:ext>
            </a:extLst>
          </p:cNvPr>
          <p:cNvCxnSpPr>
            <a:cxnSpLocks/>
            <a:stCxn id="38" idx="2"/>
            <a:endCxn id="94" idx="3"/>
          </p:cNvCxnSpPr>
          <p:nvPr/>
        </p:nvCxnSpPr>
        <p:spPr>
          <a:xfrm rot="5400000">
            <a:off x="1857226" y="2188735"/>
            <a:ext cx="263452" cy="879525"/>
          </a:xfrm>
          <a:prstGeom prst="bentConnector2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7615E50-CC30-A944-A7BA-089F122172C8}"/>
              </a:ext>
            </a:extLst>
          </p:cNvPr>
          <p:cNvSpPr/>
          <p:nvPr/>
        </p:nvSpPr>
        <p:spPr>
          <a:xfrm>
            <a:off x="3280039" y="2072811"/>
            <a:ext cx="1060181" cy="377746"/>
          </a:xfrm>
          <a:prstGeom prst="roundRect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ergAmt: ERG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8BD53BB-04EA-2C4B-A045-D2B46CBAA429}"/>
              </a:ext>
            </a:extLst>
          </p:cNvPr>
          <p:cNvSpPr txBox="1"/>
          <p:nvPr/>
        </p:nvSpPr>
        <p:spPr>
          <a:xfrm>
            <a:off x="4580816" y="1200837"/>
            <a:ext cx="948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1"/>
              <a:t>sellOrder</a:t>
            </a:r>
            <a:endParaRPr lang="ru-RU" noProof="1"/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8E875992-6BAB-A54F-B9D0-6C1951004A99}"/>
              </a:ext>
            </a:extLst>
          </p:cNvPr>
          <p:cNvCxnSpPr>
            <a:cxnSpLocks/>
            <a:stCxn id="38" idx="3"/>
            <a:endCxn id="50" idx="1"/>
          </p:cNvCxnSpPr>
          <p:nvPr/>
        </p:nvCxnSpPr>
        <p:spPr>
          <a:xfrm flipV="1">
            <a:off x="2877037" y="2261684"/>
            <a:ext cx="403002" cy="251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852D9BB0-D9D4-3841-8547-8ACD400A8E76}"/>
              </a:ext>
            </a:extLst>
          </p:cNvPr>
          <p:cNvCxnSpPr>
            <a:cxnSpLocks/>
            <a:stCxn id="50" idx="2"/>
            <a:endCxn id="91" idx="0"/>
          </p:cNvCxnSpPr>
          <p:nvPr/>
        </p:nvCxnSpPr>
        <p:spPr>
          <a:xfrm rot="16200000" flipH="1">
            <a:off x="3733571" y="2527115"/>
            <a:ext cx="861872" cy="70875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F120B601-A1E8-B042-A66A-45A3F9C5FF7F}"/>
              </a:ext>
            </a:extLst>
          </p:cNvPr>
          <p:cNvSpPr/>
          <p:nvPr/>
        </p:nvSpPr>
        <p:spPr>
          <a:xfrm>
            <a:off x="143622" y="976889"/>
            <a:ext cx="1541792" cy="3089211"/>
          </a:xfrm>
          <a:prstGeom prst="roundRect">
            <a:avLst>
              <a:gd name="adj" fmla="val 8470"/>
            </a:avLst>
          </a:prstGeom>
          <a:solidFill>
            <a:srgbClr val="FF5537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noProof="1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201D016A-05D0-D04B-8D70-CB327FB15CF0}"/>
              </a:ext>
            </a:extLst>
          </p:cNvPr>
          <p:cNvSpPr/>
          <p:nvPr/>
        </p:nvSpPr>
        <p:spPr>
          <a:xfrm>
            <a:off x="256737" y="3161754"/>
            <a:ext cx="1330161" cy="761903"/>
          </a:xfrm>
          <a:prstGeom prst="roundRect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minErg: ERG</a:t>
            </a:r>
          </a:p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bid ? tAmt: TID</a:t>
            </a:r>
          </a:p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bid ? R4</a:t>
            </a:r>
            <a:r>
              <a:rPr lang="ru-RU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==</a:t>
            </a:r>
            <a:r>
              <a:rPr lang="ru-RU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bid.id</a:t>
            </a:r>
          </a:p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bid ? @contract</a:t>
            </a:r>
            <a:endParaRPr lang="ru-RU" sz="12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D4EEBFB-1561-2C47-8B37-5BA399AB4D7D}"/>
              </a:ext>
            </a:extLst>
          </p:cNvPr>
          <p:cNvSpPr txBox="1"/>
          <p:nvPr/>
        </p:nvSpPr>
        <p:spPr>
          <a:xfrm>
            <a:off x="189438" y="663719"/>
            <a:ext cx="1427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Alice’s Wallet</a:t>
            </a:r>
            <a:endParaRPr lang="ru-RU" noProof="1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5E091C32-2584-9246-AEBA-D0ACD52CA89C}"/>
              </a:ext>
            </a:extLst>
          </p:cNvPr>
          <p:cNvSpPr/>
          <p:nvPr/>
        </p:nvSpPr>
        <p:spPr>
          <a:xfrm>
            <a:off x="7557102" y="3279274"/>
            <a:ext cx="1323881" cy="533042"/>
          </a:xfrm>
          <a:prstGeom prst="roundRect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ask ? ergAmt</a:t>
            </a:r>
          </a:p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ask ? R4</a:t>
            </a:r>
            <a:r>
              <a:rPr lang="ru-RU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== ask.id</a:t>
            </a:r>
          </a:p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ask ? @contract </a:t>
            </a:r>
            <a:endParaRPr lang="ru-RU" sz="12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616BC8-FAD8-6346-BD48-BF8A1A4A962B}"/>
              </a:ext>
            </a:extLst>
          </p:cNvPr>
          <p:cNvSpPr txBox="1"/>
          <p:nvPr/>
        </p:nvSpPr>
        <p:spPr>
          <a:xfrm>
            <a:off x="3249019" y="1848188"/>
            <a:ext cx="6399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>
                <a:solidFill>
                  <a:srgbClr val="FF5537"/>
                </a:solidFill>
              </a:defRPr>
            </a:lvl1pPr>
          </a:lstStyle>
          <a:p>
            <a:r>
              <a:rPr lang="en-US" noProof="1"/>
              <a:t>bid</a:t>
            </a:r>
            <a:endParaRPr lang="ru-RU" noProof="1"/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76EC976F-305A-CC4E-B353-105063B8F5A2}"/>
              </a:ext>
            </a:extLst>
          </p:cNvPr>
          <p:cNvCxnSpPr>
            <a:cxnSpLocks/>
            <a:stCxn id="67" idx="1"/>
            <a:endCxn id="44" idx="3"/>
          </p:cNvCxnSpPr>
          <p:nvPr/>
        </p:nvCxnSpPr>
        <p:spPr>
          <a:xfrm rot="10800000" flipV="1">
            <a:off x="5799439" y="2260199"/>
            <a:ext cx="415276" cy="27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04459618-8D28-F84E-9FFA-8440F9DB76DE}"/>
              </a:ext>
            </a:extLst>
          </p:cNvPr>
          <p:cNvCxnSpPr>
            <a:cxnSpLocks/>
            <a:stCxn id="91" idx="3"/>
            <a:endCxn id="65" idx="1"/>
          </p:cNvCxnSpPr>
          <p:nvPr/>
        </p:nvCxnSpPr>
        <p:spPr>
          <a:xfrm>
            <a:off x="5003866" y="3543249"/>
            <a:ext cx="2553236" cy="254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7C5FE3AF-76AC-4440-BFFD-54C540DCE449}"/>
              </a:ext>
            </a:extLst>
          </p:cNvPr>
          <p:cNvSpPr/>
          <p:nvPr/>
        </p:nvSpPr>
        <p:spPr>
          <a:xfrm>
            <a:off x="306863" y="2131838"/>
            <a:ext cx="1248114" cy="269256"/>
          </a:xfrm>
          <a:prstGeom prst="roundRect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E: ERG</a:t>
            </a: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45F0FE59-CF7D-684E-853E-38687F03B0E9}"/>
              </a:ext>
            </a:extLst>
          </p:cNvPr>
          <p:cNvCxnSpPr>
            <a:cxnSpLocks/>
            <a:stCxn id="34" idx="1"/>
            <a:endCxn id="67" idx="3"/>
          </p:cNvCxnSpPr>
          <p:nvPr/>
        </p:nvCxnSpPr>
        <p:spPr>
          <a:xfrm rot="10800000" flipV="1">
            <a:off x="7111361" y="2258308"/>
            <a:ext cx="471382" cy="189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BF929F17-2206-2F40-85A1-82DB1EF03A6F}"/>
              </a:ext>
            </a:extLst>
          </p:cNvPr>
          <p:cNvSpPr/>
          <p:nvPr/>
        </p:nvSpPr>
        <p:spPr>
          <a:xfrm>
            <a:off x="301075" y="2626509"/>
            <a:ext cx="1248114" cy="267428"/>
          </a:xfrm>
          <a:prstGeom prst="roundRect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E – ergAmt: ERG</a:t>
            </a: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94F6FC60-B324-F741-9BC5-B7539DD9503B}"/>
              </a:ext>
            </a:extLst>
          </p:cNvPr>
          <p:cNvCxnSpPr>
            <a:cxnSpLocks/>
            <a:stCxn id="67" idx="2"/>
            <a:endCxn id="37" idx="1"/>
          </p:cNvCxnSpPr>
          <p:nvPr/>
        </p:nvCxnSpPr>
        <p:spPr>
          <a:xfrm rot="16200000" flipH="1">
            <a:off x="6943038" y="2211019"/>
            <a:ext cx="349397" cy="909396"/>
          </a:xfrm>
          <a:prstGeom prst="bentConnector2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4BD098A-CD76-E749-9EE9-E879A00E7C37}"/>
              </a:ext>
            </a:extLst>
          </p:cNvPr>
          <p:cNvSpPr txBox="1"/>
          <p:nvPr/>
        </p:nvSpPr>
        <p:spPr>
          <a:xfrm>
            <a:off x="5046203" y="3250848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/>
              <a:t>@1</a:t>
            </a:r>
            <a:endParaRPr lang="en-US" sz="1400" baseline="-25000" noProof="1"/>
          </a:p>
          <a:p>
            <a:endParaRPr lang="ru-RU" sz="1400" noProof="1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0F34651-9B69-A24E-8779-42F427A3C54C}"/>
              </a:ext>
            </a:extLst>
          </p:cNvPr>
          <p:cNvSpPr txBox="1"/>
          <p:nvPr/>
        </p:nvSpPr>
        <p:spPr>
          <a:xfrm>
            <a:off x="2932109" y="3250848"/>
            <a:ext cx="1131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/>
              <a:t>buyerOut@0</a:t>
            </a:r>
            <a:endParaRPr lang="ru-RU" sz="1400" noProof="1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51CBE68-4713-7641-8189-565B22C9333B}"/>
              </a:ext>
            </a:extLst>
          </p:cNvPr>
          <p:cNvSpPr/>
          <p:nvPr/>
        </p:nvSpPr>
        <p:spPr>
          <a:xfrm>
            <a:off x="4739258" y="2070384"/>
            <a:ext cx="1060181" cy="380173"/>
          </a:xfrm>
          <a:prstGeom prst="roundRect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minErg: ERG</a:t>
            </a:r>
          </a:p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tAmt: TID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A071F4-5C07-C74E-88DF-C9DE47483B29}"/>
              </a:ext>
            </a:extLst>
          </p:cNvPr>
          <p:cNvSpPr txBox="1"/>
          <p:nvPr/>
        </p:nvSpPr>
        <p:spPr>
          <a:xfrm>
            <a:off x="4699740" y="1858101"/>
            <a:ext cx="635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>
                <a:solidFill>
                  <a:srgbClr val="FF5537"/>
                </a:solidFill>
              </a:defRPr>
            </a:lvl1pPr>
          </a:lstStyle>
          <a:p>
            <a:r>
              <a:rPr lang="en-US" noProof="1"/>
              <a:t>ask</a:t>
            </a:r>
            <a:endParaRPr lang="ru-RU" noProof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B3478D-05B9-6F4D-B2A2-A1E8AF5CB852}"/>
              </a:ext>
            </a:extLst>
          </p:cNvPr>
          <p:cNvSpPr txBox="1"/>
          <p:nvPr/>
        </p:nvSpPr>
        <p:spPr>
          <a:xfrm>
            <a:off x="143622" y="940010"/>
            <a:ext cx="990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1"/>
              <a:t>pk(buyer)</a:t>
            </a:r>
            <a:endParaRPr lang="ru-RU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BF280F7-A640-3C45-8900-16FE14CB98FF}"/>
              </a:ext>
            </a:extLst>
          </p:cNvPr>
          <p:cNvSpPr/>
          <p:nvPr/>
        </p:nvSpPr>
        <p:spPr>
          <a:xfrm>
            <a:off x="3137184" y="1200837"/>
            <a:ext cx="980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buyOrder</a:t>
            </a:r>
            <a:endParaRPr lang="ru-RU" sz="16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676F94-3531-C34F-AA78-BE0A835BDE30}"/>
              </a:ext>
            </a:extLst>
          </p:cNvPr>
          <p:cNvSpPr txBox="1"/>
          <p:nvPr/>
        </p:nvSpPr>
        <p:spPr>
          <a:xfrm>
            <a:off x="7436020" y="941660"/>
            <a:ext cx="960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1"/>
              <a:t>pk(seller)</a:t>
            </a:r>
            <a:endParaRPr lang="ru-RU" noProof="1"/>
          </a:p>
        </p:txBody>
      </p: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3D701B55-1627-6143-A70A-1EEC30743E99}"/>
              </a:ext>
            </a:extLst>
          </p:cNvPr>
          <p:cNvCxnSpPr>
            <a:cxnSpLocks/>
            <a:stCxn id="44" idx="2"/>
            <a:endCxn id="91" idx="0"/>
          </p:cNvCxnSpPr>
          <p:nvPr/>
        </p:nvCxnSpPr>
        <p:spPr>
          <a:xfrm rot="5400000">
            <a:off x="4463181" y="2506261"/>
            <a:ext cx="861872" cy="75046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F53241D-0F1E-134A-9932-1B1B4C691B1A}"/>
              </a:ext>
            </a:extLst>
          </p:cNvPr>
          <p:cNvSpPr/>
          <p:nvPr/>
        </p:nvSpPr>
        <p:spPr>
          <a:xfrm>
            <a:off x="4033903" y="3312429"/>
            <a:ext cx="969963" cy="461639"/>
          </a:xfrm>
          <a:prstGeom prst="rect">
            <a:avLst/>
          </a:prstGeom>
          <a:solidFill>
            <a:schemeClr val="tx1">
              <a:lumMod val="65000"/>
              <a:lumOff val="3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1"/>
              <a:t>Swap</a:t>
            </a:r>
            <a:endParaRPr lang="ru-RU" sz="1400" noProof="1"/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3FF2544C-8B46-2D45-AE13-F8920803A9BC}"/>
              </a:ext>
            </a:extLst>
          </p:cNvPr>
          <p:cNvCxnSpPr>
            <a:cxnSpLocks/>
            <a:stCxn id="91" idx="1"/>
            <a:endCxn id="63" idx="3"/>
          </p:cNvCxnSpPr>
          <p:nvPr/>
        </p:nvCxnSpPr>
        <p:spPr>
          <a:xfrm rot="10800000">
            <a:off x="1586899" y="3542707"/>
            <a:ext cx="2447005" cy="54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4BAE629-9686-B042-83CB-51D677AE0F34}"/>
              </a:ext>
            </a:extLst>
          </p:cNvPr>
          <p:cNvSpPr txBox="1"/>
          <p:nvPr/>
        </p:nvSpPr>
        <p:spPr>
          <a:xfrm>
            <a:off x="5219404" y="2404573"/>
            <a:ext cx="557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!swap</a:t>
            </a:r>
            <a:endParaRPr lang="ru-RU" sz="1200" noProof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D6C6FE-41A1-E94B-A121-122C9DCF6E5E}"/>
              </a:ext>
            </a:extLst>
          </p:cNvPr>
          <p:cNvSpPr txBox="1"/>
          <p:nvPr/>
        </p:nvSpPr>
        <p:spPr>
          <a:xfrm>
            <a:off x="3757020" y="2404068"/>
            <a:ext cx="557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!swap</a:t>
            </a:r>
            <a:endParaRPr lang="ru-RU" sz="1200" noProof="1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4EC883-87A6-8C47-91B7-4DE3C66922E9}"/>
              </a:ext>
            </a:extLst>
          </p:cNvPr>
          <p:cNvSpPr txBox="1"/>
          <p:nvPr/>
        </p:nvSpPr>
        <p:spPr>
          <a:xfrm>
            <a:off x="3788517" y="1639927"/>
            <a:ext cx="630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!cancel</a:t>
            </a:r>
          </a:p>
          <a:p>
            <a:r>
              <a:rPr lang="en-US" sz="1200" noProof="1"/>
              <a:t>?buyer</a:t>
            </a:r>
            <a:endParaRPr lang="ru-RU" sz="1200" noProof="1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56177AF-CF9E-194A-BE6C-92F43FB584AD}"/>
              </a:ext>
            </a:extLst>
          </p:cNvPr>
          <p:cNvSpPr txBox="1"/>
          <p:nvPr/>
        </p:nvSpPr>
        <p:spPr>
          <a:xfrm>
            <a:off x="5234631" y="1644013"/>
            <a:ext cx="630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!cancel</a:t>
            </a:r>
          </a:p>
          <a:p>
            <a:r>
              <a:rPr lang="en-US" sz="1200" noProof="1"/>
              <a:t>?seller</a:t>
            </a:r>
            <a:endParaRPr lang="ru-RU" sz="1200" noProof="1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C6836FB-2B99-314B-A986-8084B376CC07}"/>
              </a:ext>
            </a:extLst>
          </p:cNvPr>
          <p:cNvSpPr/>
          <p:nvPr/>
        </p:nvSpPr>
        <p:spPr>
          <a:xfrm>
            <a:off x="1990313" y="1448814"/>
            <a:ext cx="896646" cy="465149"/>
          </a:xfrm>
          <a:prstGeom prst="rect">
            <a:avLst/>
          </a:prstGeom>
          <a:solidFill>
            <a:schemeClr val="tx1">
              <a:lumMod val="65000"/>
              <a:lumOff val="3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1"/>
              <a:t>Cancel Buy</a:t>
            </a:r>
            <a:endParaRPr lang="ru-RU" sz="1400" noProof="1"/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AF523D6A-0A96-4647-A802-C6399DC39FF7}"/>
              </a:ext>
            </a:extLst>
          </p:cNvPr>
          <p:cNvCxnSpPr>
            <a:cxnSpLocks/>
            <a:stCxn id="50" idx="0"/>
            <a:endCxn id="55" idx="3"/>
          </p:cNvCxnSpPr>
          <p:nvPr/>
        </p:nvCxnSpPr>
        <p:spPr>
          <a:xfrm rot="16200000" flipV="1">
            <a:off x="3152834" y="1415514"/>
            <a:ext cx="391422" cy="923171"/>
          </a:xfrm>
          <a:prstGeom prst="bentConnector2">
            <a:avLst/>
          </a:prstGeom>
          <a:ln w="28575">
            <a:solidFill>
              <a:schemeClr val="accent2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FB9931A9-A26A-5D42-9DA6-0EB68412C078}"/>
              </a:ext>
            </a:extLst>
          </p:cNvPr>
          <p:cNvCxnSpPr>
            <a:cxnSpLocks/>
            <a:stCxn id="44" idx="0"/>
            <a:endCxn id="61" idx="1"/>
          </p:cNvCxnSpPr>
          <p:nvPr/>
        </p:nvCxnSpPr>
        <p:spPr>
          <a:xfrm rot="5400000" flipH="1" flipV="1">
            <a:off x="5547605" y="1406100"/>
            <a:ext cx="386029" cy="942541"/>
          </a:xfrm>
          <a:prstGeom prst="bentConnector2">
            <a:avLst/>
          </a:prstGeom>
          <a:ln w="28575">
            <a:solidFill>
              <a:schemeClr val="accent2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FA5067D-F358-9946-98CB-D28A96D3D069}"/>
              </a:ext>
            </a:extLst>
          </p:cNvPr>
          <p:cNvSpPr/>
          <p:nvPr/>
        </p:nvSpPr>
        <p:spPr>
          <a:xfrm>
            <a:off x="6211890" y="1451780"/>
            <a:ext cx="896646" cy="465149"/>
          </a:xfrm>
          <a:prstGeom prst="rect">
            <a:avLst/>
          </a:prstGeom>
          <a:solidFill>
            <a:schemeClr val="tx1">
              <a:lumMod val="65000"/>
              <a:lumOff val="3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1"/>
              <a:t>Cancel Sell</a:t>
            </a:r>
            <a:endParaRPr lang="ru-RU" sz="1400" noProof="1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E8931A8-EC66-2441-B26C-FF63AEE0B396}"/>
              </a:ext>
            </a:extLst>
          </p:cNvPr>
          <p:cNvSpPr/>
          <p:nvPr/>
        </p:nvSpPr>
        <p:spPr>
          <a:xfrm>
            <a:off x="6214715" y="2029380"/>
            <a:ext cx="896646" cy="461639"/>
          </a:xfrm>
          <a:prstGeom prst="rect">
            <a:avLst/>
          </a:prstGeom>
          <a:solidFill>
            <a:schemeClr val="tx1">
              <a:lumMod val="65000"/>
              <a:lumOff val="3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1"/>
              <a:t>Sell</a:t>
            </a:r>
          </a:p>
          <a:p>
            <a:pPr algn="ctr"/>
            <a:r>
              <a:rPr lang="en-US" sz="1400" noProof="1"/>
              <a:t>Order</a:t>
            </a:r>
            <a:endParaRPr lang="ru-RU" sz="1400" noProof="1"/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9D137A8F-4CF3-D744-801A-7EC154AE7950}"/>
              </a:ext>
            </a:extLst>
          </p:cNvPr>
          <p:cNvSpPr/>
          <p:nvPr/>
        </p:nvSpPr>
        <p:spPr>
          <a:xfrm>
            <a:off x="300290" y="1548385"/>
            <a:ext cx="1248114" cy="269256"/>
          </a:xfrm>
          <a:prstGeom prst="roundRect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ergAmt: ERG</a:t>
            </a: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FC412824-E498-504B-B538-225A75229DB8}"/>
              </a:ext>
            </a:extLst>
          </p:cNvPr>
          <p:cNvCxnSpPr>
            <a:cxnSpLocks/>
            <a:stCxn id="55" idx="1"/>
            <a:endCxn id="89" idx="3"/>
          </p:cNvCxnSpPr>
          <p:nvPr/>
        </p:nvCxnSpPr>
        <p:spPr>
          <a:xfrm rot="10800000" flipV="1">
            <a:off x="1548405" y="1681389"/>
            <a:ext cx="441909" cy="162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C665658B-488C-4D4A-9E5E-E0CD2B0501EC}"/>
              </a:ext>
            </a:extLst>
          </p:cNvPr>
          <p:cNvCxnSpPr>
            <a:cxnSpLocks/>
            <a:stCxn id="61" idx="3"/>
            <a:endCxn id="98" idx="1"/>
          </p:cNvCxnSpPr>
          <p:nvPr/>
        </p:nvCxnSpPr>
        <p:spPr>
          <a:xfrm>
            <a:off x="7108536" y="1684355"/>
            <a:ext cx="467125" cy="509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8C39A55D-F25D-3B4F-976A-E4596DF089B9}"/>
              </a:ext>
            </a:extLst>
          </p:cNvPr>
          <p:cNvSpPr/>
          <p:nvPr/>
        </p:nvSpPr>
        <p:spPr>
          <a:xfrm>
            <a:off x="7575661" y="1508453"/>
            <a:ext cx="1188941" cy="361986"/>
          </a:xfrm>
          <a:prstGeom prst="roundRect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minErg: ERG</a:t>
            </a:r>
          </a:p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tAmt: TID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1AE840F-63DC-5149-ACFE-70DF340E5224}"/>
              </a:ext>
            </a:extLst>
          </p:cNvPr>
          <p:cNvSpPr txBox="1"/>
          <p:nvPr/>
        </p:nvSpPr>
        <p:spPr>
          <a:xfrm>
            <a:off x="268178" y="1914071"/>
            <a:ext cx="635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>
                <a:solidFill>
                  <a:srgbClr val="FF5537"/>
                </a:solidFill>
              </a:defRPr>
            </a:lvl1pPr>
          </a:lstStyle>
          <a:p>
            <a:r>
              <a:rPr lang="en-US" noProof="1"/>
              <a:t>balance</a:t>
            </a:r>
            <a:endParaRPr lang="ru-RU" noProof="1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5290F52-F2F9-7B40-891B-77605F6E7770}"/>
              </a:ext>
            </a:extLst>
          </p:cNvPr>
          <p:cNvSpPr txBox="1"/>
          <p:nvPr/>
        </p:nvSpPr>
        <p:spPr>
          <a:xfrm>
            <a:off x="251994" y="1339536"/>
            <a:ext cx="854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>
                <a:solidFill>
                  <a:srgbClr val="FF5537"/>
                </a:solidFill>
              </a:defRPr>
            </a:lvl1pPr>
          </a:lstStyle>
          <a:p>
            <a:r>
              <a:rPr lang="en-US" noProof="1"/>
              <a:t>refund</a:t>
            </a:r>
            <a:endParaRPr lang="ru-RU" noProof="1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FF91897-AD1E-4842-92A1-7E18023C0B8A}"/>
              </a:ext>
            </a:extLst>
          </p:cNvPr>
          <p:cNvSpPr txBox="1"/>
          <p:nvPr/>
        </p:nvSpPr>
        <p:spPr>
          <a:xfrm>
            <a:off x="251994" y="2415427"/>
            <a:ext cx="635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>
                <a:solidFill>
                  <a:srgbClr val="FF5537"/>
                </a:solidFill>
              </a:defRPr>
            </a:lvl1pPr>
          </a:lstStyle>
          <a:p>
            <a:r>
              <a:rPr lang="en-US" noProof="1"/>
              <a:t>change</a:t>
            </a:r>
            <a:endParaRPr lang="ru-RU" noProof="1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835CF33-563F-194F-B01C-385921AF4452}"/>
              </a:ext>
            </a:extLst>
          </p:cNvPr>
          <p:cNvSpPr txBox="1"/>
          <p:nvPr/>
        </p:nvSpPr>
        <p:spPr>
          <a:xfrm>
            <a:off x="7534794" y="2456340"/>
            <a:ext cx="635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>
                <a:solidFill>
                  <a:srgbClr val="FF5537"/>
                </a:solidFill>
              </a:defRPr>
            </a:lvl1pPr>
          </a:lstStyle>
          <a:p>
            <a:r>
              <a:rPr lang="en-US" noProof="1"/>
              <a:t>change</a:t>
            </a:r>
            <a:endParaRPr lang="ru-RU" noProof="1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A0B6CAA-390A-0141-8008-16EFD344CF05}"/>
              </a:ext>
            </a:extLst>
          </p:cNvPr>
          <p:cNvSpPr txBox="1"/>
          <p:nvPr/>
        </p:nvSpPr>
        <p:spPr>
          <a:xfrm>
            <a:off x="7526733" y="1881703"/>
            <a:ext cx="704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>
                <a:solidFill>
                  <a:srgbClr val="FF5537"/>
                </a:solidFill>
              </a:defRPr>
            </a:lvl1pPr>
          </a:lstStyle>
          <a:p>
            <a:r>
              <a:rPr lang="en-US" noProof="1"/>
              <a:t>balances</a:t>
            </a:r>
            <a:endParaRPr lang="ru-RU" noProof="1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0DAFCC2-34D2-C849-880A-545DBAE30F66}"/>
              </a:ext>
            </a:extLst>
          </p:cNvPr>
          <p:cNvSpPr txBox="1"/>
          <p:nvPr/>
        </p:nvSpPr>
        <p:spPr>
          <a:xfrm>
            <a:off x="7502457" y="1299076"/>
            <a:ext cx="969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>
                <a:solidFill>
                  <a:srgbClr val="FF5537"/>
                </a:solidFill>
              </a:defRPr>
            </a:lvl1pPr>
          </a:lstStyle>
          <a:p>
            <a:r>
              <a:rPr lang="en-US" noProof="1"/>
              <a:t>refund</a:t>
            </a:r>
            <a:endParaRPr lang="ru-RU" noProof="1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0B3CC49-6316-0A4D-8B51-B80AFC916B89}"/>
              </a:ext>
            </a:extLst>
          </p:cNvPr>
          <p:cNvSpPr txBox="1"/>
          <p:nvPr/>
        </p:nvSpPr>
        <p:spPr>
          <a:xfrm>
            <a:off x="7526732" y="3060670"/>
            <a:ext cx="1230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>
                <a:solidFill>
                  <a:srgbClr val="FF5537"/>
                </a:solidFill>
              </a:defRPr>
            </a:lvl1pPr>
          </a:lstStyle>
          <a:p>
            <a:r>
              <a:rPr lang="en-US" noProof="1"/>
              <a:t>sellerOut</a:t>
            </a:r>
            <a:endParaRPr lang="ru-RU" noProof="1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F34BB3A-F3F9-0A49-A5A8-E35E5B042FE6}"/>
              </a:ext>
            </a:extLst>
          </p:cNvPr>
          <p:cNvSpPr/>
          <p:nvPr/>
        </p:nvSpPr>
        <p:spPr>
          <a:xfrm>
            <a:off x="300290" y="4498336"/>
            <a:ext cx="415646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buyer</a:t>
            </a:r>
            <a:r>
              <a:rPr lang="en-US" sz="1400" dirty="0"/>
              <a:t> || {</a:t>
            </a:r>
            <a:br>
              <a:rPr lang="en-US" sz="1400" dirty="0"/>
            </a:br>
            <a:r>
              <a:rPr lang="en-US" sz="1400" dirty="0"/>
              <a:t>  </a:t>
            </a:r>
            <a:r>
              <a:rPr lang="en-US" dirty="0"/>
              <a:t>dis</a:t>
            </a:r>
          </a:p>
          <a:p>
            <a:r>
              <a:rPr lang="en-US" sz="1400" b="1" dirty="0"/>
              <a:t>  </a:t>
            </a:r>
            <a:r>
              <a:rPr lang="en-US" sz="1400" b="1" dirty="0" err="1"/>
              <a:t>val</a:t>
            </a:r>
            <a:r>
              <a:rPr lang="en-US" sz="1400" b="1" dirty="0"/>
              <a:t> </a:t>
            </a:r>
            <a:r>
              <a:rPr lang="en-US" sz="1400" dirty="0" err="1"/>
              <a:t>tid</a:t>
            </a:r>
            <a:r>
              <a:rPr lang="en-US" sz="1400" dirty="0"/>
              <a:t> = </a:t>
            </a:r>
            <a:r>
              <a:rPr lang="en-US" sz="1400" dirty="0" err="1"/>
              <a:t>buyerOut.</a:t>
            </a:r>
            <a:r>
              <a:rPr lang="en-US" sz="1400" dirty="0" err="1">
                <a:solidFill>
                  <a:srgbClr val="C00000"/>
                </a:solidFill>
              </a:rPr>
              <a:t>tokens</a:t>
            </a:r>
            <a:r>
              <a:rPr lang="en-US" sz="1400" dirty="0"/>
              <a:t>(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TID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  </a:t>
            </a:r>
            <a:r>
              <a:rPr lang="en-US" sz="1400" b="1" dirty="0" err="1"/>
              <a:t>val</a:t>
            </a:r>
            <a:r>
              <a:rPr lang="en-US" sz="1400" b="1" dirty="0"/>
              <a:t> </a:t>
            </a:r>
            <a:r>
              <a:rPr lang="en-US" sz="1400" dirty="0" err="1"/>
              <a:t>knownId</a:t>
            </a:r>
            <a:r>
              <a:rPr lang="en-US" sz="1400" dirty="0"/>
              <a:t> = buyerOut.</a:t>
            </a:r>
            <a:r>
              <a:rPr lang="en-US" sz="1400" dirty="0">
                <a:solidFill>
                  <a:srgbClr val="C00000"/>
                </a:solidFill>
              </a:rPr>
              <a:t>R4</a:t>
            </a:r>
            <a:r>
              <a:rPr lang="en-US" sz="1400" dirty="0"/>
              <a:t>[Coll[Byte]].get == </a:t>
            </a:r>
            <a:r>
              <a:rPr lang="en-US" sz="1400" dirty="0" err="1">
                <a:solidFill>
                  <a:srgbClr val="C00000"/>
                </a:solidFill>
              </a:rPr>
              <a:t>SELF</a:t>
            </a:r>
            <a:r>
              <a:rPr lang="en-US" sz="1400" dirty="0" err="1"/>
              <a:t>.id</a:t>
            </a:r>
            <a:br>
              <a:rPr lang="en-US" sz="1400" dirty="0"/>
            </a:br>
            <a:r>
              <a:rPr lang="en-US" sz="1400" dirty="0"/>
              <a:t>  </a:t>
            </a:r>
            <a:r>
              <a:rPr lang="en-US" sz="1400" dirty="0" err="1"/>
              <a:t>allOf</a:t>
            </a:r>
            <a:r>
              <a:rPr lang="en-US" sz="1400" dirty="0"/>
              <a:t>(Coll(</a:t>
            </a:r>
            <a:br>
              <a:rPr lang="en-US" sz="1400" dirty="0"/>
            </a:br>
            <a:r>
              <a:rPr lang="en-US" sz="1400" dirty="0"/>
              <a:t>    tid._2 ==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tAmt</a:t>
            </a:r>
            <a:r>
              <a:rPr lang="en-US" sz="1400" dirty="0"/>
              <a:t>,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buyerOut.</a:t>
            </a:r>
            <a:r>
              <a:rPr lang="en-US" sz="1400" dirty="0" err="1">
                <a:solidFill>
                  <a:srgbClr val="C00000"/>
                </a:solidFill>
              </a:rPr>
              <a:t>propositionBytes</a:t>
            </a:r>
            <a:r>
              <a:rPr lang="en-US" sz="1400" dirty="0"/>
              <a:t> ==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buyer</a:t>
            </a:r>
            <a:r>
              <a:rPr lang="en-US" sz="1400" dirty="0" err="1"/>
              <a:t>.propBytes</a:t>
            </a:r>
            <a:r>
              <a:rPr lang="en-US" sz="1400" dirty="0"/>
              <a:t>,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knownId</a:t>
            </a:r>
            <a:br>
              <a:rPr lang="en-US" sz="1400" dirty="0"/>
            </a:br>
            <a:r>
              <a:rPr lang="en-US" sz="1400" dirty="0"/>
              <a:t>  ))</a:t>
            </a:r>
            <a:br>
              <a:rPr lang="en-US" sz="1400" dirty="0"/>
            </a:br>
            <a:r>
              <a:rPr lang="en-US" sz="1400" dirty="0"/>
              <a:t>}</a:t>
            </a:r>
            <a:endParaRPr lang="ru-RU" sz="1400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A7C409B-3BDB-6943-9F33-C85B76595A74}"/>
              </a:ext>
            </a:extLst>
          </p:cNvPr>
          <p:cNvSpPr/>
          <p:nvPr/>
        </p:nvSpPr>
        <p:spPr>
          <a:xfrm>
            <a:off x="4622215" y="4498336"/>
            <a:ext cx="4244027" cy="2241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seller</a:t>
            </a:r>
            <a:r>
              <a:rPr lang="en-US" sz="1400" dirty="0"/>
              <a:t> || {</a:t>
            </a:r>
            <a:br>
              <a:rPr lang="en-US" sz="1400" dirty="0"/>
            </a:br>
            <a:r>
              <a:rPr lang="en-US" sz="1400" dirty="0"/>
              <a:t>  </a:t>
            </a:r>
            <a:r>
              <a:rPr lang="en-US" sz="1400" b="1" dirty="0" err="1"/>
              <a:t>val</a:t>
            </a:r>
            <a:r>
              <a:rPr lang="en-US" sz="1400" dirty="0"/>
              <a:t> </a:t>
            </a:r>
            <a:r>
              <a:rPr lang="en-US" sz="1400" noProof="1"/>
              <a:t>sellerOut</a:t>
            </a:r>
            <a:r>
              <a:rPr lang="en-US" sz="1400" dirty="0"/>
              <a:t> = </a:t>
            </a:r>
            <a:r>
              <a:rPr lang="en-US" sz="1400" dirty="0">
                <a:solidFill>
                  <a:srgbClr val="C00000"/>
                </a:solidFill>
              </a:rPr>
              <a:t>OUTPUTS</a:t>
            </a:r>
            <a:r>
              <a:rPr lang="en-US" sz="1400" dirty="0"/>
              <a:t>(1)</a:t>
            </a:r>
          </a:p>
          <a:p>
            <a:r>
              <a:rPr lang="en-US" sz="1400" b="1" dirty="0"/>
              <a:t>  </a:t>
            </a:r>
            <a:r>
              <a:rPr lang="en-US" sz="1400" b="1" dirty="0" err="1"/>
              <a:t>val</a:t>
            </a:r>
            <a:r>
              <a:rPr lang="en-US" sz="1400" b="1" dirty="0"/>
              <a:t> </a:t>
            </a:r>
            <a:r>
              <a:rPr lang="en-US" sz="1400" dirty="0" err="1"/>
              <a:t>knownId</a:t>
            </a:r>
            <a:r>
              <a:rPr lang="en-US" sz="1400" dirty="0"/>
              <a:t> = </a:t>
            </a:r>
            <a:r>
              <a:rPr lang="en-US" sz="1400" noProof="1"/>
              <a:t>sellerOut</a:t>
            </a:r>
            <a:r>
              <a:rPr lang="en-US" sz="1400" dirty="0"/>
              <a:t>.</a:t>
            </a:r>
            <a:r>
              <a:rPr lang="en-US" sz="1400" dirty="0">
                <a:solidFill>
                  <a:srgbClr val="C00000"/>
                </a:solidFill>
              </a:rPr>
              <a:t>R4</a:t>
            </a:r>
            <a:r>
              <a:rPr lang="en-US" sz="1400" dirty="0"/>
              <a:t>[Coll[Byte]].get == </a:t>
            </a:r>
            <a:r>
              <a:rPr lang="en-US" sz="1400" dirty="0" err="1">
                <a:solidFill>
                  <a:srgbClr val="C00000"/>
                </a:solidFill>
              </a:rPr>
              <a:t>SELF</a:t>
            </a:r>
            <a:r>
              <a:rPr lang="en-US" sz="1400" dirty="0" err="1"/>
              <a:t>.id</a:t>
            </a:r>
            <a:br>
              <a:rPr lang="en-US" sz="1400" dirty="0"/>
            </a:br>
            <a:r>
              <a:rPr lang="en-US" sz="1400" dirty="0"/>
              <a:t>  </a:t>
            </a:r>
            <a:r>
              <a:rPr lang="en-US" sz="1400" dirty="0" err="1"/>
              <a:t>allOf</a:t>
            </a:r>
            <a:r>
              <a:rPr lang="en-US" sz="1400" dirty="0"/>
              <a:t>(Coll(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noProof="1"/>
              <a:t>sellerOut</a:t>
            </a:r>
            <a:r>
              <a:rPr lang="en-US" sz="1400" dirty="0"/>
              <a:t>.value &gt;=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ergAmt</a:t>
            </a:r>
            <a:r>
              <a:rPr lang="en-US" sz="1400" dirty="0"/>
              <a:t>,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knownId</a:t>
            </a:r>
            <a:r>
              <a:rPr lang="en-US" sz="1400" dirty="0"/>
              <a:t>,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noProof="1"/>
              <a:t>sellerOut</a:t>
            </a:r>
            <a:r>
              <a:rPr lang="en-US" sz="1400" dirty="0"/>
              <a:t>.</a:t>
            </a:r>
            <a:r>
              <a:rPr lang="en-US" sz="1400" dirty="0" err="1">
                <a:solidFill>
                  <a:srgbClr val="C00000"/>
                </a:solidFill>
              </a:rPr>
              <a:t>propositionBytes</a:t>
            </a:r>
            <a:r>
              <a:rPr lang="en-US" sz="1400" dirty="0"/>
              <a:t> ==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seller</a:t>
            </a:r>
            <a:r>
              <a:rPr lang="en-US" sz="1400" dirty="0" err="1"/>
              <a:t>.propBytes</a:t>
            </a:r>
            <a:br>
              <a:rPr lang="en-US" sz="1400" dirty="0"/>
            </a:br>
            <a:r>
              <a:rPr lang="en-US" sz="1400" dirty="0"/>
              <a:t>  ))</a:t>
            </a:r>
            <a:br>
              <a:rPr lang="en-US" sz="1400" dirty="0"/>
            </a:br>
            <a:r>
              <a:rPr lang="en-US" sz="1400" dirty="0"/>
              <a:t>}</a:t>
            </a:r>
            <a:endParaRPr lang="ru-RU" sz="14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70331A2-D0E0-464A-A60D-4C5982A8BC51}"/>
              </a:ext>
            </a:extLst>
          </p:cNvPr>
          <p:cNvSpPr txBox="1"/>
          <p:nvPr/>
        </p:nvSpPr>
        <p:spPr>
          <a:xfrm>
            <a:off x="361436" y="4171495"/>
            <a:ext cx="980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buyOrder</a:t>
            </a:r>
            <a:endParaRPr lang="ru-RU" sz="16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5FA20F4-40A8-E243-BC7C-5FE863775FE1}"/>
              </a:ext>
            </a:extLst>
          </p:cNvPr>
          <p:cNvSpPr txBox="1"/>
          <p:nvPr/>
        </p:nvSpPr>
        <p:spPr>
          <a:xfrm>
            <a:off x="4613562" y="4189846"/>
            <a:ext cx="948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sellOrder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643251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4115</TotalTime>
  <Words>259</Words>
  <Application>Microsoft Macintosh PowerPoint</Application>
  <PresentationFormat>On-screen Show (4:3)</PresentationFormat>
  <Paragraphs>57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Slesarenko</dc:creator>
  <cp:lastModifiedBy>Alexander Slesarenko</cp:lastModifiedBy>
  <cp:revision>186</cp:revision>
  <cp:lastPrinted>2019-02-11T19:42:44Z</cp:lastPrinted>
  <dcterms:created xsi:type="dcterms:W3CDTF">2019-02-10T18:10:28Z</dcterms:created>
  <dcterms:modified xsi:type="dcterms:W3CDTF">2020-02-11T15:57:28Z</dcterms:modified>
</cp:coreProperties>
</file>